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Motiva Implants Investigational US Clinical Trial Clinical Trails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Sheet1!$A$2:$A$48</c:f>
              <c:numCache>
                <c:formatCode>m/d/yyyy</c:formatCode>
                <c:ptCount val="47"/>
                <c:pt idx="0">
                  <c:v>43449</c:v>
                </c:pt>
                <c:pt idx="1">
                  <c:v>43450</c:v>
                </c:pt>
                <c:pt idx="2">
                  <c:v>43451</c:v>
                </c:pt>
                <c:pt idx="3">
                  <c:v>43452</c:v>
                </c:pt>
                <c:pt idx="4">
                  <c:v>43453</c:v>
                </c:pt>
                <c:pt idx="5">
                  <c:v>43454</c:v>
                </c:pt>
                <c:pt idx="6">
                  <c:v>43455</c:v>
                </c:pt>
                <c:pt idx="7">
                  <c:v>43456</c:v>
                </c:pt>
                <c:pt idx="8">
                  <c:v>43457</c:v>
                </c:pt>
                <c:pt idx="9">
                  <c:v>43458</c:v>
                </c:pt>
                <c:pt idx="10">
                  <c:v>43459</c:v>
                </c:pt>
                <c:pt idx="11">
                  <c:v>43460</c:v>
                </c:pt>
                <c:pt idx="12">
                  <c:v>43461</c:v>
                </c:pt>
                <c:pt idx="13">
                  <c:v>43462</c:v>
                </c:pt>
                <c:pt idx="14">
                  <c:v>43463</c:v>
                </c:pt>
                <c:pt idx="15">
                  <c:v>43464</c:v>
                </c:pt>
                <c:pt idx="16">
                  <c:v>43465</c:v>
                </c:pt>
                <c:pt idx="17">
                  <c:v>43466</c:v>
                </c:pt>
                <c:pt idx="18">
                  <c:v>43467</c:v>
                </c:pt>
                <c:pt idx="19">
                  <c:v>43468</c:v>
                </c:pt>
                <c:pt idx="20">
                  <c:v>43469</c:v>
                </c:pt>
                <c:pt idx="21">
                  <c:v>43470</c:v>
                </c:pt>
                <c:pt idx="22">
                  <c:v>43471</c:v>
                </c:pt>
                <c:pt idx="23">
                  <c:v>43472</c:v>
                </c:pt>
                <c:pt idx="24">
                  <c:v>43473</c:v>
                </c:pt>
                <c:pt idx="25">
                  <c:v>43474</c:v>
                </c:pt>
                <c:pt idx="26">
                  <c:v>43475</c:v>
                </c:pt>
                <c:pt idx="27">
                  <c:v>43476</c:v>
                </c:pt>
                <c:pt idx="28">
                  <c:v>43477</c:v>
                </c:pt>
                <c:pt idx="29">
                  <c:v>43478</c:v>
                </c:pt>
                <c:pt idx="30">
                  <c:v>43479</c:v>
                </c:pt>
                <c:pt idx="31">
                  <c:v>43480</c:v>
                </c:pt>
                <c:pt idx="32">
                  <c:v>43481</c:v>
                </c:pt>
                <c:pt idx="33">
                  <c:v>43482</c:v>
                </c:pt>
                <c:pt idx="34">
                  <c:v>43483</c:v>
                </c:pt>
                <c:pt idx="35">
                  <c:v>43484</c:v>
                </c:pt>
                <c:pt idx="36">
                  <c:v>43485</c:v>
                </c:pt>
                <c:pt idx="37">
                  <c:v>43486</c:v>
                </c:pt>
                <c:pt idx="38">
                  <c:v>43487</c:v>
                </c:pt>
                <c:pt idx="39">
                  <c:v>43488</c:v>
                </c:pt>
                <c:pt idx="40">
                  <c:v>43489</c:v>
                </c:pt>
                <c:pt idx="41">
                  <c:v>43490</c:v>
                </c:pt>
                <c:pt idx="42">
                  <c:v>43491</c:v>
                </c:pt>
                <c:pt idx="43">
                  <c:v>43492</c:v>
                </c:pt>
                <c:pt idx="44">
                  <c:v>43493</c:v>
                </c:pt>
                <c:pt idx="45">
                  <c:v>43494</c:v>
                </c:pt>
                <c:pt idx="46">
                  <c:v>43495</c:v>
                </c:pt>
              </c:numCache>
            </c:numRef>
          </c:cat>
          <c:val>
            <c:numRef>
              <c:f>Sheet1!$B$2:$B$48</c:f>
              <c:numCache>
                <c:formatCode>General</c:formatCode>
                <c:ptCount val="47"/>
                <c:pt idx="0">
                  <c:v>322</c:v>
                </c:pt>
                <c:pt idx="1">
                  <c:v>294</c:v>
                </c:pt>
                <c:pt idx="2">
                  <c:v>247</c:v>
                </c:pt>
                <c:pt idx="3">
                  <c:v>260</c:v>
                </c:pt>
                <c:pt idx="4">
                  <c:v>234</c:v>
                </c:pt>
                <c:pt idx="5">
                  <c:v>203</c:v>
                </c:pt>
                <c:pt idx="6">
                  <c:v>222</c:v>
                </c:pt>
                <c:pt idx="7">
                  <c:v>179</c:v>
                </c:pt>
                <c:pt idx="8">
                  <c:v>213</c:v>
                </c:pt>
                <c:pt idx="9">
                  <c:v>194</c:v>
                </c:pt>
                <c:pt idx="10">
                  <c:v>202</c:v>
                </c:pt>
                <c:pt idx="11">
                  <c:v>195</c:v>
                </c:pt>
                <c:pt idx="12">
                  <c:v>182</c:v>
                </c:pt>
                <c:pt idx="13">
                  <c:v>188</c:v>
                </c:pt>
                <c:pt idx="14">
                  <c:v>172</c:v>
                </c:pt>
                <c:pt idx="15">
                  <c:v>194</c:v>
                </c:pt>
                <c:pt idx="16">
                  <c:v>186</c:v>
                </c:pt>
                <c:pt idx="17">
                  <c:v>230</c:v>
                </c:pt>
                <c:pt idx="18">
                  <c:v>270</c:v>
                </c:pt>
                <c:pt idx="19">
                  <c:v>244</c:v>
                </c:pt>
                <c:pt idx="20">
                  <c:v>252</c:v>
                </c:pt>
                <c:pt idx="21">
                  <c:v>224</c:v>
                </c:pt>
                <c:pt idx="22">
                  <c:v>255</c:v>
                </c:pt>
                <c:pt idx="23">
                  <c:v>334</c:v>
                </c:pt>
                <c:pt idx="24">
                  <c:v>230</c:v>
                </c:pt>
                <c:pt idx="25">
                  <c:v>293</c:v>
                </c:pt>
                <c:pt idx="26">
                  <c:v>372</c:v>
                </c:pt>
                <c:pt idx="27">
                  <c:v>508</c:v>
                </c:pt>
                <c:pt idx="28">
                  <c:v>522</c:v>
                </c:pt>
                <c:pt idx="29">
                  <c:v>534</c:v>
                </c:pt>
                <c:pt idx="30">
                  <c:v>453</c:v>
                </c:pt>
                <c:pt idx="31">
                  <c:v>455</c:v>
                </c:pt>
                <c:pt idx="32">
                  <c:v>357</c:v>
                </c:pt>
                <c:pt idx="33">
                  <c:v>375</c:v>
                </c:pt>
                <c:pt idx="34">
                  <c:v>368</c:v>
                </c:pt>
                <c:pt idx="35">
                  <c:v>373</c:v>
                </c:pt>
                <c:pt idx="36">
                  <c:v>362</c:v>
                </c:pt>
                <c:pt idx="37">
                  <c:v>434</c:v>
                </c:pt>
                <c:pt idx="38">
                  <c:v>498</c:v>
                </c:pt>
                <c:pt idx="39">
                  <c:v>485</c:v>
                </c:pt>
                <c:pt idx="40">
                  <c:v>433</c:v>
                </c:pt>
                <c:pt idx="41">
                  <c:v>377</c:v>
                </c:pt>
                <c:pt idx="42">
                  <c:v>403</c:v>
                </c:pt>
                <c:pt idx="43">
                  <c:v>419</c:v>
                </c:pt>
                <c:pt idx="44">
                  <c:v>429</c:v>
                </c:pt>
                <c:pt idx="45">
                  <c:v>417</c:v>
                </c:pt>
                <c:pt idx="46">
                  <c:v>361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EF-4088-B5A8-282C194F16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978512"/>
        <c:axId val="299978840"/>
      </c:lineChart>
      <c:dateAx>
        <c:axId val="299978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978840"/>
        <c:crosses val="autoZero"/>
        <c:auto val="1"/>
        <c:lblOffset val="100"/>
        <c:baseTimeUnit val="days"/>
      </c:dateAx>
      <c:valAx>
        <c:axId val="299978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978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77231-5457-4FC3-85C1-DBC56468B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EAA60C-4188-41B4-A95D-D28F87E862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54133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9CB527-F51A-4058-A4C0-5817EA2E6D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12/15/2018 - 01/30/2019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B08D44-5033-41CF-87E1-38436355F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9796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Engaged Users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Engaged Users | All Pages</dc:title>
  <dc:creator>Frederik Peiniger</dc:creator>
  <cp:lastModifiedBy>Frederik Peiniger</cp:lastModifiedBy>
  <cp:revision>1</cp:revision>
  <dcterms:created xsi:type="dcterms:W3CDTF">2019-02-03T00:23:25Z</dcterms:created>
  <dcterms:modified xsi:type="dcterms:W3CDTF">2019-02-03T00:23:29Z</dcterms:modified>
</cp:coreProperties>
</file>