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Motiva Implants Investigational US Clinical Trial Clinical Trails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</c:f>
              <c:numCache>
                <c:formatCode>m/d/yyyy</c:formatCode>
                <c:ptCount val="47"/>
                <c:pt idx="0">
                  <c:v>43449</c:v>
                </c:pt>
                <c:pt idx="1">
                  <c:v>43450</c:v>
                </c:pt>
                <c:pt idx="2">
                  <c:v>43451</c:v>
                </c:pt>
                <c:pt idx="3">
                  <c:v>43452</c:v>
                </c:pt>
                <c:pt idx="4">
                  <c:v>43453</c:v>
                </c:pt>
                <c:pt idx="5">
                  <c:v>43454</c:v>
                </c:pt>
                <c:pt idx="6">
                  <c:v>43455</c:v>
                </c:pt>
                <c:pt idx="7">
                  <c:v>43456</c:v>
                </c:pt>
                <c:pt idx="8">
                  <c:v>43457</c:v>
                </c:pt>
                <c:pt idx="9">
                  <c:v>43458</c:v>
                </c:pt>
                <c:pt idx="10">
                  <c:v>43459</c:v>
                </c:pt>
                <c:pt idx="11">
                  <c:v>43460</c:v>
                </c:pt>
                <c:pt idx="12">
                  <c:v>43461</c:v>
                </c:pt>
                <c:pt idx="13">
                  <c:v>43462</c:v>
                </c:pt>
                <c:pt idx="14">
                  <c:v>43463</c:v>
                </c:pt>
                <c:pt idx="15">
                  <c:v>43464</c:v>
                </c:pt>
                <c:pt idx="16">
                  <c:v>43465</c:v>
                </c:pt>
                <c:pt idx="17">
                  <c:v>43466</c:v>
                </c:pt>
                <c:pt idx="18">
                  <c:v>43467</c:v>
                </c:pt>
                <c:pt idx="19">
                  <c:v>43468</c:v>
                </c:pt>
                <c:pt idx="20">
                  <c:v>43469</c:v>
                </c:pt>
                <c:pt idx="21">
                  <c:v>43470</c:v>
                </c:pt>
                <c:pt idx="22">
                  <c:v>43471</c:v>
                </c:pt>
                <c:pt idx="23">
                  <c:v>43472</c:v>
                </c:pt>
                <c:pt idx="24">
                  <c:v>43473</c:v>
                </c:pt>
                <c:pt idx="25">
                  <c:v>43474</c:v>
                </c:pt>
                <c:pt idx="26">
                  <c:v>43475</c:v>
                </c:pt>
                <c:pt idx="27">
                  <c:v>43476</c:v>
                </c:pt>
                <c:pt idx="28">
                  <c:v>43477</c:v>
                </c:pt>
                <c:pt idx="29">
                  <c:v>43478</c:v>
                </c:pt>
                <c:pt idx="30">
                  <c:v>43479</c:v>
                </c:pt>
                <c:pt idx="31">
                  <c:v>43480</c:v>
                </c:pt>
                <c:pt idx="32">
                  <c:v>43481</c:v>
                </c:pt>
                <c:pt idx="33">
                  <c:v>43482</c:v>
                </c:pt>
                <c:pt idx="34">
                  <c:v>43483</c:v>
                </c:pt>
                <c:pt idx="35">
                  <c:v>43484</c:v>
                </c:pt>
                <c:pt idx="36">
                  <c:v>43485</c:v>
                </c:pt>
                <c:pt idx="37">
                  <c:v>43486</c:v>
                </c:pt>
                <c:pt idx="38">
                  <c:v>43487</c:v>
                </c:pt>
                <c:pt idx="39">
                  <c:v>43488</c:v>
                </c:pt>
                <c:pt idx="40">
                  <c:v>43489</c:v>
                </c:pt>
                <c:pt idx="41">
                  <c:v>43490</c:v>
                </c:pt>
                <c:pt idx="42">
                  <c:v>43491</c:v>
                </c:pt>
                <c:pt idx="43">
                  <c:v>43492</c:v>
                </c:pt>
                <c:pt idx="44">
                  <c:v>43493</c:v>
                </c:pt>
                <c:pt idx="45">
                  <c:v>43494</c:v>
                </c:pt>
                <c:pt idx="46">
                  <c:v>43495</c:v>
                </c:pt>
              </c:numCache>
            </c:numRef>
          </c:cat>
          <c:val>
            <c:numRef>
              <c:f>Sheet1!$B$2:$B$48</c:f>
              <c:numCache>
                <c:formatCode>General</c:formatCode>
                <c:ptCount val="47"/>
                <c:pt idx="0">
                  <c:v>13697</c:v>
                </c:pt>
                <c:pt idx="1">
                  <c:v>13331</c:v>
                </c:pt>
                <c:pt idx="2">
                  <c:v>13201</c:v>
                </c:pt>
                <c:pt idx="3">
                  <c:v>13611</c:v>
                </c:pt>
                <c:pt idx="4">
                  <c:v>15338</c:v>
                </c:pt>
                <c:pt idx="5">
                  <c:v>15334</c:v>
                </c:pt>
                <c:pt idx="6">
                  <c:v>16605</c:v>
                </c:pt>
                <c:pt idx="7">
                  <c:v>11937</c:v>
                </c:pt>
                <c:pt idx="8">
                  <c:v>11263</c:v>
                </c:pt>
                <c:pt idx="9">
                  <c:v>13467</c:v>
                </c:pt>
                <c:pt idx="10">
                  <c:v>13295</c:v>
                </c:pt>
                <c:pt idx="11">
                  <c:v>14245</c:v>
                </c:pt>
                <c:pt idx="12">
                  <c:v>13026</c:v>
                </c:pt>
                <c:pt idx="13">
                  <c:v>12732</c:v>
                </c:pt>
                <c:pt idx="14">
                  <c:v>12800</c:v>
                </c:pt>
                <c:pt idx="15">
                  <c:v>14508</c:v>
                </c:pt>
                <c:pt idx="16">
                  <c:v>15447</c:v>
                </c:pt>
                <c:pt idx="17">
                  <c:v>19641</c:v>
                </c:pt>
                <c:pt idx="18">
                  <c:v>16987</c:v>
                </c:pt>
                <c:pt idx="19">
                  <c:v>15667</c:v>
                </c:pt>
                <c:pt idx="20">
                  <c:v>14666</c:v>
                </c:pt>
                <c:pt idx="21">
                  <c:v>14365</c:v>
                </c:pt>
                <c:pt idx="22">
                  <c:v>15063</c:v>
                </c:pt>
                <c:pt idx="23">
                  <c:v>13772</c:v>
                </c:pt>
                <c:pt idx="24">
                  <c:v>12490</c:v>
                </c:pt>
                <c:pt idx="25">
                  <c:v>13302</c:v>
                </c:pt>
                <c:pt idx="26">
                  <c:v>15672</c:v>
                </c:pt>
                <c:pt idx="27">
                  <c:v>19324</c:v>
                </c:pt>
                <c:pt idx="28">
                  <c:v>23814</c:v>
                </c:pt>
                <c:pt idx="29">
                  <c:v>21999</c:v>
                </c:pt>
                <c:pt idx="30">
                  <c:v>20021</c:v>
                </c:pt>
                <c:pt idx="31">
                  <c:v>20891</c:v>
                </c:pt>
                <c:pt idx="32">
                  <c:v>20762</c:v>
                </c:pt>
                <c:pt idx="33">
                  <c:v>23039</c:v>
                </c:pt>
                <c:pt idx="34">
                  <c:v>21464</c:v>
                </c:pt>
                <c:pt idx="35">
                  <c:v>20443</c:v>
                </c:pt>
                <c:pt idx="36">
                  <c:v>21510</c:v>
                </c:pt>
                <c:pt idx="37">
                  <c:v>21391</c:v>
                </c:pt>
                <c:pt idx="38">
                  <c:v>21819</c:v>
                </c:pt>
                <c:pt idx="39">
                  <c:v>21475</c:v>
                </c:pt>
                <c:pt idx="40">
                  <c:v>22057</c:v>
                </c:pt>
                <c:pt idx="41">
                  <c:v>23124</c:v>
                </c:pt>
                <c:pt idx="42">
                  <c:v>21476</c:v>
                </c:pt>
                <c:pt idx="43">
                  <c:v>25068</c:v>
                </c:pt>
                <c:pt idx="44">
                  <c:v>22894</c:v>
                </c:pt>
                <c:pt idx="45">
                  <c:v>20298</c:v>
                </c:pt>
                <c:pt idx="46">
                  <c:v>22586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EF-494C-8CC3-3C5CCDBE5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34032"/>
        <c:axId val="356937312"/>
      </c:lineChart>
      <c:dateAx>
        <c:axId val="356934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37312"/>
        <c:crosses val="autoZero"/>
        <c:auto val="1"/>
        <c:lblOffset val="100"/>
        <c:baseTimeUnit val="days"/>
      </c:dateAx>
      <c:valAx>
        <c:axId val="35693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3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71CDF-CE52-4F08-AC2C-75231B246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Motiva Implants Investigational US Clinical Trial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7E4B6E-703E-4892-8EE8-1760000219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6812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4E8E5-5157-4B5F-AF24-F27D78442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12/15/2018 - 01/30/2019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7ADB8-2DF0-4CB0-9452-5B39AC4B5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054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Motiva Implants Investigational US Clinical Trial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Motiva Implants Investigational US Clinical Trial</dc:title>
  <dc:creator>Frederik Peiniger</dc:creator>
  <cp:lastModifiedBy>Frederik Peiniger</cp:lastModifiedBy>
  <cp:revision>1</cp:revision>
  <dcterms:created xsi:type="dcterms:W3CDTF">2019-02-03T00:21:34Z</dcterms:created>
  <dcterms:modified xsi:type="dcterms:W3CDTF">2019-02-03T00:21:43Z</dcterms:modified>
</cp:coreProperties>
</file>