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FAD89-9DAD-4E7A-8D48-2B62FD769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Overall Tag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1F229C-DD48-4BC4-A0AF-7F9240430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9765457"/>
              </p:ext>
            </p:extLst>
          </p:nvPr>
        </p:nvGraphicFramePr>
        <p:xfrm>
          <a:off x="457200" y="1731963"/>
          <a:ext cx="7900416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8673153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3684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1616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7576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7577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310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5750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648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58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Concealed - GROHEMagic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6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Concealed - ShowerEscape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8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Concealed Bundles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37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Allure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2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Atrio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99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Blue Fizz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51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6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Tempesta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7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GROHEProLisbon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898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B0219-4960-4818-B839-26DB40212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1120958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7A3AC-B87D-4E42-9C83-7FE2B9109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Overall Tag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72C5F-857D-4936-827D-2B1EA5B6BE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871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20288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4403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0269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331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8087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0793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5617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9233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2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Made for your water /  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28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Milan Design Week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6.5218690397351 %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31675569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1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 Cycle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3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 Cycle QuickFix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3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shower happiness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49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7E4C0-98E6-43F1-9DA6-01F618709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4114154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140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Overall Custom Overall Tag Performance | All profiles - 1 of 2</vt:lpstr>
      <vt:lpstr>Overall Custom Overall Tag Performance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Custom Overall Tag Performance | All profiles - 1 of 2</dc:title>
  <dc:creator>Frederik Born</dc:creator>
  <cp:lastModifiedBy>Frederik Born</cp:lastModifiedBy>
  <cp:revision>1</cp:revision>
  <dcterms:created xsi:type="dcterms:W3CDTF">2024-09-02T13:52:09Z</dcterms:created>
  <dcterms:modified xsi:type="dcterms:W3CDTF">2024-09-02T13:52:42Z</dcterms:modified>
</cp:coreProperties>
</file>