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3FAB-13D3-4E7A-BE99-570E3AB18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565FC-6F60-480B-BA22-3310C1ED2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6844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3087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504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693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194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722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172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264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478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0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villeroyboch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19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hansgrohe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1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41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1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lixil_official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1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dornbracht_official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0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35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6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villeroyboches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524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1F933-9C42-4268-AEA6-81D8B844D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2860900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C14FA-2ADA-4443-B5F9-C7954B790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CF682-DAC7-43DF-959E-18495ADEC3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007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19151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0267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51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053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10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99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654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862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0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1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5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86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american_standard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3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geberit.rus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9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dxvluxury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1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95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34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727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81324-DE2D-45FA-8B37-5AD654F69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370571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7382-4125-4CD0-9E35-EEB7781C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617EF-2BCC-4370-9C0C-67EC5F98E3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037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7105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2445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914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251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5900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86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96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7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7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7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duravit_tr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11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5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8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59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D4EE0-2288-4C99-A064-5031AD28A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2284478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417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Followers Table | All profiles - 1 of 3</vt:lpstr>
      <vt:lpstr>Instagram Followers Table | All profiles - 2 of 3</vt:lpstr>
      <vt:lpstr>Instagram Followers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All profiles - 1 of 3</dc:title>
  <dc:creator>Frederik Born</dc:creator>
  <cp:lastModifiedBy>Frederik Born</cp:lastModifiedBy>
  <cp:revision>1</cp:revision>
  <dcterms:created xsi:type="dcterms:W3CDTF">2023-08-10T10:01:23Z</dcterms:created>
  <dcterms:modified xsi:type="dcterms:W3CDTF">2023-08-10T10:02:36Z</dcterms:modified>
</cp:coreProperties>
</file>