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1122D-DBC3-49BA-AE0D-63ECAAD8A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6798B-2F14-4E22-BFC9-2B826754F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42473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367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4023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66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01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873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14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46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177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7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american_standard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2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dornbracht_official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4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1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duravit_tr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51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dxvluxury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0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geberit.rus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87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0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6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5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20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90A57-6C92-4F1F-BA48-AB2425EB5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3189189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C0FC-202C-40E4-B441-BC46282A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8E153-E51B-46AC-8D3E-E63674D1B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919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0052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3172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01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23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59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730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16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663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8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1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80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0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1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geberit_norge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0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6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4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54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grohe.am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527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5C69C-0625-41E2-9B48-06AB88471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1412702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1C211-6806-4273-AA62-442A5310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7D3F2-D174-4DE9-B53F-A385C1D79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020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23882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237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70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6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720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00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179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444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7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grohe.es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87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grohe.ge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4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grohe.israel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9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15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B519B-0165-4224-8922-036390545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3160991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425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Followers Table | All profiles - 1 of 3</vt:lpstr>
      <vt:lpstr>Instagram Followers Table | All profiles - 2 of 3</vt:lpstr>
      <vt:lpstr>Instagram Followers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All profiles - 1 of 3</dc:title>
  <dc:creator>Frederik Born</dc:creator>
  <cp:lastModifiedBy>Frederik Born</cp:lastModifiedBy>
  <cp:revision>1</cp:revision>
  <dcterms:created xsi:type="dcterms:W3CDTF">2023-08-10T09:51:11Z</dcterms:created>
  <dcterms:modified xsi:type="dcterms:W3CDTF">2023-08-10T09:52:24Z</dcterms:modified>
</cp:coreProperties>
</file>