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72E81-599E-42DD-93EF-FF9FCFF12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4BD243-5688-4814-9AE6-ABB6117000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427023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269952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83324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3171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1649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2790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7616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4695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1090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721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American Standard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319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Dornbracht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912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Duravit AG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420232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393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DXV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935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Geberit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917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1466195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06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82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(AZ) 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1466219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51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(HU) 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1466219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185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(RS) 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1466219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045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90679-8572-4143-9339-78C296F677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07/11/2023 - 08/10/2023</a:t>
            </a:r>
          </a:p>
        </p:txBody>
      </p:sp>
    </p:spTree>
    <p:extLst>
      <p:ext uri="{BB962C8B-B14F-4D97-AF65-F5344CB8AC3E}">
        <p14:creationId xmlns:p14="http://schemas.microsoft.com/office/powerpoint/2010/main" val="467196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0CFBE-7189-4009-96E1-26C71DCEF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CDCC13-60B8-43C9-8163-947D48B94A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4559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256641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23513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2615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0771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8698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2412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3412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7767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79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1466219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035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ASPAC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1466195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274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1466219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710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Bulgaria BG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1466219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427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Canada 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1466219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886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CZ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1466219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642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1466219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99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DK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1466195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585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1466195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760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Estonia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1466219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576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B5DE5-9D48-41E2-82E4-9C62297E16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07/11/2023 - 08/10/2023</a:t>
            </a:r>
          </a:p>
        </p:txBody>
      </p:sp>
    </p:spTree>
    <p:extLst>
      <p:ext uri="{BB962C8B-B14F-4D97-AF65-F5344CB8AC3E}">
        <p14:creationId xmlns:p14="http://schemas.microsoft.com/office/powerpoint/2010/main" val="3044483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6F5B9-9D10-4698-90F8-E6D3B7251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FA3750-0A05-46C3-99E4-EE8E59804A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0960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292337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25777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5090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051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0097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9940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1790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3000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1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1466219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46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1466219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308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1466195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112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03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GROHE 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1466219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000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F3927-736F-4C19-92D8-8379CB7EFA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07/11/2023 - 08/10/2023</a:t>
            </a:r>
          </a:p>
        </p:txBody>
      </p:sp>
    </p:spTree>
    <p:extLst>
      <p:ext uri="{BB962C8B-B14F-4D97-AF65-F5344CB8AC3E}">
        <p14:creationId xmlns:p14="http://schemas.microsoft.com/office/powerpoint/2010/main" val="31919454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389</Words>
  <Application>Microsoft Office PowerPoint</Application>
  <PresentationFormat>On-screen Show (4:3)</PresentationFormat>
  <Paragraphs>230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Fans Table | All profiles - 1 of 3</vt:lpstr>
      <vt:lpstr>Facebook Fans Table | All profiles - 2 of 3</vt:lpstr>
      <vt:lpstr>Facebook Fans Table | All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All profiles - 1 of 3</dc:title>
  <dc:creator>Frederik Born</dc:creator>
  <cp:lastModifiedBy>Frederik Born</cp:lastModifiedBy>
  <cp:revision>1</cp:revision>
  <dcterms:created xsi:type="dcterms:W3CDTF">2023-08-10T09:44:04Z</dcterms:created>
  <dcterms:modified xsi:type="dcterms:W3CDTF">2023-08-10T09:45:19Z</dcterms:modified>
</cp:coreProperties>
</file>