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villeroyboch</c:v>
                </c:pt>
              </c:strCache>
            </c:strRef>
          </c:tx>
          <c:spPr>
            <a:ln w="28575" cap="rnd">
              <a:solidFill>
                <a:schemeClr val="accent1"/>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Sheet1!$B$2:$B$498</c:f>
              <c:numCache>
                <c:formatCode>General</c:formatCode>
                <c:ptCount val="497"/>
                <c:pt idx="0">
                  <c:v>1</c:v>
                </c:pt>
                <c:pt idx="1">
                  <c:v>1</c:v>
                </c:pt>
                <c:pt idx="2">
                  <c:v>0</c:v>
                </c:pt>
                <c:pt idx="3">
                  <c:v>2</c:v>
                </c:pt>
                <c:pt idx="4">
                  <c:v>1</c:v>
                </c:pt>
                <c:pt idx="5">
                  <c:v>1</c:v>
                </c:pt>
                <c:pt idx="6">
                  <c:v>2</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2</c:v>
                </c:pt>
                <c:pt idx="38">
                  <c:v>1</c:v>
                </c:pt>
                <c:pt idx="39">
                  <c:v>1</c:v>
                </c:pt>
                <c:pt idx="40">
                  <c:v>1</c:v>
                </c:pt>
                <c:pt idx="41">
                  <c:v>1</c:v>
                </c:pt>
                <c:pt idx="42">
                  <c:v>1</c:v>
                </c:pt>
                <c:pt idx="43">
                  <c:v>0</c:v>
                </c:pt>
                <c:pt idx="44">
                  <c:v>1</c:v>
                </c:pt>
                <c:pt idx="45">
                  <c:v>1</c:v>
                </c:pt>
                <c:pt idx="46">
                  <c:v>1</c:v>
                </c:pt>
                <c:pt idx="47">
                  <c:v>1</c:v>
                </c:pt>
                <c:pt idx="48">
                  <c:v>1</c:v>
                </c:pt>
                <c:pt idx="49">
                  <c:v>1</c:v>
                </c:pt>
                <c:pt idx="50">
                  <c:v>1</c:v>
                </c:pt>
                <c:pt idx="51">
                  <c:v>0</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0</c:v>
                </c:pt>
                <c:pt idx="75">
                  <c:v>2</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2</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2</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1</c:v>
                </c:pt>
                <c:pt idx="156">
                  <c:v>1</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2</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1</c:v>
                </c:pt>
                <c:pt idx="200">
                  <c:v>1</c:v>
                </c:pt>
                <c:pt idx="201">
                  <c:v>1</c:v>
                </c:pt>
                <c:pt idx="202">
                  <c:v>1</c:v>
                </c:pt>
                <c:pt idx="203">
                  <c:v>1</c:v>
                </c:pt>
                <c:pt idx="204">
                  <c:v>1</c:v>
                </c:pt>
                <c:pt idx="205">
                  <c:v>1</c:v>
                </c:pt>
                <c:pt idx="206">
                  <c:v>1</c:v>
                </c:pt>
                <c:pt idx="207">
                  <c:v>1</c:v>
                </c:pt>
                <c:pt idx="208">
                  <c:v>1</c:v>
                </c:pt>
                <c:pt idx="209">
                  <c:v>1</c:v>
                </c:pt>
                <c:pt idx="210">
                  <c:v>1</c:v>
                </c:pt>
                <c:pt idx="211">
                  <c:v>2</c:v>
                </c:pt>
                <c:pt idx="212">
                  <c:v>1</c:v>
                </c:pt>
                <c:pt idx="213">
                  <c:v>1</c:v>
                </c:pt>
                <c:pt idx="214">
                  <c:v>1</c:v>
                </c:pt>
                <c:pt idx="215">
                  <c:v>1</c:v>
                </c:pt>
                <c:pt idx="216">
                  <c:v>1</c:v>
                </c:pt>
                <c:pt idx="217">
                  <c:v>1</c:v>
                </c:pt>
                <c:pt idx="218">
                  <c:v>1</c:v>
                </c:pt>
                <c:pt idx="219">
                  <c:v>1</c:v>
                </c:pt>
                <c:pt idx="220">
                  <c:v>1</c:v>
                </c:pt>
                <c:pt idx="221">
                  <c:v>1</c:v>
                </c:pt>
                <c:pt idx="222">
                  <c:v>1</c:v>
                </c:pt>
                <c:pt idx="223">
                  <c:v>1</c:v>
                </c:pt>
                <c:pt idx="224">
                  <c:v>1</c:v>
                </c:pt>
                <c:pt idx="225">
                  <c:v>1</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0</c:v>
                </c:pt>
                <c:pt idx="240">
                  <c:v>1</c:v>
                </c:pt>
                <c:pt idx="241">
                  <c:v>1</c:v>
                </c:pt>
                <c:pt idx="242">
                  <c:v>1</c:v>
                </c:pt>
                <c:pt idx="243">
                  <c:v>1</c:v>
                </c:pt>
                <c:pt idx="244">
                  <c:v>1</c:v>
                </c:pt>
                <c:pt idx="245">
                  <c:v>1</c:v>
                </c:pt>
                <c:pt idx="246">
                  <c:v>0</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0</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pt idx="309">
                  <c:v>1</c:v>
                </c:pt>
                <c:pt idx="310">
                  <c:v>1</c:v>
                </c:pt>
                <c:pt idx="311">
                  <c:v>1</c:v>
                </c:pt>
                <c:pt idx="312">
                  <c:v>1</c:v>
                </c:pt>
                <c:pt idx="313">
                  <c:v>1</c:v>
                </c:pt>
                <c:pt idx="314">
                  <c:v>1</c:v>
                </c:pt>
                <c:pt idx="315">
                  <c:v>1</c:v>
                </c:pt>
                <c:pt idx="316">
                  <c:v>1</c:v>
                </c:pt>
                <c:pt idx="317">
                  <c:v>1</c:v>
                </c:pt>
                <c:pt idx="318">
                  <c:v>1</c:v>
                </c:pt>
                <c:pt idx="319">
                  <c:v>1</c:v>
                </c:pt>
                <c:pt idx="320">
                  <c:v>1</c:v>
                </c:pt>
                <c:pt idx="321">
                  <c:v>1</c:v>
                </c:pt>
                <c:pt idx="322">
                  <c:v>1</c:v>
                </c:pt>
                <c:pt idx="323">
                  <c:v>1</c:v>
                </c:pt>
                <c:pt idx="324">
                  <c:v>1</c:v>
                </c:pt>
                <c:pt idx="325">
                  <c:v>1</c:v>
                </c:pt>
                <c:pt idx="326">
                  <c:v>1</c:v>
                </c:pt>
                <c:pt idx="327">
                  <c:v>1</c:v>
                </c:pt>
                <c:pt idx="328">
                  <c:v>1</c:v>
                </c:pt>
                <c:pt idx="329">
                  <c:v>1</c:v>
                </c:pt>
                <c:pt idx="330">
                  <c:v>1</c:v>
                </c:pt>
                <c:pt idx="331">
                  <c:v>1</c:v>
                </c:pt>
                <c:pt idx="332">
                  <c:v>1</c:v>
                </c:pt>
                <c:pt idx="333">
                  <c:v>1</c:v>
                </c:pt>
                <c:pt idx="334">
                  <c:v>1</c:v>
                </c:pt>
                <c:pt idx="335">
                  <c:v>1</c:v>
                </c:pt>
                <c:pt idx="336">
                  <c:v>1</c:v>
                </c:pt>
                <c:pt idx="337">
                  <c:v>1</c:v>
                </c:pt>
                <c:pt idx="338">
                  <c:v>1</c:v>
                </c:pt>
                <c:pt idx="339">
                  <c:v>1</c:v>
                </c:pt>
                <c:pt idx="340">
                  <c:v>1</c:v>
                </c:pt>
                <c:pt idx="341">
                  <c:v>1</c:v>
                </c:pt>
                <c:pt idx="342">
                  <c:v>1</c:v>
                </c:pt>
                <c:pt idx="343">
                  <c:v>1</c:v>
                </c:pt>
                <c:pt idx="344">
                  <c:v>1</c:v>
                </c:pt>
                <c:pt idx="345">
                  <c:v>1</c:v>
                </c:pt>
                <c:pt idx="346">
                  <c:v>1</c:v>
                </c:pt>
                <c:pt idx="347">
                  <c:v>1</c:v>
                </c:pt>
                <c:pt idx="348">
                  <c:v>1</c:v>
                </c:pt>
                <c:pt idx="349">
                  <c:v>1</c:v>
                </c:pt>
                <c:pt idx="350">
                  <c:v>1</c:v>
                </c:pt>
                <c:pt idx="351">
                  <c:v>1</c:v>
                </c:pt>
                <c:pt idx="352">
                  <c:v>1</c:v>
                </c:pt>
                <c:pt idx="353">
                  <c:v>1</c:v>
                </c:pt>
                <c:pt idx="354">
                  <c:v>1</c:v>
                </c:pt>
                <c:pt idx="355">
                  <c:v>2</c:v>
                </c:pt>
                <c:pt idx="356">
                  <c:v>1</c:v>
                </c:pt>
                <c:pt idx="357">
                  <c:v>1</c:v>
                </c:pt>
                <c:pt idx="358">
                  <c:v>1</c:v>
                </c:pt>
                <c:pt idx="359">
                  <c:v>1</c:v>
                </c:pt>
                <c:pt idx="360">
                  <c:v>0</c:v>
                </c:pt>
                <c:pt idx="361">
                  <c:v>2</c:v>
                </c:pt>
                <c:pt idx="362">
                  <c:v>1</c:v>
                </c:pt>
                <c:pt idx="363">
                  <c:v>1</c:v>
                </c:pt>
                <c:pt idx="364">
                  <c:v>1</c:v>
                </c:pt>
                <c:pt idx="365">
                  <c:v>1</c:v>
                </c:pt>
                <c:pt idx="366">
                  <c:v>1</c:v>
                </c:pt>
                <c:pt idx="367">
                  <c:v>1</c:v>
                </c:pt>
                <c:pt idx="368">
                  <c:v>1</c:v>
                </c:pt>
                <c:pt idx="369">
                  <c:v>1</c:v>
                </c:pt>
                <c:pt idx="370">
                  <c:v>1</c:v>
                </c:pt>
                <c:pt idx="371">
                  <c:v>0</c:v>
                </c:pt>
                <c:pt idx="372">
                  <c:v>1</c:v>
                </c:pt>
                <c:pt idx="373">
                  <c:v>1</c:v>
                </c:pt>
                <c:pt idx="374">
                  <c:v>1</c:v>
                </c:pt>
                <c:pt idx="375">
                  <c:v>1</c:v>
                </c:pt>
                <c:pt idx="376">
                  <c:v>1</c:v>
                </c:pt>
                <c:pt idx="377">
                  <c:v>1</c:v>
                </c:pt>
                <c:pt idx="378">
                  <c:v>1</c:v>
                </c:pt>
                <c:pt idx="379">
                  <c:v>1</c:v>
                </c:pt>
                <c:pt idx="380">
                  <c:v>1</c:v>
                </c:pt>
                <c:pt idx="381">
                  <c:v>1</c:v>
                </c:pt>
                <c:pt idx="382">
                  <c:v>1</c:v>
                </c:pt>
                <c:pt idx="383">
                  <c:v>1</c:v>
                </c:pt>
                <c:pt idx="384">
                  <c:v>1</c:v>
                </c:pt>
                <c:pt idx="385">
                  <c:v>1</c:v>
                </c:pt>
                <c:pt idx="386">
                  <c:v>0</c:v>
                </c:pt>
                <c:pt idx="387">
                  <c:v>1</c:v>
                </c:pt>
                <c:pt idx="388">
                  <c:v>1</c:v>
                </c:pt>
                <c:pt idx="389">
                  <c:v>1</c:v>
                </c:pt>
                <c:pt idx="390">
                  <c:v>2</c:v>
                </c:pt>
                <c:pt idx="391">
                  <c:v>1</c:v>
                </c:pt>
                <c:pt idx="392">
                  <c:v>1</c:v>
                </c:pt>
                <c:pt idx="393">
                  <c:v>1</c:v>
                </c:pt>
                <c:pt idx="394">
                  <c:v>1</c:v>
                </c:pt>
                <c:pt idx="395">
                  <c:v>1</c:v>
                </c:pt>
                <c:pt idx="396">
                  <c:v>1</c:v>
                </c:pt>
                <c:pt idx="397">
                  <c:v>2</c:v>
                </c:pt>
                <c:pt idx="398">
                  <c:v>1</c:v>
                </c:pt>
                <c:pt idx="399">
                  <c:v>0</c:v>
                </c:pt>
                <c:pt idx="400">
                  <c:v>1</c:v>
                </c:pt>
                <c:pt idx="401">
                  <c:v>1</c:v>
                </c:pt>
                <c:pt idx="402">
                  <c:v>1</c:v>
                </c:pt>
                <c:pt idx="403">
                  <c:v>1</c:v>
                </c:pt>
                <c:pt idx="404">
                  <c:v>1</c:v>
                </c:pt>
                <c:pt idx="405">
                  <c:v>1</c:v>
                </c:pt>
                <c:pt idx="406">
                  <c:v>1</c:v>
                </c:pt>
                <c:pt idx="407">
                  <c:v>1</c:v>
                </c:pt>
                <c:pt idx="408">
                  <c:v>1</c:v>
                </c:pt>
                <c:pt idx="409">
                  <c:v>1</c:v>
                </c:pt>
                <c:pt idx="410">
                  <c:v>1</c:v>
                </c:pt>
                <c:pt idx="411">
                  <c:v>1</c:v>
                </c:pt>
                <c:pt idx="412">
                  <c:v>1</c:v>
                </c:pt>
                <c:pt idx="413">
                  <c:v>1</c:v>
                </c:pt>
                <c:pt idx="414">
                  <c:v>1</c:v>
                </c:pt>
                <c:pt idx="415">
                  <c:v>0</c:v>
                </c:pt>
                <c:pt idx="416">
                  <c:v>2</c:v>
                </c:pt>
                <c:pt idx="417">
                  <c:v>0</c:v>
                </c:pt>
                <c:pt idx="418">
                  <c:v>1</c:v>
                </c:pt>
                <c:pt idx="419">
                  <c:v>1</c:v>
                </c:pt>
                <c:pt idx="420">
                  <c:v>1</c:v>
                </c:pt>
                <c:pt idx="421">
                  <c:v>1</c:v>
                </c:pt>
                <c:pt idx="422">
                  <c:v>1</c:v>
                </c:pt>
                <c:pt idx="423">
                  <c:v>1</c:v>
                </c:pt>
                <c:pt idx="424">
                  <c:v>2</c:v>
                </c:pt>
                <c:pt idx="425">
                  <c:v>1</c:v>
                </c:pt>
                <c:pt idx="426">
                  <c:v>1</c:v>
                </c:pt>
                <c:pt idx="427">
                  <c:v>1</c:v>
                </c:pt>
                <c:pt idx="428">
                  <c:v>1</c:v>
                </c:pt>
                <c:pt idx="429">
                  <c:v>1</c:v>
                </c:pt>
                <c:pt idx="430">
                  <c:v>1</c:v>
                </c:pt>
                <c:pt idx="431">
                  <c:v>1</c:v>
                </c:pt>
                <c:pt idx="432">
                  <c:v>1</c:v>
                </c:pt>
                <c:pt idx="433">
                  <c:v>1</c:v>
                </c:pt>
                <c:pt idx="434">
                  <c:v>1</c:v>
                </c:pt>
                <c:pt idx="435">
                  <c:v>1</c:v>
                </c:pt>
                <c:pt idx="436">
                  <c:v>1</c:v>
                </c:pt>
                <c:pt idx="437">
                  <c:v>1</c:v>
                </c:pt>
                <c:pt idx="438">
                  <c:v>1</c:v>
                </c:pt>
                <c:pt idx="439">
                  <c:v>1</c:v>
                </c:pt>
                <c:pt idx="440">
                  <c:v>1</c:v>
                </c:pt>
                <c:pt idx="441">
                  <c:v>2</c:v>
                </c:pt>
                <c:pt idx="442">
                  <c:v>1</c:v>
                </c:pt>
                <c:pt idx="443">
                  <c:v>1</c:v>
                </c:pt>
                <c:pt idx="444">
                  <c:v>1</c:v>
                </c:pt>
                <c:pt idx="445">
                  <c:v>1</c:v>
                </c:pt>
                <c:pt idx="446">
                  <c:v>1</c:v>
                </c:pt>
                <c:pt idx="447">
                  <c:v>1</c:v>
                </c:pt>
                <c:pt idx="448">
                  <c:v>1</c:v>
                </c:pt>
                <c:pt idx="449">
                  <c:v>1</c:v>
                </c:pt>
                <c:pt idx="450">
                  <c:v>1</c:v>
                </c:pt>
                <c:pt idx="451">
                  <c:v>1</c:v>
                </c:pt>
                <c:pt idx="452">
                  <c:v>1</c:v>
                </c:pt>
                <c:pt idx="453">
                  <c:v>1</c:v>
                </c:pt>
                <c:pt idx="454">
                  <c:v>1</c:v>
                </c:pt>
                <c:pt idx="455">
                  <c:v>1</c:v>
                </c:pt>
                <c:pt idx="456">
                  <c:v>1</c:v>
                </c:pt>
                <c:pt idx="457">
                  <c:v>1</c:v>
                </c:pt>
                <c:pt idx="458">
                  <c:v>1</c:v>
                </c:pt>
                <c:pt idx="459">
                  <c:v>1</c:v>
                </c:pt>
                <c:pt idx="460">
                  <c:v>1</c:v>
                </c:pt>
                <c:pt idx="461">
                  <c:v>1</c:v>
                </c:pt>
                <c:pt idx="462">
                  <c:v>1</c:v>
                </c:pt>
                <c:pt idx="463">
                  <c:v>1</c:v>
                </c:pt>
                <c:pt idx="464">
                  <c:v>1</c:v>
                </c:pt>
                <c:pt idx="465">
                  <c:v>1</c:v>
                </c:pt>
                <c:pt idx="466">
                  <c:v>1</c:v>
                </c:pt>
                <c:pt idx="467">
                  <c:v>1</c:v>
                </c:pt>
                <c:pt idx="468">
                  <c:v>1</c:v>
                </c:pt>
                <c:pt idx="469">
                  <c:v>1</c:v>
                </c:pt>
                <c:pt idx="470">
                  <c:v>1</c:v>
                </c:pt>
                <c:pt idx="471">
                  <c:v>1</c:v>
                </c:pt>
                <c:pt idx="472">
                  <c:v>1</c:v>
                </c:pt>
                <c:pt idx="473">
                  <c:v>1</c:v>
                </c:pt>
                <c:pt idx="474">
                  <c:v>1</c:v>
                </c:pt>
                <c:pt idx="475">
                  <c:v>1</c:v>
                </c:pt>
                <c:pt idx="476">
                  <c:v>1</c:v>
                </c:pt>
                <c:pt idx="477">
                  <c:v>1</c:v>
                </c:pt>
                <c:pt idx="478">
                  <c:v>1</c:v>
                </c:pt>
                <c:pt idx="479">
                  <c:v>1</c:v>
                </c:pt>
                <c:pt idx="480">
                  <c:v>1</c:v>
                </c:pt>
                <c:pt idx="481">
                  <c:v>1</c:v>
                </c:pt>
                <c:pt idx="482">
                  <c:v>1</c:v>
                </c:pt>
                <c:pt idx="483">
                  <c:v>1</c:v>
                </c:pt>
                <c:pt idx="484">
                  <c:v>1</c:v>
                </c:pt>
                <c:pt idx="485">
                  <c:v>1</c:v>
                </c:pt>
                <c:pt idx="486">
                  <c:v>1</c:v>
                </c:pt>
                <c:pt idx="487">
                  <c:v>1</c:v>
                </c:pt>
                <c:pt idx="488">
                  <c:v>1</c:v>
                </c:pt>
                <c:pt idx="489">
                  <c:v>1</c:v>
                </c:pt>
                <c:pt idx="490">
                  <c:v>1</c:v>
                </c:pt>
                <c:pt idx="491">
                  <c:v>1</c:v>
                </c:pt>
                <c:pt idx="492">
                  <c:v>1</c:v>
                </c:pt>
                <c:pt idx="493">
                  <c:v>1</c:v>
                </c:pt>
                <c:pt idx="494">
                  <c:v>1</c:v>
                </c:pt>
                <c:pt idx="495">
                  <c:v>1</c:v>
                </c:pt>
                <c:pt idx="496">
                  <c:v>0</c:v>
                </c:pt>
              </c:numCache>
            </c:numRef>
          </c:val>
          <c:smooth val="0"/>
          <c:extLst>
            <c:ext xmlns:c16="http://schemas.microsoft.com/office/drawing/2014/chart" uri="{C3380CC4-5D6E-409C-BE32-E72D297353CC}">
              <c16:uniqueId val="{00000000-6C05-41FF-9368-83C77F74F8F6}"/>
            </c:ext>
          </c:extLst>
        </c:ser>
        <c:ser>
          <c:idx val="1"/>
          <c:order val="1"/>
          <c:tx>
            <c:strRef>
              <c:f>Sheet1!$C$1</c:f>
              <c:strCache>
                <c:ptCount val="1"/>
                <c:pt idx="0">
                  <c:v>duravit</c:v>
                </c:pt>
              </c:strCache>
            </c:strRef>
          </c:tx>
          <c:spPr>
            <a:ln w="28575" cap="rnd">
              <a:solidFill>
                <a:schemeClr val="accent2"/>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Sheet1!$C$2:$C$498</c:f>
              <c:numCache>
                <c:formatCode>General</c:formatCode>
                <c:ptCount val="497"/>
                <c:pt idx="0">
                  <c:v>0</c:v>
                </c:pt>
                <c:pt idx="1">
                  <c:v>0</c:v>
                </c:pt>
                <c:pt idx="2">
                  <c:v>0</c:v>
                </c:pt>
                <c:pt idx="3">
                  <c:v>0</c:v>
                </c:pt>
                <c:pt idx="4">
                  <c:v>1</c:v>
                </c:pt>
                <c:pt idx="5">
                  <c:v>0</c:v>
                </c:pt>
                <c:pt idx="6">
                  <c:v>0</c:v>
                </c:pt>
                <c:pt idx="7">
                  <c:v>0</c:v>
                </c:pt>
                <c:pt idx="8">
                  <c:v>0</c:v>
                </c:pt>
                <c:pt idx="9">
                  <c:v>0</c:v>
                </c:pt>
                <c:pt idx="10">
                  <c:v>1</c:v>
                </c:pt>
                <c:pt idx="11">
                  <c:v>1</c:v>
                </c:pt>
                <c:pt idx="12">
                  <c:v>0</c:v>
                </c:pt>
                <c:pt idx="13">
                  <c:v>1</c:v>
                </c:pt>
                <c:pt idx="14">
                  <c:v>0</c:v>
                </c:pt>
                <c:pt idx="15">
                  <c:v>0</c:v>
                </c:pt>
                <c:pt idx="16">
                  <c:v>0</c:v>
                </c:pt>
                <c:pt idx="17">
                  <c:v>0</c:v>
                </c:pt>
                <c:pt idx="18">
                  <c:v>0</c:v>
                </c:pt>
                <c:pt idx="19">
                  <c:v>1</c:v>
                </c:pt>
                <c:pt idx="20">
                  <c:v>0</c:v>
                </c:pt>
                <c:pt idx="21">
                  <c:v>2</c:v>
                </c:pt>
                <c:pt idx="22">
                  <c:v>0</c:v>
                </c:pt>
                <c:pt idx="23">
                  <c:v>0</c:v>
                </c:pt>
                <c:pt idx="24">
                  <c:v>0</c:v>
                </c:pt>
                <c:pt idx="25">
                  <c:v>0</c:v>
                </c:pt>
                <c:pt idx="26">
                  <c:v>2</c:v>
                </c:pt>
                <c:pt idx="27">
                  <c:v>0</c:v>
                </c:pt>
                <c:pt idx="28">
                  <c:v>1</c:v>
                </c:pt>
                <c:pt idx="29">
                  <c:v>0</c:v>
                </c:pt>
                <c:pt idx="30">
                  <c:v>0</c:v>
                </c:pt>
                <c:pt idx="31">
                  <c:v>1</c:v>
                </c:pt>
                <c:pt idx="32">
                  <c:v>0</c:v>
                </c:pt>
                <c:pt idx="33">
                  <c:v>0</c:v>
                </c:pt>
                <c:pt idx="34">
                  <c:v>0</c:v>
                </c:pt>
                <c:pt idx="35">
                  <c:v>0</c:v>
                </c:pt>
                <c:pt idx="36">
                  <c:v>0</c:v>
                </c:pt>
                <c:pt idx="37">
                  <c:v>0</c:v>
                </c:pt>
                <c:pt idx="38">
                  <c:v>1</c:v>
                </c:pt>
                <c:pt idx="39">
                  <c:v>0</c:v>
                </c:pt>
                <c:pt idx="40">
                  <c:v>1</c:v>
                </c:pt>
                <c:pt idx="41">
                  <c:v>0</c:v>
                </c:pt>
                <c:pt idx="42">
                  <c:v>0</c:v>
                </c:pt>
                <c:pt idx="43">
                  <c:v>0</c:v>
                </c:pt>
                <c:pt idx="44">
                  <c:v>1</c:v>
                </c:pt>
                <c:pt idx="45">
                  <c:v>0</c:v>
                </c:pt>
                <c:pt idx="46">
                  <c:v>0</c:v>
                </c:pt>
                <c:pt idx="47">
                  <c:v>0</c:v>
                </c:pt>
                <c:pt idx="48">
                  <c:v>0</c:v>
                </c:pt>
                <c:pt idx="49">
                  <c:v>1</c:v>
                </c:pt>
                <c:pt idx="50">
                  <c:v>0</c:v>
                </c:pt>
                <c:pt idx="51">
                  <c:v>0</c:v>
                </c:pt>
                <c:pt idx="52">
                  <c:v>0</c:v>
                </c:pt>
                <c:pt idx="53">
                  <c:v>0</c:v>
                </c:pt>
                <c:pt idx="54">
                  <c:v>0</c:v>
                </c:pt>
                <c:pt idx="55">
                  <c:v>0</c:v>
                </c:pt>
                <c:pt idx="56">
                  <c:v>1</c:v>
                </c:pt>
                <c:pt idx="57">
                  <c:v>0</c:v>
                </c:pt>
                <c:pt idx="58">
                  <c:v>0</c:v>
                </c:pt>
                <c:pt idx="59">
                  <c:v>1</c:v>
                </c:pt>
                <c:pt idx="60">
                  <c:v>0</c:v>
                </c:pt>
                <c:pt idx="61">
                  <c:v>0</c:v>
                </c:pt>
                <c:pt idx="62">
                  <c:v>0</c:v>
                </c:pt>
                <c:pt idx="63">
                  <c:v>1</c:v>
                </c:pt>
                <c:pt idx="64">
                  <c:v>0</c:v>
                </c:pt>
                <c:pt idx="65">
                  <c:v>0</c:v>
                </c:pt>
                <c:pt idx="66">
                  <c:v>1</c:v>
                </c:pt>
                <c:pt idx="67">
                  <c:v>0</c:v>
                </c:pt>
                <c:pt idx="68">
                  <c:v>0</c:v>
                </c:pt>
                <c:pt idx="69">
                  <c:v>0</c:v>
                </c:pt>
                <c:pt idx="70">
                  <c:v>2</c:v>
                </c:pt>
                <c:pt idx="71">
                  <c:v>0</c:v>
                </c:pt>
                <c:pt idx="72">
                  <c:v>0</c:v>
                </c:pt>
                <c:pt idx="73">
                  <c:v>0</c:v>
                </c:pt>
                <c:pt idx="74">
                  <c:v>1</c:v>
                </c:pt>
                <c:pt idx="75">
                  <c:v>1</c:v>
                </c:pt>
                <c:pt idx="76">
                  <c:v>0</c:v>
                </c:pt>
                <c:pt idx="77">
                  <c:v>0</c:v>
                </c:pt>
                <c:pt idx="78">
                  <c:v>0</c:v>
                </c:pt>
                <c:pt idx="79">
                  <c:v>0</c:v>
                </c:pt>
                <c:pt idx="80">
                  <c:v>1</c:v>
                </c:pt>
                <c:pt idx="81">
                  <c:v>1</c:v>
                </c:pt>
                <c:pt idx="82">
                  <c:v>0</c:v>
                </c:pt>
                <c:pt idx="83">
                  <c:v>0</c:v>
                </c:pt>
                <c:pt idx="84">
                  <c:v>0</c:v>
                </c:pt>
                <c:pt idx="85">
                  <c:v>0</c:v>
                </c:pt>
                <c:pt idx="86">
                  <c:v>0</c:v>
                </c:pt>
                <c:pt idx="87">
                  <c:v>0</c:v>
                </c:pt>
                <c:pt idx="88">
                  <c:v>1</c:v>
                </c:pt>
                <c:pt idx="89">
                  <c:v>0</c:v>
                </c:pt>
                <c:pt idx="90">
                  <c:v>0</c:v>
                </c:pt>
                <c:pt idx="91">
                  <c:v>0</c:v>
                </c:pt>
                <c:pt idx="92">
                  <c:v>0</c:v>
                </c:pt>
                <c:pt idx="93">
                  <c:v>0</c:v>
                </c:pt>
                <c:pt idx="94">
                  <c:v>0</c:v>
                </c:pt>
                <c:pt idx="95">
                  <c:v>1</c:v>
                </c:pt>
                <c:pt idx="96">
                  <c:v>0</c:v>
                </c:pt>
                <c:pt idx="97">
                  <c:v>0</c:v>
                </c:pt>
                <c:pt idx="98">
                  <c:v>0</c:v>
                </c:pt>
                <c:pt idx="99">
                  <c:v>0</c:v>
                </c:pt>
                <c:pt idx="100">
                  <c:v>0</c:v>
                </c:pt>
                <c:pt idx="101">
                  <c:v>0</c:v>
                </c:pt>
                <c:pt idx="102">
                  <c:v>0</c:v>
                </c:pt>
                <c:pt idx="103">
                  <c:v>1</c:v>
                </c:pt>
                <c:pt idx="104">
                  <c:v>0</c:v>
                </c:pt>
                <c:pt idx="105">
                  <c:v>0</c:v>
                </c:pt>
                <c:pt idx="106">
                  <c:v>0</c:v>
                </c:pt>
                <c:pt idx="107">
                  <c:v>0</c:v>
                </c:pt>
                <c:pt idx="108">
                  <c:v>0</c:v>
                </c:pt>
                <c:pt idx="109">
                  <c:v>1</c:v>
                </c:pt>
                <c:pt idx="110">
                  <c:v>0</c:v>
                </c:pt>
                <c:pt idx="111">
                  <c:v>0</c:v>
                </c:pt>
                <c:pt idx="112">
                  <c:v>0</c:v>
                </c:pt>
                <c:pt idx="113">
                  <c:v>0</c:v>
                </c:pt>
                <c:pt idx="114">
                  <c:v>0</c:v>
                </c:pt>
                <c:pt idx="115">
                  <c:v>1</c:v>
                </c:pt>
                <c:pt idx="116">
                  <c:v>0</c:v>
                </c:pt>
                <c:pt idx="117">
                  <c:v>0</c:v>
                </c:pt>
                <c:pt idx="118">
                  <c:v>0</c:v>
                </c:pt>
                <c:pt idx="119">
                  <c:v>0</c:v>
                </c:pt>
                <c:pt idx="120">
                  <c:v>0</c:v>
                </c:pt>
                <c:pt idx="121">
                  <c:v>0</c:v>
                </c:pt>
                <c:pt idx="122">
                  <c:v>0</c:v>
                </c:pt>
                <c:pt idx="123">
                  <c:v>1</c:v>
                </c:pt>
                <c:pt idx="124">
                  <c:v>0</c:v>
                </c:pt>
                <c:pt idx="125">
                  <c:v>0</c:v>
                </c:pt>
                <c:pt idx="126">
                  <c:v>0</c:v>
                </c:pt>
                <c:pt idx="127">
                  <c:v>0</c:v>
                </c:pt>
                <c:pt idx="128">
                  <c:v>0</c:v>
                </c:pt>
                <c:pt idx="129">
                  <c:v>0</c:v>
                </c:pt>
                <c:pt idx="130">
                  <c:v>0</c:v>
                </c:pt>
                <c:pt idx="131">
                  <c:v>1</c:v>
                </c:pt>
                <c:pt idx="132">
                  <c:v>0</c:v>
                </c:pt>
                <c:pt idx="133">
                  <c:v>0</c:v>
                </c:pt>
                <c:pt idx="134">
                  <c:v>0</c:v>
                </c:pt>
                <c:pt idx="135">
                  <c:v>0</c:v>
                </c:pt>
                <c:pt idx="136">
                  <c:v>0</c:v>
                </c:pt>
                <c:pt idx="137">
                  <c:v>0</c:v>
                </c:pt>
                <c:pt idx="138">
                  <c:v>0</c:v>
                </c:pt>
                <c:pt idx="139">
                  <c:v>0</c:v>
                </c:pt>
                <c:pt idx="140">
                  <c:v>1</c:v>
                </c:pt>
                <c:pt idx="141">
                  <c:v>0</c:v>
                </c:pt>
                <c:pt idx="142">
                  <c:v>0</c:v>
                </c:pt>
                <c:pt idx="143">
                  <c:v>0</c:v>
                </c:pt>
                <c:pt idx="144">
                  <c:v>1</c:v>
                </c:pt>
                <c:pt idx="145">
                  <c:v>0</c:v>
                </c:pt>
                <c:pt idx="146">
                  <c:v>0</c:v>
                </c:pt>
                <c:pt idx="147">
                  <c:v>0</c:v>
                </c:pt>
                <c:pt idx="148">
                  <c:v>0</c:v>
                </c:pt>
                <c:pt idx="149">
                  <c:v>0</c:v>
                </c:pt>
                <c:pt idx="150">
                  <c:v>1</c:v>
                </c:pt>
                <c:pt idx="151">
                  <c:v>0</c:v>
                </c:pt>
                <c:pt idx="152">
                  <c:v>0</c:v>
                </c:pt>
                <c:pt idx="153">
                  <c:v>0</c:v>
                </c:pt>
                <c:pt idx="154">
                  <c:v>0</c:v>
                </c:pt>
                <c:pt idx="155">
                  <c:v>0</c:v>
                </c:pt>
                <c:pt idx="156">
                  <c:v>0</c:v>
                </c:pt>
                <c:pt idx="157">
                  <c:v>1</c:v>
                </c:pt>
                <c:pt idx="158">
                  <c:v>1</c:v>
                </c:pt>
                <c:pt idx="159">
                  <c:v>0</c:v>
                </c:pt>
                <c:pt idx="160">
                  <c:v>0</c:v>
                </c:pt>
                <c:pt idx="161">
                  <c:v>0</c:v>
                </c:pt>
                <c:pt idx="162">
                  <c:v>0</c:v>
                </c:pt>
                <c:pt idx="163">
                  <c:v>0</c:v>
                </c:pt>
                <c:pt idx="164">
                  <c:v>0</c:v>
                </c:pt>
                <c:pt idx="165">
                  <c:v>0</c:v>
                </c:pt>
                <c:pt idx="166">
                  <c:v>1</c:v>
                </c:pt>
                <c:pt idx="167">
                  <c:v>0</c:v>
                </c:pt>
                <c:pt idx="168">
                  <c:v>0</c:v>
                </c:pt>
                <c:pt idx="169">
                  <c:v>0</c:v>
                </c:pt>
                <c:pt idx="170">
                  <c:v>0</c:v>
                </c:pt>
                <c:pt idx="171">
                  <c:v>0</c:v>
                </c:pt>
                <c:pt idx="172">
                  <c:v>0</c:v>
                </c:pt>
                <c:pt idx="173">
                  <c:v>1</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1</c:v>
                </c:pt>
                <c:pt idx="190">
                  <c:v>0</c:v>
                </c:pt>
                <c:pt idx="191">
                  <c:v>0</c:v>
                </c:pt>
                <c:pt idx="192">
                  <c:v>0</c:v>
                </c:pt>
                <c:pt idx="193">
                  <c:v>1</c:v>
                </c:pt>
                <c:pt idx="194">
                  <c:v>0</c:v>
                </c:pt>
                <c:pt idx="195">
                  <c:v>0</c:v>
                </c:pt>
                <c:pt idx="196">
                  <c:v>1</c:v>
                </c:pt>
                <c:pt idx="197">
                  <c:v>0</c:v>
                </c:pt>
                <c:pt idx="198">
                  <c:v>0</c:v>
                </c:pt>
                <c:pt idx="199">
                  <c:v>0</c:v>
                </c:pt>
                <c:pt idx="200">
                  <c:v>0</c:v>
                </c:pt>
                <c:pt idx="201">
                  <c:v>0</c:v>
                </c:pt>
                <c:pt idx="202">
                  <c:v>0</c:v>
                </c:pt>
                <c:pt idx="203">
                  <c:v>0</c:v>
                </c:pt>
                <c:pt idx="204">
                  <c:v>0</c:v>
                </c:pt>
                <c:pt idx="205">
                  <c:v>0</c:v>
                </c:pt>
                <c:pt idx="206">
                  <c:v>0</c:v>
                </c:pt>
                <c:pt idx="207">
                  <c:v>1</c:v>
                </c:pt>
                <c:pt idx="208">
                  <c:v>0</c:v>
                </c:pt>
                <c:pt idx="209">
                  <c:v>1</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1</c:v>
                </c:pt>
                <c:pt idx="249">
                  <c:v>0</c:v>
                </c:pt>
                <c:pt idx="250">
                  <c:v>0</c:v>
                </c:pt>
                <c:pt idx="251">
                  <c:v>0</c:v>
                </c:pt>
                <c:pt idx="252">
                  <c:v>1</c:v>
                </c:pt>
                <c:pt idx="253">
                  <c:v>0</c:v>
                </c:pt>
                <c:pt idx="254">
                  <c:v>0</c:v>
                </c:pt>
                <c:pt idx="255">
                  <c:v>0</c:v>
                </c:pt>
                <c:pt idx="256">
                  <c:v>0</c:v>
                </c:pt>
                <c:pt idx="257">
                  <c:v>0</c:v>
                </c:pt>
                <c:pt idx="258">
                  <c:v>1</c:v>
                </c:pt>
                <c:pt idx="259">
                  <c:v>0</c:v>
                </c:pt>
                <c:pt idx="260">
                  <c:v>0</c:v>
                </c:pt>
                <c:pt idx="261">
                  <c:v>0</c:v>
                </c:pt>
                <c:pt idx="262">
                  <c:v>0</c:v>
                </c:pt>
                <c:pt idx="263">
                  <c:v>0</c:v>
                </c:pt>
                <c:pt idx="264">
                  <c:v>0</c:v>
                </c:pt>
                <c:pt idx="265">
                  <c:v>1</c:v>
                </c:pt>
                <c:pt idx="266">
                  <c:v>0</c:v>
                </c:pt>
                <c:pt idx="267">
                  <c:v>0</c:v>
                </c:pt>
                <c:pt idx="268">
                  <c:v>0</c:v>
                </c:pt>
                <c:pt idx="269">
                  <c:v>0</c:v>
                </c:pt>
                <c:pt idx="270">
                  <c:v>1</c:v>
                </c:pt>
                <c:pt idx="271">
                  <c:v>0</c:v>
                </c:pt>
                <c:pt idx="272">
                  <c:v>1</c:v>
                </c:pt>
                <c:pt idx="273">
                  <c:v>0</c:v>
                </c:pt>
                <c:pt idx="274">
                  <c:v>0</c:v>
                </c:pt>
                <c:pt idx="275">
                  <c:v>0</c:v>
                </c:pt>
                <c:pt idx="276">
                  <c:v>0</c:v>
                </c:pt>
                <c:pt idx="277">
                  <c:v>0</c:v>
                </c:pt>
                <c:pt idx="278">
                  <c:v>0</c:v>
                </c:pt>
                <c:pt idx="279">
                  <c:v>1</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1</c:v>
                </c:pt>
                <c:pt idx="295">
                  <c:v>0</c:v>
                </c:pt>
                <c:pt idx="296">
                  <c:v>0</c:v>
                </c:pt>
                <c:pt idx="297">
                  <c:v>1</c:v>
                </c:pt>
                <c:pt idx="298">
                  <c:v>0</c:v>
                </c:pt>
                <c:pt idx="299">
                  <c:v>1</c:v>
                </c:pt>
                <c:pt idx="300">
                  <c:v>0</c:v>
                </c:pt>
                <c:pt idx="301">
                  <c:v>0</c:v>
                </c:pt>
                <c:pt idx="302">
                  <c:v>0</c:v>
                </c:pt>
                <c:pt idx="303">
                  <c:v>0</c:v>
                </c:pt>
                <c:pt idx="304">
                  <c:v>0</c:v>
                </c:pt>
                <c:pt idx="305">
                  <c:v>0</c:v>
                </c:pt>
                <c:pt idx="306">
                  <c:v>0</c:v>
                </c:pt>
                <c:pt idx="307">
                  <c:v>0</c:v>
                </c:pt>
                <c:pt idx="308">
                  <c:v>0</c:v>
                </c:pt>
                <c:pt idx="309">
                  <c:v>0</c:v>
                </c:pt>
                <c:pt idx="310">
                  <c:v>1</c:v>
                </c:pt>
                <c:pt idx="311">
                  <c:v>0</c:v>
                </c:pt>
                <c:pt idx="312">
                  <c:v>0</c:v>
                </c:pt>
                <c:pt idx="313">
                  <c:v>0</c:v>
                </c:pt>
                <c:pt idx="314">
                  <c:v>0</c:v>
                </c:pt>
                <c:pt idx="315">
                  <c:v>0</c:v>
                </c:pt>
                <c:pt idx="316">
                  <c:v>1</c:v>
                </c:pt>
                <c:pt idx="317">
                  <c:v>0</c:v>
                </c:pt>
                <c:pt idx="318">
                  <c:v>0</c:v>
                </c:pt>
                <c:pt idx="319">
                  <c:v>1</c:v>
                </c:pt>
                <c:pt idx="320">
                  <c:v>0</c:v>
                </c:pt>
                <c:pt idx="321">
                  <c:v>0</c:v>
                </c:pt>
                <c:pt idx="322">
                  <c:v>0</c:v>
                </c:pt>
                <c:pt idx="323">
                  <c:v>1</c:v>
                </c:pt>
                <c:pt idx="324">
                  <c:v>0</c:v>
                </c:pt>
                <c:pt idx="325">
                  <c:v>1</c:v>
                </c:pt>
                <c:pt idx="326">
                  <c:v>1</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1</c:v>
                </c:pt>
                <c:pt idx="341">
                  <c:v>0</c:v>
                </c:pt>
                <c:pt idx="342">
                  <c:v>1</c:v>
                </c:pt>
                <c:pt idx="343">
                  <c:v>1</c:v>
                </c:pt>
                <c:pt idx="344">
                  <c:v>0</c:v>
                </c:pt>
                <c:pt idx="345">
                  <c:v>1</c:v>
                </c:pt>
                <c:pt idx="346">
                  <c:v>4</c:v>
                </c:pt>
                <c:pt idx="347">
                  <c:v>2</c:v>
                </c:pt>
                <c:pt idx="348">
                  <c:v>2</c:v>
                </c:pt>
                <c:pt idx="349">
                  <c:v>2</c:v>
                </c:pt>
                <c:pt idx="350">
                  <c:v>2</c:v>
                </c:pt>
                <c:pt idx="351">
                  <c:v>0</c:v>
                </c:pt>
                <c:pt idx="352">
                  <c:v>0</c:v>
                </c:pt>
                <c:pt idx="353">
                  <c:v>0</c:v>
                </c:pt>
                <c:pt idx="354">
                  <c:v>0</c:v>
                </c:pt>
                <c:pt idx="355">
                  <c:v>0</c:v>
                </c:pt>
                <c:pt idx="356">
                  <c:v>0</c:v>
                </c:pt>
                <c:pt idx="357">
                  <c:v>0</c:v>
                </c:pt>
                <c:pt idx="358">
                  <c:v>0</c:v>
                </c:pt>
                <c:pt idx="359">
                  <c:v>0</c:v>
                </c:pt>
                <c:pt idx="360">
                  <c:v>0</c:v>
                </c:pt>
                <c:pt idx="361">
                  <c:v>0</c:v>
                </c:pt>
                <c:pt idx="362">
                  <c:v>1</c:v>
                </c:pt>
                <c:pt idx="363">
                  <c:v>0</c:v>
                </c:pt>
                <c:pt idx="364">
                  <c:v>0</c:v>
                </c:pt>
                <c:pt idx="365">
                  <c:v>0</c:v>
                </c:pt>
                <c:pt idx="366">
                  <c:v>0</c:v>
                </c:pt>
                <c:pt idx="367">
                  <c:v>1</c:v>
                </c:pt>
                <c:pt idx="368">
                  <c:v>0</c:v>
                </c:pt>
                <c:pt idx="369">
                  <c:v>1</c:v>
                </c:pt>
                <c:pt idx="370">
                  <c:v>1</c:v>
                </c:pt>
                <c:pt idx="371">
                  <c:v>1</c:v>
                </c:pt>
                <c:pt idx="372">
                  <c:v>0</c:v>
                </c:pt>
                <c:pt idx="373">
                  <c:v>1</c:v>
                </c:pt>
                <c:pt idx="374">
                  <c:v>0</c:v>
                </c:pt>
                <c:pt idx="375">
                  <c:v>1</c:v>
                </c:pt>
                <c:pt idx="376">
                  <c:v>0</c:v>
                </c:pt>
                <c:pt idx="377">
                  <c:v>0</c:v>
                </c:pt>
                <c:pt idx="378">
                  <c:v>1</c:v>
                </c:pt>
                <c:pt idx="379">
                  <c:v>0</c:v>
                </c:pt>
                <c:pt idx="380">
                  <c:v>0</c:v>
                </c:pt>
                <c:pt idx="381">
                  <c:v>1</c:v>
                </c:pt>
                <c:pt idx="382">
                  <c:v>0</c:v>
                </c:pt>
                <c:pt idx="383">
                  <c:v>1</c:v>
                </c:pt>
                <c:pt idx="384">
                  <c:v>0</c:v>
                </c:pt>
                <c:pt idx="385">
                  <c:v>0</c:v>
                </c:pt>
                <c:pt idx="386">
                  <c:v>1</c:v>
                </c:pt>
                <c:pt idx="387">
                  <c:v>0</c:v>
                </c:pt>
                <c:pt idx="388">
                  <c:v>1</c:v>
                </c:pt>
                <c:pt idx="389">
                  <c:v>0</c:v>
                </c:pt>
                <c:pt idx="390">
                  <c:v>0</c:v>
                </c:pt>
                <c:pt idx="391">
                  <c:v>1</c:v>
                </c:pt>
                <c:pt idx="392">
                  <c:v>0</c:v>
                </c:pt>
                <c:pt idx="393">
                  <c:v>1</c:v>
                </c:pt>
                <c:pt idx="394">
                  <c:v>1</c:v>
                </c:pt>
                <c:pt idx="395">
                  <c:v>0</c:v>
                </c:pt>
                <c:pt idx="396">
                  <c:v>0</c:v>
                </c:pt>
                <c:pt idx="397">
                  <c:v>1</c:v>
                </c:pt>
                <c:pt idx="398">
                  <c:v>0</c:v>
                </c:pt>
                <c:pt idx="399">
                  <c:v>1</c:v>
                </c:pt>
                <c:pt idx="400">
                  <c:v>0</c:v>
                </c:pt>
                <c:pt idx="401">
                  <c:v>0</c:v>
                </c:pt>
                <c:pt idx="402">
                  <c:v>1</c:v>
                </c:pt>
                <c:pt idx="403">
                  <c:v>0</c:v>
                </c:pt>
                <c:pt idx="404">
                  <c:v>1</c:v>
                </c:pt>
                <c:pt idx="405">
                  <c:v>0</c:v>
                </c:pt>
                <c:pt idx="406">
                  <c:v>1</c:v>
                </c:pt>
                <c:pt idx="407">
                  <c:v>0</c:v>
                </c:pt>
                <c:pt idx="408">
                  <c:v>1</c:v>
                </c:pt>
                <c:pt idx="409">
                  <c:v>0</c:v>
                </c:pt>
                <c:pt idx="410">
                  <c:v>0</c:v>
                </c:pt>
                <c:pt idx="411">
                  <c:v>1</c:v>
                </c:pt>
                <c:pt idx="412">
                  <c:v>0</c:v>
                </c:pt>
                <c:pt idx="413">
                  <c:v>0</c:v>
                </c:pt>
                <c:pt idx="414">
                  <c:v>0</c:v>
                </c:pt>
                <c:pt idx="415">
                  <c:v>1</c:v>
                </c:pt>
                <c:pt idx="416">
                  <c:v>0</c:v>
                </c:pt>
                <c:pt idx="417">
                  <c:v>0</c:v>
                </c:pt>
                <c:pt idx="418">
                  <c:v>1</c:v>
                </c:pt>
                <c:pt idx="419">
                  <c:v>0</c:v>
                </c:pt>
                <c:pt idx="420">
                  <c:v>0</c:v>
                </c:pt>
                <c:pt idx="421">
                  <c:v>0</c:v>
                </c:pt>
                <c:pt idx="422">
                  <c:v>1</c:v>
                </c:pt>
                <c:pt idx="423">
                  <c:v>0</c:v>
                </c:pt>
                <c:pt idx="424">
                  <c:v>1</c:v>
                </c:pt>
                <c:pt idx="425">
                  <c:v>0</c:v>
                </c:pt>
                <c:pt idx="426">
                  <c:v>0</c:v>
                </c:pt>
                <c:pt idx="427">
                  <c:v>1</c:v>
                </c:pt>
                <c:pt idx="428">
                  <c:v>0</c:v>
                </c:pt>
                <c:pt idx="429">
                  <c:v>0</c:v>
                </c:pt>
                <c:pt idx="430">
                  <c:v>1</c:v>
                </c:pt>
                <c:pt idx="431">
                  <c:v>0</c:v>
                </c:pt>
                <c:pt idx="432">
                  <c:v>0</c:v>
                </c:pt>
                <c:pt idx="433">
                  <c:v>1</c:v>
                </c:pt>
                <c:pt idx="434">
                  <c:v>0</c:v>
                </c:pt>
                <c:pt idx="435">
                  <c:v>0</c:v>
                </c:pt>
                <c:pt idx="436">
                  <c:v>0</c:v>
                </c:pt>
                <c:pt idx="437">
                  <c:v>0</c:v>
                </c:pt>
                <c:pt idx="438">
                  <c:v>0</c:v>
                </c:pt>
                <c:pt idx="439">
                  <c:v>1</c:v>
                </c:pt>
                <c:pt idx="440">
                  <c:v>0</c:v>
                </c:pt>
                <c:pt idx="441">
                  <c:v>0</c:v>
                </c:pt>
                <c:pt idx="442">
                  <c:v>1</c:v>
                </c:pt>
                <c:pt idx="443">
                  <c:v>0</c:v>
                </c:pt>
                <c:pt idx="444">
                  <c:v>0</c:v>
                </c:pt>
                <c:pt idx="445">
                  <c:v>1</c:v>
                </c:pt>
                <c:pt idx="446">
                  <c:v>0</c:v>
                </c:pt>
                <c:pt idx="447">
                  <c:v>0</c:v>
                </c:pt>
                <c:pt idx="448">
                  <c:v>0</c:v>
                </c:pt>
                <c:pt idx="449">
                  <c:v>1</c:v>
                </c:pt>
                <c:pt idx="450">
                  <c:v>0</c:v>
                </c:pt>
                <c:pt idx="451">
                  <c:v>0</c:v>
                </c:pt>
                <c:pt idx="452">
                  <c:v>0</c:v>
                </c:pt>
                <c:pt idx="453">
                  <c:v>1</c:v>
                </c:pt>
                <c:pt idx="454">
                  <c:v>0</c:v>
                </c:pt>
                <c:pt idx="455">
                  <c:v>1</c:v>
                </c:pt>
                <c:pt idx="456">
                  <c:v>0</c:v>
                </c:pt>
                <c:pt idx="457">
                  <c:v>0</c:v>
                </c:pt>
                <c:pt idx="458">
                  <c:v>0</c:v>
                </c:pt>
                <c:pt idx="459">
                  <c:v>0</c:v>
                </c:pt>
                <c:pt idx="460">
                  <c:v>0</c:v>
                </c:pt>
                <c:pt idx="461">
                  <c:v>1</c:v>
                </c:pt>
                <c:pt idx="462">
                  <c:v>0</c:v>
                </c:pt>
                <c:pt idx="463">
                  <c:v>1</c:v>
                </c:pt>
                <c:pt idx="464">
                  <c:v>0</c:v>
                </c:pt>
                <c:pt idx="465">
                  <c:v>0</c:v>
                </c:pt>
                <c:pt idx="466">
                  <c:v>1</c:v>
                </c:pt>
                <c:pt idx="467">
                  <c:v>0</c:v>
                </c:pt>
                <c:pt idx="468">
                  <c:v>1</c:v>
                </c:pt>
                <c:pt idx="469">
                  <c:v>0</c:v>
                </c:pt>
                <c:pt idx="470">
                  <c:v>1</c:v>
                </c:pt>
                <c:pt idx="471">
                  <c:v>0</c:v>
                </c:pt>
                <c:pt idx="472">
                  <c:v>1</c:v>
                </c:pt>
                <c:pt idx="473">
                  <c:v>0</c:v>
                </c:pt>
                <c:pt idx="474">
                  <c:v>0</c:v>
                </c:pt>
                <c:pt idx="475">
                  <c:v>0</c:v>
                </c:pt>
                <c:pt idx="476">
                  <c:v>1</c:v>
                </c:pt>
                <c:pt idx="477">
                  <c:v>0</c:v>
                </c:pt>
                <c:pt idx="478">
                  <c:v>0</c:v>
                </c:pt>
                <c:pt idx="479">
                  <c:v>0</c:v>
                </c:pt>
                <c:pt idx="480">
                  <c:v>0</c:v>
                </c:pt>
                <c:pt idx="481">
                  <c:v>0</c:v>
                </c:pt>
                <c:pt idx="482">
                  <c:v>1</c:v>
                </c:pt>
                <c:pt idx="483">
                  <c:v>0</c:v>
                </c:pt>
                <c:pt idx="484">
                  <c:v>0</c:v>
                </c:pt>
                <c:pt idx="485">
                  <c:v>1</c:v>
                </c:pt>
                <c:pt idx="486">
                  <c:v>0</c:v>
                </c:pt>
                <c:pt idx="487">
                  <c:v>0</c:v>
                </c:pt>
                <c:pt idx="488">
                  <c:v>1</c:v>
                </c:pt>
                <c:pt idx="489">
                  <c:v>0</c:v>
                </c:pt>
                <c:pt idx="490">
                  <c:v>0</c:v>
                </c:pt>
                <c:pt idx="491">
                  <c:v>0</c:v>
                </c:pt>
                <c:pt idx="492">
                  <c:v>1</c:v>
                </c:pt>
                <c:pt idx="493">
                  <c:v>0</c:v>
                </c:pt>
                <c:pt idx="494">
                  <c:v>0</c:v>
                </c:pt>
                <c:pt idx="495">
                  <c:v>1</c:v>
                </c:pt>
                <c:pt idx="496">
                  <c:v>0</c:v>
                </c:pt>
              </c:numCache>
            </c:numRef>
          </c:val>
          <c:smooth val="0"/>
          <c:extLst>
            <c:ext xmlns:c16="http://schemas.microsoft.com/office/drawing/2014/chart" uri="{C3380CC4-5D6E-409C-BE32-E72D297353CC}">
              <c16:uniqueId val="{00000001-6C05-41FF-9368-83C77F74F8F6}"/>
            </c:ext>
          </c:extLst>
        </c:ser>
        <c:ser>
          <c:idx val="2"/>
          <c:order val="2"/>
          <c:tx>
            <c:strRef>
              <c:f>Sheet1!$D$1</c:f>
              <c:strCache>
                <c:ptCount val="1"/>
                <c:pt idx="0">
                  <c:v>geberit_group</c:v>
                </c:pt>
              </c:strCache>
            </c:strRef>
          </c:tx>
          <c:spPr>
            <a:ln w="28575" cap="rnd">
              <a:solidFill>
                <a:schemeClr val="accent3"/>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Sheet1!$D$2:$D$498</c:f>
              <c:numCache>
                <c:formatCode>General</c:formatCode>
                <c:ptCount val="497"/>
                <c:pt idx="0">
                  <c:v>0</c:v>
                </c:pt>
                <c:pt idx="1">
                  <c:v>1</c:v>
                </c:pt>
                <c:pt idx="2">
                  <c:v>0</c:v>
                </c:pt>
                <c:pt idx="3">
                  <c:v>0</c:v>
                </c:pt>
                <c:pt idx="4">
                  <c:v>1</c:v>
                </c:pt>
                <c:pt idx="5">
                  <c:v>1</c:v>
                </c:pt>
                <c:pt idx="6">
                  <c:v>1</c:v>
                </c:pt>
                <c:pt idx="7">
                  <c:v>0</c:v>
                </c:pt>
                <c:pt idx="8">
                  <c:v>1</c:v>
                </c:pt>
                <c:pt idx="9">
                  <c:v>1</c:v>
                </c:pt>
                <c:pt idx="10">
                  <c:v>0</c:v>
                </c:pt>
                <c:pt idx="11">
                  <c:v>0</c:v>
                </c:pt>
                <c:pt idx="12">
                  <c:v>1</c:v>
                </c:pt>
                <c:pt idx="13">
                  <c:v>0</c:v>
                </c:pt>
                <c:pt idx="14">
                  <c:v>0</c:v>
                </c:pt>
                <c:pt idx="15">
                  <c:v>0</c:v>
                </c:pt>
                <c:pt idx="16">
                  <c:v>1</c:v>
                </c:pt>
                <c:pt idx="17">
                  <c:v>1</c:v>
                </c:pt>
                <c:pt idx="18">
                  <c:v>1</c:v>
                </c:pt>
                <c:pt idx="19">
                  <c:v>0</c:v>
                </c:pt>
                <c:pt idx="20">
                  <c:v>0</c:v>
                </c:pt>
                <c:pt idx="21">
                  <c:v>1</c:v>
                </c:pt>
                <c:pt idx="22">
                  <c:v>2</c:v>
                </c:pt>
                <c:pt idx="23">
                  <c:v>0</c:v>
                </c:pt>
                <c:pt idx="24">
                  <c:v>0</c:v>
                </c:pt>
                <c:pt idx="25">
                  <c:v>1</c:v>
                </c:pt>
                <c:pt idx="26">
                  <c:v>3</c:v>
                </c:pt>
                <c:pt idx="27">
                  <c:v>3</c:v>
                </c:pt>
                <c:pt idx="28">
                  <c:v>1</c:v>
                </c:pt>
                <c:pt idx="29">
                  <c:v>0</c:v>
                </c:pt>
                <c:pt idx="30">
                  <c:v>0</c:v>
                </c:pt>
                <c:pt idx="31">
                  <c:v>0</c:v>
                </c:pt>
                <c:pt idx="32">
                  <c:v>0</c:v>
                </c:pt>
                <c:pt idx="33">
                  <c:v>0</c:v>
                </c:pt>
                <c:pt idx="34">
                  <c:v>1</c:v>
                </c:pt>
                <c:pt idx="35">
                  <c:v>0</c:v>
                </c:pt>
                <c:pt idx="36">
                  <c:v>0</c:v>
                </c:pt>
                <c:pt idx="37">
                  <c:v>1</c:v>
                </c:pt>
                <c:pt idx="38">
                  <c:v>0</c:v>
                </c:pt>
                <c:pt idx="39">
                  <c:v>1</c:v>
                </c:pt>
                <c:pt idx="40">
                  <c:v>0</c:v>
                </c:pt>
                <c:pt idx="41">
                  <c:v>1</c:v>
                </c:pt>
                <c:pt idx="42">
                  <c:v>0</c:v>
                </c:pt>
                <c:pt idx="43">
                  <c:v>0</c:v>
                </c:pt>
                <c:pt idx="44">
                  <c:v>0</c:v>
                </c:pt>
                <c:pt idx="45">
                  <c:v>0</c:v>
                </c:pt>
                <c:pt idx="46">
                  <c:v>0</c:v>
                </c:pt>
                <c:pt idx="47">
                  <c:v>0</c:v>
                </c:pt>
                <c:pt idx="48">
                  <c:v>0</c:v>
                </c:pt>
                <c:pt idx="49">
                  <c:v>0</c:v>
                </c:pt>
                <c:pt idx="50">
                  <c:v>0</c:v>
                </c:pt>
                <c:pt idx="51">
                  <c:v>1</c:v>
                </c:pt>
                <c:pt idx="52">
                  <c:v>0</c:v>
                </c:pt>
                <c:pt idx="53">
                  <c:v>0</c:v>
                </c:pt>
                <c:pt idx="54">
                  <c:v>0</c:v>
                </c:pt>
                <c:pt idx="55">
                  <c:v>0</c:v>
                </c:pt>
                <c:pt idx="56">
                  <c:v>1</c:v>
                </c:pt>
                <c:pt idx="57">
                  <c:v>0</c:v>
                </c:pt>
                <c:pt idx="58">
                  <c:v>0</c:v>
                </c:pt>
                <c:pt idx="59">
                  <c:v>1</c:v>
                </c:pt>
                <c:pt idx="60">
                  <c:v>0</c:v>
                </c:pt>
                <c:pt idx="61">
                  <c:v>0</c:v>
                </c:pt>
                <c:pt idx="62">
                  <c:v>0</c:v>
                </c:pt>
                <c:pt idx="63">
                  <c:v>1</c:v>
                </c:pt>
                <c:pt idx="64">
                  <c:v>0</c:v>
                </c:pt>
                <c:pt idx="65">
                  <c:v>0</c:v>
                </c:pt>
                <c:pt idx="66">
                  <c:v>0</c:v>
                </c:pt>
                <c:pt idx="67">
                  <c:v>1</c:v>
                </c:pt>
                <c:pt idx="68">
                  <c:v>0</c:v>
                </c:pt>
                <c:pt idx="69">
                  <c:v>1</c:v>
                </c:pt>
                <c:pt idx="70">
                  <c:v>0</c:v>
                </c:pt>
                <c:pt idx="71">
                  <c:v>0</c:v>
                </c:pt>
                <c:pt idx="72">
                  <c:v>0</c:v>
                </c:pt>
                <c:pt idx="73">
                  <c:v>0</c:v>
                </c:pt>
                <c:pt idx="74">
                  <c:v>1</c:v>
                </c:pt>
                <c:pt idx="75">
                  <c:v>0</c:v>
                </c:pt>
                <c:pt idx="76">
                  <c:v>0</c:v>
                </c:pt>
                <c:pt idx="77">
                  <c:v>0</c:v>
                </c:pt>
                <c:pt idx="78">
                  <c:v>0</c:v>
                </c:pt>
                <c:pt idx="79">
                  <c:v>0</c:v>
                </c:pt>
                <c:pt idx="80">
                  <c:v>1</c:v>
                </c:pt>
                <c:pt idx="81">
                  <c:v>0</c:v>
                </c:pt>
                <c:pt idx="82">
                  <c:v>0</c:v>
                </c:pt>
                <c:pt idx="83">
                  <c:v>0</c:v>
                </c:pt>
                <c:pt idx="84">
                  <c:v>0</c:v>
                </c:pt>
                <c:pt idx="85">
                  <c:v>0</c:v>
                </c:pt>
                <c:pt idx="86">
                  <c:v>0</c:v>
                </c:pt>
                <c:pt idx="87">
                  <c:v>2</c:v>
                </c:pt>
                <c:pt idx="88">
                  <c:v>0</c:v>
                </c:pt>
                <c:pt idx="89">
                  <c:v>1</c:v>
                </c:pt>
                <c:pt idx="90">
                  <c:v>0</c:v>
                </c:pt>
                <c:pt idx="91">
                  <c:v>0</c:v>
                </c:pt>
                <c:pt idx="92">
                  <c:v>0</c:v>
                </c:pt>
                <c:pt idx="93">
                  <c:v>1</c:v>
                </c:pt>
                <c:pt idx="94">
                  <c:v>1</c:v>
                </c:pt>
                <c:pt idx="95">
                  <c:v>0</c:v>
                </c:pt>
                <c:pt idx="96">
                  <c:v>1</c:v>
                </c:pt>
                <c:pt idx="97">
                  <c:v>0</c:v>
                </c:pt>
                <c:pt idx="98">
                  <c:v>1</c:v>
                </c:pt>
                <c:pt idx="99">
                  <c:v>1</c:v>
                </c:pt>
                <c:pt idx="100">
                  <c:v>0</c:v>
                </c:pt>
                <c:pt idx="101">
                  <c:v>0</c:v>
                </c:pt>
                <c:pt idx="102">
                  <c:v>0</c:v>
                </c:pt>
                <c:pt idx="103">
                  <c:v>2</c:v>
                </c:pt>
                <c:pt idx="104">
                  <c:v>0</c:v>
                </c:pt>
                <c:pt idx="105">
                  <c:v>1</c:v>
                </c:pt>
                <c:pt idx="106">
                  <c:v>0</c:v>
                </c:pt>
                <c:pt idx="107">
                  <c:v>0</c:v>
                </c:pt>
                <c:pt idx="108">
                  <c:v>0</c:v>
                </c:pt>
                <c:pt idx="109">
                  <c:v>1</c:v>
                </c:pt>
                <c:pt idx="110">
                  <c:v>0</c:v>
                </c:pt>
                <c:pt idx="111">
                  <c:v>0</c:v>
                </c:pt>
                <c:pt idx="112">
                  <c:v>1</c:v>
                </c:pt>
                <c:pt idx="113">
                  <c:v>0</c:v>
                </c:pt>
                <c:pt idx="114">
                  <c:v>0</c:v>
                </c:pt>
                <c:pt idx="115">
                  <c:v>0</c:v>
                </c:pt>
                <c:pt idx="116">
                  <c:v>2</c:v>
                </c:pt>
                <c:pt idx="117">
                  <c:v>0</c:v>
                </c:pt>
                <c:pt idx="118">
                  <c:v>1</c:v>
                </c:pt>
                <c:pt idx="119">
                  <c:v>0</c:v>
                </c:pt>
                <c:pt idx="120">
                  <c:v>0</c:v>
                </c:pt>
                <c:pt idx="121">
                  <c:v>1</c:v>
                </c:pt>
                <c:pt idx="122">
                  <c:v>0</c:v>
                </c:pt>
                <c:pt idx="123">
                  <c:v>0</c:v>
                </c:pt>
                <c:pt idx="124">
                  <c:v>0</c:v>
                </c:pt>
                <c:pt idx="125">
                  <c:v>0</c:v>
                </c:pt>
                <c:pt idx="126">
                  <c:v>0</c:v>
                </c:pt>
                <c:pt idx="127">
                  <c:v>1</c:v>
                </c:pt>
                <c:pt idx="128">
                  <c:v>0</c:v>
                </c:pt>
                <c:pt idx="129">
                  <c:v>0</c:v>
                </c:pt>
                <c:pt idx="130">
                  <c:v>0</c:v>
                </c:pt>
                <c:pt idx="131">
                  <c:v>1</c:v>
                </c:pt>
                <c:pt idx="132">
                  <c:v>0</c:v>
                </c:pt>
                <c:pt idx="133">
                  <c:v>0</c:v>
                </c:pt>
                <c:pt idx="134">
                  <c:v>1</c:v>
                </c:pt>
                <c:pt idx="135">
                  <c:v>0</c:v>
                </c:pt>
                <c:pt idx="136">
                  <c:v>0</c:v>
                </c:pt>
                <c:pt idx="137">
                  <c:v>1</c:v>
                </c:pt>
                <c:pt idx="138">
                  <c:v>0</c:v>
                </c:pt>
                <c:pt idx="139">
                  <c:v>0</c:v>
                </c:pt>
                <c:pt idx="140">
                  <c:v>1</c:v>
                </c:pt>
                <c:pt idx="141">
                  <c:v>0</c:v>
                </c:pt>
                <c:pt idx="142">
                  <c:v>0</c:v>
                </c:pt>
                <c:pt idx="143">
                  <c:v>0</c:v>
                </c:pt>
                <c:pt idx="144">
                  <c:v>1</c:v>
                </c:pt>
                <c:pt idx="145">
                  <c:v>0</c:v>
                </c:pt>
                <c:pt idx="146">
                  <c:v>1</c:v>
                </c:pt>
                <c:pt idx="147">
                  <c:v>0</c:v>
                </c:pt>
                <c:pt idx="148">
                  <c:v>0</c:v>
                </c:pt>
                <c:pt idx="149">
                  <c:v>0</c:v>
                </c:pt>
                <c:pt idx="150">
                  <c:v>0</c:v>
                </c:pt>
                <c:pt idx="151">
                  <c:v>0</c:v>
                </c:pt>
                <c:pt idx="152">
                  <c:v>1</c:v>
                </c:pt>
                <c:pt idx="153">
                  <c:v>0</c:v>
                </c:pt>
                <c:pt idx="154">
                  <c:v>1</c:v>
                </c:pt>
                <c:pt idx="155">
                  <c:v>0</c:v>
                </c:pt>
                <c:pt idx="156">
                  <c:v>0</c:v>
                </c:pt>
                <c:pt idx="157">
                  <c:v>0</c:v>
                </c:pt>
                <c:pt idx="158">
                  <c:v>1</c:v>
                </c:pt>
                <c:pt idx="159">
                  <c:v>0</c:v>
                </c:pt>
                <c:pt idx="160">
                  <c:v>0</c:v>
                </c:pt>
                <c:pt idx="161">
                  <c:v>0</c:v>
                </c:pt>
                <c:pt idx="162">
                  <c:v>0</c:v>
                </c:pt>
                <c:pt idx="163">
                  <c:v>1</c:v>
                </c:pt>
                <c:pt idx="164">
                  <c:v>0</c:v>
                </c:pt>
                <c:pt idx="165">
                  <c:v>1</c:v>
                </c:pt>
                <c:pt idx="166">
                  <c:v>0</c:v>
                </c:pt>
                <c:pt idx="167">
                  <c:v>1</c:v>
                </c:pt>
                <c:pt idx="168">
                  <c:v>0</c:v>
                </c:pt>
                <c:pt idx="169">
                  <c:v>0</c:v>
                </c:pt>
                <c:pt idx="170">
                  <c:v>0</c:v>
                </c:pt>
                <c:pt idx="171">
                  <c:v>0</c:v>
                </c:pt>
                <c:pt idx="172">
                  <c:v>1</c:v>
                </c:pt>
                <c:pt idx="173">
                  <c:v>0</c:v>
                </c:pt>
                <c:pt idx="174">
                  <c:v>1</c:v>
                </c:pt>
                <c:pt idx="175">
                  <c:v>0</c:v>
                </c:pt>
                <c:pt idx="176">
                  <c:v>0</c:v>
                </c:pt>
                <c:pt idx="177">
                  <c:v>0</c:v>
                </c:pt>
                <c:pt idx="178">
                  <c:v>1</c:v>
                </c:pt>
                <c:pt idx="179">
                  <c:v>0</c:v>
                </c:pt>
                <c:pt idx="180">
                  <c:v>1</c:v>
                </c:pt>
                <c:pt idx="181">
                  <c:v>1</c:v>
                </c:pt>
                <c:pt idx="182">
                  <c:v>0</c:v>
                </c:pt>
                <c:pt idx="183">
                  <c:v>0</c:v>
                </c:pt>
                <c:pt idx="184">
                  <c:v>0</c:v>
                </c:pt>
                <c:pt idx="185">
                  <c:v>0</c:v>
                </c:pt>
                <c:pt idx="186">
                  <c:v>0</c:v>
                </c:pt>
                <c:pt idx="187">
                  <c:v>0</c:v>
                </c:pt>
                <c:pt idx="188">
                  <c:v>0</c:v>
                </c:pt>
                <c:pt idx="189">
                  <c:v>0</c:v>
                </c:pt>
                <c:pt idx="190">
                  <c:v>1</c:v>
                </c:pt>
                <c:pt idx="191">
                  <c:v>0</c:v>
                </c:pt>
                <c:pt idx="192">
                  <c:v>0</c:v>
                </c:pt>
                <c:pt idx="193">
                  <c:v>1</c:v>
                </c:pt>
                <c:pt idx="194">
                  <c:v>0</c:v>
                </c:pt>
                <c:pt idx="195">
                  <c:v>0</c:v>
                </c:pt>
                <c:pt idx="196">
                  <c:v>1</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1</c:v>
                </c:pt>
                <c:pt idx="213">
                  <c:v>0</c:v>
                </c:pt>
                <c:pt idx="214">
                  <c:v>0</c:v>
                </c:pt>
                <c:pt idx="215">
                  <c:v>1</c:v>
                </c:pt>
                <c:pt idx="216">
                  <c:v>0</c:v>
                </c:pt>
                <c:pt idx="217">
                  <c:v>0</c:v>
                </c:pt>
                <c:pt idx="218">
                  <c:v>1</c:v>
                </c:pt>
                <c:pt idx="219">
                  <c:v>0</c:v>
                </c:pt>
                <c:pt idx="220">
                  <c:v>0</c:v>
                </c:pt>
                <c:pt idx="221">
                  <c:v>1</c:v>
                </c:pt>
                <c:pt idx="222">
                  <c:v>0</c:v>
                </c:pt>
                <c:pt idx="223">
                  <c:v>0</c:v>
                </c:pt>
                <c:pt idx="224">
                  <c:v>1</c:v>
                </c:pt>
                <c:pt idx="225">
                  <c:v>0</c:v>
                </c:pt>
                <c:pt idx="226">
                  <c:v>1</c:v>
                </c:pt>
                <c:pt idx="227">
                  <c:v>0</c:v>
                </c:pt>
                <c:pt idx="228">
                  <c:v>0</c:v>
                </c:pt>
                <c:pt idx="229">
                  <c:v>0</c:v>
                </c:pt>
                <c:pt idx="230">
                  <c:v>1</c:v>
                </c:pt>
                <c:pt idx="231">
                  <c:v>0</c:v>
                </c:pt>
                <c:pt idx="232">
                  <c:v>1</c:v>
                </c:pt>
                <c:pt idx="233">
                  <c:v>0</c:v>
                </c:pt>
                <c:pt idx="234">
                  <c:v>0</c:v>
                </c:pt>
                <c:pt idx="235">
                  <c:v>0</c:v>
                </c:pt>
                <c:pt idx="236">
                  <c:v>0</c:v>
                </c:pt>
                <c:pt idx="237">
                  <c:v>1</c:v>
                </c:pt>
                <c:pt idx="238">
                  <c:v>0</c:v>
                </c:pt>
                <c:pt idx="239">
                  <c:v>1</c:v>
                </c:pt>
                <c:pt idx="240">
                  <c:v>0</c:v>
                </c:pt>
                <c:pt idx="241">
                  <c:v>0</c:v>
                </c:pt>
                <c:pt idx="242">
                  <c:v>0</c:v>
                </c:pt>
                <c:pt idx="243">
                  <c:v>2</c:v>
                </c:pt>
                <c:pt idx="244">
                  <c:v>0</c:v>
                </c:pt>
                <c:pt idx="245">
                  <c:v>0</c:v>
                </c:pt>
                <c:pt idx="246">
                  <c:v>0</c:v>
                </c:pt>
                <c:pt idx="247">
                  <c:v>0</c:v>
                </c:pt>
                <c:pt idx="248">
                  <c:v>0</c:v>
                </c:pt>
                <c:pt idx="249">
                  <c:v>0</c:v>
                </c:pt>
                <c:pt idx="250">
                  <c:v>1</c:v>
                </c:pt>
                <c:pt idx="251">
                  <c:v>0</c:v>
                </c:pt>
                <c:pt idx="252">
                  <c:v>0</c:v>
                </c:pt>
                <c:pt idx="253">
                  <c:v>1</c:v>
                </c:pt>
                <c:pt idx="254">
                  <c:v>0</c:v>
                </c:pt>
                <c:pt idx="255">
                  <c:v>0</c:v>
                </c:pt>
                <c:pt idx="256">
                  <c:v>1</c:v>
                </c:pt>
                <c:pt idx="257">
                  <c:v>0</c:v>
                </c:pt>
                <c:pt idx="258">
                  <c:v>0</c:v>
                </c:pt>
                <c:pt idx="259">
                  <c:v>1</c:v>
                </c:pt>
                <c:pt idx="260">
                  <c:v>0</c:v>
                </c:pt>
                <c:pt idx="261">
                  <c:v>1</c:v>
                </c:pt>
                <c:pt idx="262">
                  <c:v>0</c:v>
                </c:pt>
                <c:pt idx="263">
                  <c:v>1</c:v>
                </c:pt>
                <c:pt idx="264">
                  <c:v>0</c:v>
                </c:pt>
                <c:pt idx="265">
                  <c:v>0</c:v>
                </c:pt>
                <c:pt idx="266">
                  <c:v>1</c:v>
                </c:pt>
                <c:pt idx="267">
                  <c:v>0</c:v>
                </c:pt>
                <c:pt idx="268">
                  <c:v>1</c:v>
                </c:pt>
                <c:pt idx="269">
                  <c:v>0</c:v>
                </c:pt>
                <c:pt idx="270">
                  <c:v>0</c:v>
                </c:pt>
                <c:pt idx="271">
                  <c:v>0</c:v>
                </c:pt>
                <c:pt idx="272">
                  <c:v>0</c:v>
                </c:pt>
                <c:pt idx="273">
                  <c:v>0</c:v>
                </c:pt>
                <c:pt idx="274">
                  <c:v>0</c:v>
                </c:pt>
                <c:pt idx="275">
                  <c:v>1</c:v>
                </c:pt>
                <c:pt idx="276">
                  <c:v>0</c:v>
                </c:pt>
                <c:pt idx="277">
                  <c:v>1</c:v>
                </c:pt>
                <c:pt idx="278">
                  <c:v>0</c:v>
                </c:pt>
                <c:pt idx="279">
                  <c:v>1</c:v>
                </c:pt>
                <c:pt idx="280">
                  <c:v>0</c:v>
                </c:pt>
                <c:pt idx="281">
                  <c:v>0</c:v>
                </c:pt>
                <c:pt idx="282">
                  <c:v>0</c:v>
                </c:pt>
                <c:pt idx="283">
                  <c:v>0</c:v>
                </c:pt>
                <c:pt idx="284">
                  <c:v>0</c:v>
                </c:pt>
                <c:pt idx="285">
                  <c:v>0</c:v>
                </c:pt>
                <c:pt idx="286">
                  <c:v>0</c:v>
                </c:pt>
                <c:pt idx="287">
                  <c:v>0</c:v>
                </c:pt>
                <c:pt idx="288">
                  <c:v>0</c:v>
                </c:pt>
                <c:pt idx="289">
                  <c:v>1</c:v>
                </c:pt>
                <c:pt idx="290">
                  <c:v>0</c:v>
                </c:pt>
                <c:pt idx="291">
                  <c:v>0</c:v>
                </c:pt>
                <c:pt idx="292">
                  <c:v>0</c:v>
                </c:pt>
                <c:pt idx="293">
                  <c:v>0</c:v>
                </c:pt>
                <c:pt idx="294">
                  <c:v>0</c:v>
                </c:pt>
                <c:pt idx="295">
                  <c:v>1</c:v>
                </c:pt>
                <c:pt idx="296">
                  <c:v>0</c:v>
                </c:pt>
                <c:pt idx="297">
                  <c:v>0</c:v>
                </c:pt>
                <c:pt idx="298">
                  <c:v>0</c:v>
                </c:pt>
                <c:pt idx="299">
                  <c:v>0</c:v>
                </c:pt>
                <c:pt idx="300">
                  <c:v>0</c:v>
                </c:pt>
                <c:pt idx="301">
                  <c:v>0</c:v>
                </c:pt>
                <c:pt idx="302">
                  <c:v>0</c:v>
                </c:pt>
                <c:pt idx="303">
                  <c:v>0</c:v>
                </c:pt>
                <c:pt idx="304">
                  <c:v>1</c:v>
                </c:pt>
                <c:pt idx="305">
                  <c:v>0</c:v>
                </c:pt>
                <c:pt idx="306">
                  <c:v>0</c:v>
                </c:pt>
                <c:pt idx="307">
                  <c:v>1</c:v>
                </c:pt>
                <c:pt idx="308">
                  <c:v>0</c:v>
                </c:pt>
                <c:pt idx="309">
                  <c:v>1</c:v>
                </c:pt>
                <c:pt idx="310">
                  <c:v>1</c:v>
                </c:pt>
                <c:pt idx="311">
                  <c:v>0</c:v>
                </c:pt>
                <c:pt idx="312">
                  <c:v>0</c:v>
                </c:pt>
                <c:pt idx="313">
                  <c:v>0</c:v>
                </c:pt>
                <c:pt idx="314">
                  <c:v>0</c:v>
                </c:pt>
                <c:pt idx="315">
                  <c:v>0</c:v>
                </c:pt>
                <c:pt idx="316">
                  <c:v>0</c:v>
                </c:pt>
                <c:pt idx="317">
                  <c:v>1</c:v>
                </c:pt>
                <c:pt idx="318">
                  <c:v>0</c:v>
                </c:pt>
                <c:pt idx="319">
                  <c:v>0</c:v>
                </c:pt>
                <c:pt idx="320">
                  <c:v>0</c:v>
                </c:pt>
                <c:pt idx="321">
                  <c:v>0</c:v>
                </c:pt>
                <c:pt idx="322">
                  <c:v>0</c:v>
                </c:pt>
                <c:pt idx="323">
                  <c:v>1</c:v>
                </c:pt>
                <c:pt idx="324">
                  <c:v>0</c:v>
                </c:pt>
                <c:pt idx="325">
                  <c:v>0</c:v>
                </c:pt>
                <c:pt idx="326">
                  <c:v>0</c:v>
                </c:pt>
                <c:pt idx="327">
                  <c:v>0</c:v>
                </c:pt>
                <c:pt idx="328">
                  <c:v>0</c:v>
                </c:pt>
                <c:pt idx="329">
                  <c:v>0</c:v>
                </c:pt>
                <c:pt idx="330">
                  <c:v>1</c:v>
                </c:pt>
                <c:pt idx="331">
                  <c:v>0</c:v>
                </c:pt>
                <c:pt idx="332">
                  <c:v>0</c:v>
                </c:pt>
                <c:pt idx="333">
                  <c:v>1</c:v>
                </c:pt>
                <c:pt idx="334">
                  <c:v>0</c:v>
                </c:pt>
                <c:pt idx="335">
                  <c:v>0</c:v>
                </c:pt>
                <c:pt idx="336">
                  <c:v>0</c:v>
                </c:pt>
                <c:pt idx="337">
                  <c:v>0</c:v>
                </c:pt>
                <c:pt idx="338">
                  <c:v>1</c:v>
                </c:pt>
                <c:pt idx="339">
                  <c:v>0</c:v>
                </c:pt>
                <c:pt idx="340">
                  <c:v>0</c:v>
                </c:pt>
                <c:pt idx="341">
                  <c:v>0</c:v>
                </c:pt>
                <c:pt idx="342">
                  <c:v>0</c:v>
                </c:pt>
                <c:pt idx="343">
                  <c:v>0</c:v>
                </c:pt>
                <c:pt idx="344">
                  <c:v>0</c:v>
                </c:pt>
                <c:pt idx="345">
                  <c:v>1</c:v>
                </c:pt>
                <c:pt idx="346">
                  <c:v>0</c:v>
                </c:pt>
                <c:pt idx="347">
                  <c:v>1</c:v>
                </c:pt>
                <c:pt idx="348">
                  <c:v>1</c:v>
                </c:pt>
                <c:pt idx="349">
                  <c:v>1</c:v>
                </c:pt>
                <c:pt idx="350">
                  <c:v>0</c:v>
                </c:pt>
                <c:pt idx="351">
                  <c:v>0</c:v>
                </c:pt>
                <c:pt idx="352">
                  <c:v>1</c:v>
                </c:pt>
                <c:pt idx="353">
                  <c:v>0</c:v>
                </c:pt>
                <c:pt idx="354">
                  <c:v>0</c:v>
                </c:pt>
                <c:pt idx="355">
                  <c:v>1</c:v>
                </c:pt>
                <c:pt idx="356">
                  <c:v>0</c:v>
                </c:pt>
                <c:pt idx="357">
                  <c:v>0</c:v>
                </c:pt>
                <c:pt idx="358">
                  <c:v>0</c:v>
                </c:pt>
                <c:pt idx="359">
                  <c:v>0</c:v>
                </c:pt>
                <c:pt idx="360">
                  <c:v>1</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1</c:v>
                </c:pt>
                <c:pt idx="381">
                  <c:v>0</c:v>
                </c:pt>
                <c:pt idx="382">
                  <c:v>0</c:v>
                </c:pt>
                <c:pt idx="383">
                  <c:v>0</c:v>
                </c:pt>
                <c:pt idx="384">
                  <c:v>0</c:v>
                </c:pt>
                <c:pt idx="385">
                  <c:v>1</c:v>
                </c:pt>
                <c:pt idx="386">
                  <c:v>0</c:v>
                </c:pt>
                <c:pt idx="387">
                  <c:v>0</c:v>
                </c:pt>
                <c:pt idx="388">
                  <c:v>0</c:v>
                </c:pt>
                <c:pt idx="389">
                  <c:v>1</c:v>
                </c:pt>
                <c:pt idx="390">
                  <c:v>0</c:v>
                </c:pt>
                <c:pt idx="391">
                  <c:v>1</c:v>
                </c:pt>
                <c:pt idx="392">
                  <c:v>0</c:v>
                </c:pt>
                <c:pt idx="393">
                  <c:v>0</c:v>
                </c:pt>
                <c:pt idx="394">
                  <c:v>0</c:v>
                </c:pt>
                <c:pt idx="395">
                  <c:v>0</c:v>
                </c:pt>
                <c:pt idx="396">
                  <c:v>0</c:v>
                </c:pt>
                <c:pt idx="397">
                  <c:v>0</c:v>
                </c:pt>
                <c:pt idx="398">
                  <c:v>0</c:v>
                </c:pt>
                <c:pt idx="399">
                  <c:v>0</c:v>
                </c:pt>
                <c:pt idx="400">
                  <c:v>0</c:v>
                </c:pt>
                <c:pt idx="401">
                  <c:v>0</c:v>
                </c:pt>
                <c:pt idx="402">
                  <c:v>0</c:v>
                </c:pt>
                <c:pt idx="403">
                  <c:v>1</c:v>
                </c:pt>
                <c:pt idx="404">
                  <c:v>0</c:v>
                </c:pt>
                <c:pt idx="405">
                  <c:v>0</c:v>
                </c:pt>
                <c:pt idx="406">
                  <c:v>0</c:v>
                </c:pt>
                <c:pt idx="407">
                  <c:v>0</c:v>
                </c:pt>
                <c:pt idx="408">
                  <c:v>0</c:v>
                </c:pt>
                <c:pt idx="409">
                  <c:v>1</c:v>
                </c:pt>
                <c:pt idx="410">
                  <c:v>0</c:v>
                </c:pt>
                <c:pt idx="411">
                  <c:v>0</c:v>
                </c:pt>
                <c:pt idx="412">
                  <c:v>0</c:v>
                </c:pt>
                <c:pt idx="413">
                  <c:v>0</c:v>
                </c:pt>
                <c:pt idx="414">
                  <c:v>0</c:v>
                </c:pt>
                <c:pt idx="415">
                  <c:v>1</c:v>
                </c:pt>
                <c:pt idx="416">
                  <c:v>0</c:v>
                </c:pt>
                <c:pt idx="417">
                  <c:v>0</c:v>
                </c:pt>
                <c:pt idx="418">
                  <c:v>1</c:v>
                </c:pt>
                <c:pt idx="419">
                  <c:v>0</c:v>
                </c:pt>
                <c:pt idx="420">
                  <c:v>0</c:v>
                </c:pt>
                <c:pt idx="421">
                  <c:v>1</c:v>
                </c:pt>
                <c:pt idx="422">
                  <c:v>0</c:v>
                </c:pt>
                <c:pt idx="423">
                  <c:v>0</c:v>
                </c:pt>
                <c:pt idx="424">
                  <c:v>1</c:v>
                </c:pt>
                <c:pt idx="425">
                  <c:v>0</c:v>
                </c:pt>
                <c:pt idx="426">
                  <c:v>0</c:v>
                </c:pt>
                <c:pt idx="427">
                  <c:v>0</c:v>
                </c:pt>
                <c:pt idx="428">
                  <c:v>0</c:v>
                </c:pt>
                <c:pt idx="429">
                  <c:v>1</c:v>
                </c:pt>
                <c:pt idx="430">
                  <c:v>0</c:v>
                </c:pt>
                <c:pt idx="431">
                  <c:v>1</c:v>
                </c:pt>
                <c:pt idx="432">
                  <c:v>0</c:v>
                </c:pt>
                <c:pt idx="433">
                  <c:v>0</c:v>
                </c:pt>
                <c:pt idx="434">
                  <c:v>0</c:v>
                </c:pt>
                <c:pt idx="435">
                  <c:v>0</c:v>
                </c:pt>
                <c:pt idx="436">
                  <c:v>1</c:v>
                </c:pt>
                <c:pt idx="437">
                  <c:v>0</c:v>
                </c:pt>
                <c:pt idx="438">
                  <c:v>0</c:v>
                </c:pt>
                <c:pt idx="439">
                  <c:v>0</c:v>
                </c:pt>
                <c:pt idx="440">
                  <c:v>0</c:v>
                </c:pt>
                <c:pt idx="441">
                  <c:v>0</c:v>
                </c:pt>
                <c:pt idx="442">
                  <c:v>0</c:v>
                </c:pt>
                <c:pt idx="443">
                  <c:v>0</c:v>
                </c:pt>
                <c:pt idx="444">
                  <c:v>0</c:v>
                </c:pt>
                <c:pt idx="445">
                  <c:v>0</c:v>
                </c:pt>
                <c:pt idx="446">
                  <c:v>0</c:v>
                </c:pt>
                <c:pt idx="447">
                  <c:v>0</c:v>
                </c:pt>
                <c:pt idx="448">
                  <c:v>1</c:v>
                </c:pt>
                <c:pt idx="449">
                  <c:v>0</c:v>
                </c:pt>
                <c:pt idx="450">
                  <c:v>1</c:v>
                </c:pt>
                <c:pt idx="451">
                  <c:v>0</c:v>
                </c:pt>
                <c:pt idx="452">
                  <c:v>1</c:v>
                </c:pt>
                <c:pt idx="453">
                  <c:v>0</c:v>
                </c:pt>
                <c:pt idx="454">
                  <c:v>0</c:v>
                </c:pt>
                <c:pt idx="455">
                  <c:v>0</c:v>
                </c:pt>
                <c:pt idx="456">
                  <c:v>0</c:v>
                </c:pt>
                <c:pt idx="457">
                  <c:v>0</c:v>
                </c:pt>
                <c:pt idx="458">
                  <c:v>1</c:v>
                </c:pt>
                <c:pt idx="459">
                  <c:v>0</c:v>
                </c:pt>
                <c:pt idx="460">
                  <c:v>0</c:v>
                </c:pt>
                <c:pt idx="461">
                  <c:v>0</c:v>
                </c:pt>
                <c:pt idx="462">
                  <c:v>0</c:v>
                </c:pt>
                <c:pt idx="463">
                  <c:v>0</c:v>
                </c:pt>
                <c:pt idx="464">
                  <c:v>1</c:v>
                </c:pt>
                <c:pt idx="465">
                  <c:v>1</c:v>
                </c:pt>
                <c:pt idx="466">
                  <c:v>0</c:v>
                </c:pt>
                <c:pt idx="467">
                  <c:v>0</c:v>
                </c:pt>
                <c:pt idx="468">
                  <c:v>1</c:v>
                </c:pt>
                <c:pt idx="469">
                  <c:v>0</c:v>
                </c:pt>
                <c:pt idx="470">
                  <c:v>0</c:v>
                </c:pt>
                <c:pt idx="471">
                  <c:v>1</c:v>
                </c:pt>
                <c:pt idx="472">
                  <c:v>0</c:v>
                </c:pt>
                <c:pt idx="473">
                  <c:v>2</c:v>
                </c:pt>
                <c:pt idx="474">
                  <c:v>0</c:v>
                </c:pt>
                <c:pt idx="475">
                  <c:v>0</c:v>
                </c:pt>
                <c:pt idx="476">
                  <c:v>0</c:v>
                </c:pt>
                <c:pt idx="477">
                  <c:v>0</c:v>
                </c:pt>
                <c:pt idx="478">
                  <c:v>0</c:v>
                </c:pt>
                <c:pt idx="479">
                  <c:v>0</c:v>
                </c:pt>
                <c:pt idx="480">
                  <c:v>1</c:v>
                </c:pt>
                <c:pt idx="481">
                  <c:v>0</c:v>
                </c:pt>
                <c:pt idx="482">
                  <c:v>0</c:v>
                </c:pt>
                <c:pt idx="483">
                  <c:v>0</c:v>
                </c:pt>
                <c:pt idx="484">
                  <c:v>0</c:v>
                </c:pt>
                <c:pt idx="485">
                  <c:v>1</c:v>
                </c:pt>
                <c:pt idx="486">
                  <c:v>0</c:v>
                </c:pt>
                <c:pt idx="487">
                  <c:v>1</c:v>
                </c:pt>
                <c:pt idx="488">
                  <c:v>0</c:v>
                </c:pt>
                <c:pt idx="489">
                  <c:v>1</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02-6C05-41FF-9368-83C77F74F8F6}"/>
            </c:ext>
          </c:extLst>
        </c:ser>
        <c:ser>
          <c:idx val="3"/>
          <c:order val="3"/>
          <c:tx>
            <c:strRef>
              <c:f>Sheet1!$E$1</c:f>
              <c:strCache>
                <c:ptCount val="1"/>
                <c:pt idx="0">
                  <c:v>grohe_global Grohe_Global</c:v>
                </c:pt>
              </c:strCache>
            </c:strRef>
          </c:tx>
          <c:spPr>
            <a:ln w="28575" cap="rnd">
              <a:solidFill>
                <a:schemeClr val="accent4"/>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Sheet1!$E$2:$E$498</c:f>
              <c:numCache>
                <c:formatCode>General</c:formatCode>
                <c:ptCount val="497"/>
                <c:pt idx="0">
                  <c:v>0</c:v>
                </c:pt>
                <c:pt idx="1">
                  <c:v>0</c:v>
                </c:pt>
                <c:pt idx="2">
                  <c:v>0</c:v>
                </c:pt>
                <c:pt idx="3">
                  <c:v>0</c:v>
                </c:pt>
                <c:pt idx="4">
                  <c:v>0</c:v>
                </c:pt>
                <c:pt idx="5">
                  <c:v>0</c:v>
                </c:pt>
                <c:pt idx="6">
                  <c:v>1</c:v>
                </c:pt>
                <c:pt idx="7">
                  <c:v>0</c:v>
                </c:pt>
                <c:pt idx="8">
                  <c:v>0</c:v>
                </c:pt>
                <c:pt idx="9">
                  <c:v>0</c:v>
                </c:pt>
                <c:pt idx="10">
                  <c:v>0</c:v>
                </c:pt>
                <c:pt idx="11">
                  <c:v>0</c:v>
                </c:pt>
                <c:pt idx="12">
                  <c:v>0</c:v>
                </c:pt>
                <c:pt idx="13">
                  <c:v>1</c:v>
                </c:pt>
                <c:pt idx="14">
                  <c:v>0</c:v>
                </c:pt>
                <c:pt idx="15">
                  <c:v>0</c:v>
                </c:pt>
                <c:pt idx="16">
                  <c:v>0</c:v>
                </c:pt>
                <c:pt idx="17">
                  <c:v>0</c:v>
                </c:pt>
                <c:pt idx="18">
                  <c:v>1</c:v>
                </c:pt>
                <c:pt idx="19">
                  <c:v>1</c:v>
                </c:pt>
                <c:pt idx="20">
                  <c:v>1</c:v>
                </c:pt>
                <c:pt idx="21">
                  <c:v>1</c:v>
                </c:pt>
                <c:pt idx="22">
                  <c:v>0</c:v>
                </c:pt>
                <c:pt idx="23">
                  <c:v>0</c:v>
                </c:pt>
                <c:pt idx="24">
                  <c:v>0</c:v>
                </c:pt>
                <c:pt idx="25">
                  <c:v>0</c:v>
                </c:pt>
                <c:pt idx="26">
                  <c:v>0</c:v>
                </c:pt>
                <c:pt idx="27">
                  <c:v>1</c:v>
                </c:pt>
                <c:pt idx="28">
                  <c:v>1</c:v>
                </c:pt>
                <c:pt idx="29">
                  <c:v>0</c:v>
                </c:pt>
                <c:pt idx="30">
                  <c:v>0</c:v>
                </c:pt>
                <c:pt idx="31">
                  <c:v>0</c:v>
                </c:pt>
                <c:pt idx="32">
                  <c:v>1</c:v>
                </c:pt>
                <c:pt idx="33">
                  <c:v>0</c:v>
                </c:pt>
                <c:pt idx="34">
                  <c:v>0</c:v>
                </c:pt>
                <c:pt idx="35">
                  <c:v>0</c:v>
                </c:pt>
                <c:pt idx="36">
                  <c:v>0</c:v>
                </c:pt>
                <c:pt idx="37">
                  <c:v>0</c:v>
                </c:pt>
                <c:pt idx="38">
                  <c:v>1</c:v>
                </c:pt>
                <c:pt idx="39">
                  <c:v>1</c:v>
                </c:pt>
                <c:pt idx="40">
                  <c:v>0</c:v>
                </c:pt>
                <c:pt idx="41">
                  <c:v>0</c:v>
                </c:pt>
                <c:pt idx="42">
                  <c:v>0</c:v>
                </c:pt>
                <c:pt idx="43">
                  <c:v>0</c:v>
                </c:pt>
                <c:pt idx="44">
                  <c:v>0</c:v>
                </c:pt>
                <c:pt idx="45">
                  <c:v>1</c:v>
                </c:pt>
                <c:pt idx="46">
                  <c:v>0</c:v>
                </c:pt>
                <c:pt idx="47">
                  <c:v>1</c:v>
                </c:pt>
                <c:pt idx="48">
                  <c:v>0</c:v>
                </c:pt>
                <c:pt idx="49">
                  <c:v>2</c:v>
                </c:pt>
                <c:pt idx="50">
                  <c:v>0</c:v>
                </c:pt>
                <c:pt idx="51">
                  <c:v>0</c:v>
                </c:pt>
                <c:pt idx="52">
                  <c:v>1</c:v>
                </c:pt>
                <c:pt idx="53">
                  <c:v>0</c:v>
                </c:pt>
                <c:pt idx="54">
                  <c:v>0</c:v>
                </c:pt>
                <c:pt idx="55">
                  <c:v>0</c:v>
                </c:pt>
                <c:pt idx="56">
                  <c:v>0</c:v>
                </c:pt>
                <c:pt idx="57">
                  <c:v>0</c:v>
                </c:pt>
                <c:pt idx="58">
                  <c:v>0</c:v>
                </c:pt>
                <c:pt idx="59">
                  <c:v>1</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c:v>
                </c:pt>
                <c:pt idx="75">
                  <c:v>1</c:v>
                </c:pt>
                <c:pt idx="76">
                  <c:v>0</c:v>
                </c:pt>
                <c:pt idx="77">
                  <c:v>0</c:v>
                </c:pt>
                <c:pt idx="78">
                  <c:v>0</c:v>
                </c:pt>
                <c:pt idx="79">
                  <c:v>0</c:v>
                </c:pt>
                <c:pt idx="80">
                  <c:v>1</c:v>
                </c:pt>
                <c:pt idx="81">
                  <c:v>0</c:v>
                </c:pt>
                <c:pt idx="82">
                  <c:v>0</c:v>
                </c:pt>
                <c:pt idx="83">
                  <c:v>1</c:v>
                </c:pt>
                <c:pt idx="84">
                  <c:v>1</c:v>
                </c:pt>
                <c:pt idx="85">
                  <c:v>0</c:v>
                </c:pt>
                <c:pt idx="86">
                  <c:v>0</c:v>
                </c:pt>
                <c:pt idx="87">
                  <c:v>0</c:v>
                </c:pt>
                <c:pt idx="88">
                  <c:v>0</c:v>
                </c:pt>
                <c:pt idx="89">
                  <c:v>1</c:v>
                </c:pt>
                <c:pt idx="90">
                  <c:v>0</c:v>
                </c:pt>
                <c:pt idx="91">
                  <c:v>1</c:v>
                </c:pt>
                <c:pt idx="92">
                  <c:v>0</c:v>
                </c:pt>
                <c:pt idx="93">
                  <c:v>0</c:v>
                </c:pt>
                <c:pt idx="94">
                  <c:v>0</c:v>
                </c:pt>
                <c:pt idx="95">
                  <c:v>1</c:v>
                </c:pt>
                <c:pt idx="96">
                  <c:v>0</c:v>
                </c:pt>
                <c:pt idx="97">
                  <c:v>0</c:v>
                </c:pt>
                <c:pt idx="98">
                  <c:v>1</c:v>
                </c:pt>
                <c:pt idx="99">
                  <c:v>0</c:v>
                </c:pt>
                <c:pt idx="100">
                  <c:v>0</c:v>
                </c:pt>
                <c:pt idx="101">
                  <c:v>0</c:v>
                </c:pt>
                <c:pt idx="102">
                  <c:v>1</c:v>
                </c:pt>
                <c:pt idx="103">
                  <c:v>1</c:v>
                </c:pt>
                <c:pt idx="104">
                  <c:v>0</c:v>
                </c:pt>
                <c:pt idx="105">
                  <c:v>1</c:v>
                </c:pt>
                <c:pt idx="106">
                  <c:v>0</c:v>
                </c:pt>
                <c:pt idx="107">
                  <c:v>0</c:v>
                </c:pt>
                <c:pt idx="108">
                  <c:v>1</c:v>
                </c:pt>
                <c:pt idx="109">
                  <c:v>1</c:v>
                </c:pt>
                <c:pt idx="110">
                  <c:v>0</c:v>
                </c:pt>
                <c:pt idx="111">
                  <c:v>0</c:v>
                </c:pt>
                <c:pt idx="112">
                  <c:v>0</c:v>
                </c:pt>
                <c:pt idx="113">
                  <c:v>0</c:v>
                </c:pt>
                <c:pt idx="114">
                  <c:v>0</c:v>
                </c:pt>
                <c:pt idx="115">
                  <c:v>0</c:v>
                </c:pt>
                <c:pt idx="116">
                  <c:v>1</c:v>
                </c:pt>
                <c:pt idx="117">
                  <c:v>1</c:v>
                </c:pt>
                <c:pt idx="118">
                  <c:v>1</c:v>
                </c:pt>
                <c:pt idx="119">
                  <c:v>0</c:v>
                </c:pt>
                <c:pt idx="120">
                  <c:v>0</c:v>
                </c:pt>
                <c:pt idx="121">
                  <c:v>0</c:v>
                </c:pt>
                <c:pt idx="122">
                  <c:v>0</c:v>
                </c:pt>
                <c:pt idx="123">
                  <c:v>0</c:v>
                </c:pt>
                <c:pt idx="124">
                  <c:v>0</c:v>
                </c:pt>
                <c:pt idx="125">
                  <c:v>0</c:v>
                </c:pt>
                <c:pt idx="126">
                  <c:v>0</c:v>
                </c:pt>
                <c:pt idx="127">
                  <c:v>0</c:v>
                </c:pt>
                <c:pt idx="128">
                  <c:v>0</c:v>
                </c:pt>
                <c:pt idx="129">
                  <c:v>0</c:v>
                </c:pt>
                <c:pt idx="130">
                  <c:v>1</c:v>
                </c:pt>
                <c:pt idx="131">
                  <c:v>0</c:v>
                </c:pt>
                <c:pt idx="132">
                  <c:v>1</c:v>
                </c:pt>
                <c:pt idx="133">
                  <c:v>0</c:v>
                </c:pt>
                <c:pt idx="134">
                  <c:v>0</c:v>
                </c:pt>
                <c:pt idx="135">
                  <c:v>0</c:v>
                </c:pt>
                <c:pt idx="136">
                  <c:v>1</c:v>
                </c:pt>
                <c:pt idx="137">
                  <c:v>1</c:v>
                </c:pt>
                <c:pt idx="138">
                  <c:v>1</c:v>
                </c:pt>
                <c:pt idx="139">
                  <c:v>1</c:v>
                </c:pt>
                <c:pt idx="140">
                  <c:v>0</c:v>
                </c:pt>
                <c:pt idx="141">
                  <c:v>0</c:v>
                </c:pt>
                <c:pt idx="142">
                  <c:v>0</c:v>
                </c:pt>
                <c:pt idx="143">
                  <c:v>0</c:v>
                </c:pt>
                <c:pt idx="144">
                  <c:v>1</c:v>
                </c:pt>
                <c:pt idx="145">
                  <c:v>0</c:v>
                </c:pt>
                <c:pt idx="146">
                  <c:v>0</c:v>
                </c:pt>
                <c:pt idx="147">
                  <c:v>0</c:v>
                </c:pt>
                <c:pt idx="148">
                  <c:v>0</c:v>
                </c:pt>
                <c:pt idx="149">
                  <c:v>0</c:v>
                </c:pt>
                <c:pt idx="150">
                  <c:v>1</c:v>
                </c:pt>
                <c:pt idx="151">
                  <c:v>0</c:v>
                </c:pt>
                <c:pt idx="152">
                  <c:v>0</c:v>
                </c:pt>
                <c:pt idx="153">
                  <c:v>0</c:v>
                </c:pt>
                <c:pt idx="154">
                  <c:v>1</c:v>
                </c:pt>
                <c:pt idx="155">
                  <c:v>0</c:v>
                </c:pt>
                <c:pt idx="156">
                  <c:v>0</c:v>
                </c:pt>
                <c:pt idx="157">
                  <c:v>1</c:v>
                </c:pt>
                <c:pt idx="158">
                  <c:v>1</c:v>
                </c:pt>
                <c:pt idx="159">
                  <c:v>1</c:v>
                </c:pt>
                <c:pt idx="160">
                  <c:v>1</c:v>
                </c:pt>
                <c:pt idx="161">
                  <c:v>0</c:v>
                </c:pt>
                <c:pt idx="162">
                  <c:v>0</c:v>
                </c:pt>
                <c:pt idx="163">
                  <c:v>0</c:v>
                </c:pt>
                <c:pt idx="164">
                  <c:v>1</c:v>
                </c:pt>
                <c:pt idx="165">
                  <c:v>0</c:v>
                </c:pt>
                <c:pt idx="166">
                  <c:v>0</c:v>
                </c:pt>
                <c:pt idx="167">
                  <c:v>0</c:v>
                </c:pt>
                <c:pt idx="168">
                  <c:v>1</c:v>
                </c:pt>
                <c:pt idx="169">
                  <c:v>0</c:v>
                </c:pt>
                <c:pt idx="170">
                  <c:v>0</c:v>
                </c:pt>
                <c:pt idx="171">
                  <c:v>1</c:v>
                </c:pt>
                <c:pt idx="172">
                  <c:v>0</c:v>
                </c:pt>
                <c:pt idx="173">
                  <c:v>1</c:v>
                </c:pt>
                <c:pt idx="174">
                  <c:v>0</c:v>
                </c:pt>
                <c:pt idx="175">
                  <c:v>0</c:v>
                </c:pt>
                <c:pt idx="176">
                  <c:v>0</c:v>
                </c:pt>
                <c:pt idx="177">
                  <c:v>0</c:v>
                </c:pt>
                <c:pt idx="178">
                  <c:v>1</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1</c:v>
                </c:pt>
                <c:pt idx="201">
                  <c:v>0</c:v>
                </c:pt>
                <c:pt idx="202">
                  <c:v>0</c:v>
                </c:pt>
                <c:pt idx="203">
                  <c:v>0</c:v>
                </c:pt>
                <c:pt idx="204">
                  <c:v>0</c:v>
                </c:pt>
                <c:pt idx="205">
                  <c:v>0</c:v>
                </c:pt>
                <c:pt idx="206">
                  <c:v>1</c:v>
                </c:pt>
                <c:pt idx="207">
                  <c:v>0</c:v>
                </c:pt>
                <c:pt idx="208">
                  <c:v>1</c:v>
                </c:pt>
                <c:pt idx="209">
                  <c:v>0</c:v>
                </c:pt>
                <c:pt idx="210">
                  <c:v>1</c:v>
                </c:pt>
                <c:pt idx="211">
                  <c:v>0</c:v>
                </c:pt>
                <c:pt idx="212">
                  <c:v>0</c:v>
                </c:pt>
                <c:pt idx="213">
                  <c:v>0</c:v>
                </c:pt>
                <c:pt idx="214">
                  <c:v>0</c:v>
                </c:pt>
                <c:pt idx="215">
                  <c:v>0</c:v>
                </c:pt>
                <c:pt idx="216">
                  <c:v>0</c:v>
                </c:pt>
                <c:pt idx="217">
                  <c:v>0</c:v>
                </c:pt>
                <c:pt idx="218">
                  <c:v>0</c:v>
                </c:pt>
                <c:pt idx="219">
                  <c:v>0</c:v>
                </c:pt>
                <c:pt idx="220">
                  <c:v>0</c:v>
                </c:pt>
                <c:pt idx="221">
                  <c:v>0</c:v>
                </c:pt>
                <c:pt idx="222">
                  <c:v>1</c:v>
                </c:pt>
                <c:pt idx="223">
                  <c:v>1</c:v>
                </c:pt>
                <c:pt idx="224">
                  <c:v>1</c:v>
                </c:pt>
                <c:pt idx="225">
                  <c:v>0</c:v>
                </c:pt>
                <c:pt idx="226">
                  <c:v>0</c:v>
                </c:pt>
                <c:pt idx="227">
                  <c:v>0</c:v>
                </c:pt>
                <c:pt idx="228">
                  <c:v>1</c:v>
                </c:pt>
                <c:pt idx="229">
                  <c:v>0</c:v>
                </c:pt>
                <c:pt idx="230">
                  <c:v>0</c:v>
                </c:pt>
                <c:pt idx="231">
                  <c:v>0</c:v>
                </c:pt>
                <c:pt idx="232">
                  <c:v>0</c:v>
                </c:pt>
                <c:pt idx="233">
                  <c:v>0</c:v>
                </c:pt>
                <c:pt idx="234">
                  <c:v>0</c:v>
                </c:pt>
                <c:pt idx="235">
                  <c:v>1</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1</c:v>
                </c:pt>
                <c:pt idx="251">
                  <c:v>0</c:v>
                </c:pt>
                <c:pt idx="252">
                  <c:v>0</c:v>
                </c:pt>
                <c:pt idx="253">
                  <c:v>1</c:v>
                </c:pt>
                <c:pt idx="254">
                  <c:v>0</c:v>
                </c:pt>
                <c:pt idx="255">
                  <c:v>1</c:v>
                </c:pt>
                <c:pt idx="256">
                  <c:v>0</c:v>
                </c:pt>
                <c:pt idx="257">
                  <c:v>1</c:v>
                </c:pt>
                <c:pt idx="258">
                  <c:v>1</c:v>
                </c:pt>
                <c:pt idx="259">
                  <c:v>1</c:v>
                </c:pt>
                <c:pt idx="260">
                  <c:v>0</c:v>
                </c:pt>
                <c:pt idx="261">
                  <c:v>1</c:v>
                </c:pt>
                <c:pt idx="262">
                  <c:v>1</c:v>
                </c:pt>
                <c:pt idx="263">
                  <c:v>1</c:v>
                </c:pt>
                <c:pt idx="264">
                  <c:v>1</c:v>
                </c:pt>
                <c:pt idx="265">
                  <c:v>1</c:v>
                </c:pt>
                <c:pt idx="266">
                  <c:v>0</c:v>
                </c:pt>
                <c:pt idx="267">
                  <c:v>0</c:v>
                </c:pt>
                <c:pt idx="268">
                  <c:v>0</c:v>
                </c:pt>
                <c:pt idx="269">
                  <c:v>0</c:v>
                </c:pt>
                <c:pt idx="270">
                  <c:v>0</c:v>
                </c:pt>
                <c:pt idx="271">
                  <c:v>1</c:v>
                </c:pt>
                <c:pt idx="272">
                  <c:v>0</c:v>
                </c:pt>
                <c:pt idx="273">
                  <c:v>0</c:v>
                </c:pt>
                <c:pt idx="274">
                  <c:v>0</c:v>
                </c:pt>
                <c:pt idx="275">
                  <c:v>0</c:v>
                </c:pt>
                <c:pt idx="276">
                  <c:v>1</c:v>
                </c:pt>
                <c:pt idx="277">
                  <c:v>0</c:v>
                </c:pt>
                <c:pt idx="278">
                  <c:v>1</c:v>
                </c:pt>
                <c:pt idx="279">
                  <c:v>1</c:v>
                </c:pt>
                <c:pt idx="280">
                  <c:v>0</c:v>
                </c:pt>
                <c:pt idx="281">
                  <c:v>0</c:v>
                </c:pt>
                <c:pt idx="282">
                  <c:v>0</c:v>
                </c:pt>
                <c:pt idx="283">
                  <c:v>0</c:v>
                </c:pt>
                <c:pt idx="284">
                  <c:v>1</c:v>
                </c:pt>
                <c:pt idx="285">
                  <c:v>0</c:v>
                </c:pt>
                <c:pt idx="286">
                  <c:v>1</c:v>
                </c:pt>
                <c:pt idx="287">
                  <c:v>0</c:v>
                </c:pt>
                <c:pt idx="288">
                  <c:v>0</c:v>
                </c:pt>
                <c:pt idx="289">
                  <c:v>0</c:v>
                </c:pt>
                <c:pt idx="290">
                  <c:v>1</c:v>
                </c:pt>
                <c:pt idx="291">
                  <c:v>0</c:v>
                </c:pt>
                <c:pt idx="292">
                  <c:v>1</c:v>
                </c:pt>
                <c:pt idx="293">
                  <c:v>0</c:v>
                </c:pt>
                <c:pt idx="294">
                  <c:v>1</c:v>
                </c:pt>
                <c:pt idx="295">
                  <c:v>0</c:v>
                </c:pt>
                <c:pt idx="296">
                  <c:v>0</c:v>
                </c:pt>
                <c:pt idx="297">
                  <c:v>0</c:v>
                </c:pt>
                <c:pt idx="298">
                  <c:v>0</c:v>
                </c:pt>
                <c:pt idx="299">
                  <c:v>1</c:v>
                </c:pt>
                <c:pt idx="300">
                  <c:v>0</c:v>
                </c:pt>
                <c:pt idx="301">
                  <c:v>0</c:v>
                </c:pt>
                <c:pt idx="302">
                  <c:v>0</c:v>
                </c:pt>
                <c:pt idx="303">
                  <c:v>0</c:v>
                </c:pt>
                <c:pt idx="304">
                  <c:v>0</c:v>
                </c:pt>
                <c:pt idx="305">
                  <c:v>0</c:v>
                </c:pt>
                <c:pt idx="306">
                  <c:v>0</c:v>
                </c:pt>
                <c:pt idx="307">
                  <c:v>1</c:v>
                </c:pt>
                <c:pt idx="308">
                  <c:v>0</c:v>
                </c:pt>
                <c:pt idx="309">
                  <c:v>0</c:v>
                </c:pt>
                <c:pt idx="310">
                  <c:v>0</c:v>
                </c:pt>
                <c:pt idx="311">
                  <c:v>0</c:v>
                </c:pt>
                <c:pt idx="312">
                  <c:v>1</c:v>
                </c:pt>
                <c:pt idx="313">
                  <c:v>1</c:v>
                </c:pt>
                <c:pt idx="314">
                  <c:v>0</c:v>
                </c:pt>
                <c:pt idx="315">
                  <c:v>0</c:v>
                </c:pt>
                <c:pt idx="316">
                  <c:v>0</c:v>
                </c:pt>
                <c:pt idx="317">
                  <c:v>0</c:v>
                </c:pt>
                <c:pt idx="318">
                  <c:v>1</c:v>
                </c:pt>
                <c:pt idx="319">
                  <c:v>1</c:v>
                </c:pt>
                <c:pt idx="320">
                  <c:v>1</c:v>
                </c:pt>
                <c:pt idx="321">
                  <c:v>1</c:v>
                </c:pt>
                <c:pt idx="322">
                  <c:v>1</c:v>
                </c:pt>
                <c:pt idx="323">
                  <c:v>1</c:v>
                </c:pt>
                <c:pt idx="324">
                  <c:v>0</c:v>
                </c:pt>
                <c:pt idx="325">
                  <c:v>1</c:v>
                </c:pt>
                <c:pt idx="326">
                  <c:v>1</c:v>
                </c:pt>
                <c:pt idx="327">
                  <c:v>0</c:v>
                </c:pt>
                <c:pt idx="328">
                  <c:v>0</c:v>
                </c:pt>
                <c:pt idx="329">
                  <c:v>1</c:v>
                </c:pt>
                <c:pt idx="330">
                  <c:v>1</c:v>
                </c:pt>
                <c:pt idx="331">
                  <c:v>0</c:v>
                </c:pt>
                <c:pt idx="332">
                  <c:v>0</c:v>
                </c:pt>
                <c:pt idx="333">
                  <c:v>1</c:v>
                </c:pt>
                <c:pt idx="334">
                  <c:v>1</c:v>
                </c:pt>
                <c:pt idx="335">
                  <c:v>1</c:v>
                </c:pt>
                <c:pt idx="336">
                  <c:v>1</c:v>
                </c:pt>
                <c:pt idx="337">
                  <c:v>0</c:v>
                </c:pt>
                <c:pt idx="338">
                  <c:v>1</c:v>
                </c:pt>
                <c:pt idx="339">
                  <c:v>0</c:v>
                </c:pt>
                <c:pt idx="340">
                  <c:v>1</c:v>
                </c:pt>
                <c:pt idx="341">
                  <c:v>3</c:v>
                </c:pt>
                <c:pt idx="342">
                  <c:v>1</c:v>
                </c:pt>
                <c:pt idx="343">
                  <c:v>0</c:v>
                </c:pt>
                <c:pt idx="344">
                  <c:v>0</c:v>
                </c:pt>
                <c:pt idx="345">
                  <c:v>0</c:v>
                </c:pt>
                <c:pt idx="346">
                  <c:v>0</c:v>
                </c:pt>
                <c:pt idx="347">
                  <c:v>0</c:v>
                </c:pt>
                <c:pt idx="348">
                  <c:v>0</c:v>
                </c:pt>
                <c:pt idx="349">
                  <c:v>1</c:v>
                </c:pt>
                <c:pt idx="350">
                  <c:v>1</c:v>
                </c:pt>
                <c:pt idx="351">
                  <c:v>0</c:v>
                </c:pt>
                <c:pt idx="352">
                  <c:v>0</c:v>
                </c:pt>
                <c:pt idx="353">
                  <c:v>1</c:v>
                </c:pt>
                <c:pt idx="354">
                  <c:v>0</c:v>
                </c:pt>
                <c:pt idx="355">
                  <c:v>1</c:v>
                </c:pt>
                <c:pt idx="356">
                  <c:v>1</c:v>
                </c:pt>
                <c:pt idx="357">
                  <c:v>0</c:v>
                </c:pt>
                <c:pt idx="358">
                  <c:v>0</c:v>
                </c:pt>
                <c:pt idx="359">
                  <c:v>0</c:v>
                </c:pt>
                <c:pt idx="360">
                  <c:v>1</c:v>
                </c:pt>
                <c:pt idx="361">
                  <c:v>2</c:v>
                </c:pt>
                <c:pt idx="362">
                  <c:v>1</c:v>
                </c:pt>
                <c:pt idx="363">
                  <c:v>1</c:v>
                </c:pt>
                <c:pt idx="364">
                  <c:v>0</c:v>
                </c:pt>
                <c:pt idx="365">
                  <c:v>0</c:v>
                </c:pt>
                <c:pt idx="366">
                  <c:v>0</c:v>
                </c:pt>
                <c:pt idx="367">
                  <c:v>0</c:v>
                </c:pt>
                <c:pt idx="368">
                  <c:v>1</c:v>
                </c:pt>
                <c:pt idx="369">
                  <c:v>0</c:v>
                </c:pt>
                <c:pt idx="370">
                  <c:v>0</c:v>
                </c:pt>
                <c:pt idx="371">
                  <c:v>0</c:v>
                </c:pt>
                <c:pt idx="372">
                  <c:v>0</c:v>
                </c:pt>
                <c:pt idx="373">
                  <c:v>0</c:v>
                </c:pt>
                <c:pt idx="374">
                  <c:v>0</c:v>
                </c:pt>
                <c:pt idx="375">
                  <c:v>1</c:v>
                </c:pt>
                <c:pt idx="376">
                  <c:v>1</c:v>
                </c:pt>
                <c:pt idx="377">
                  <c:v>1</c:v>
                </c:pt>
                <c:pt idx="378">
                  <c:v>1</c:v>
                </c:pt>
                <c:pt idx="379">
                  <c:v>0</c:v>
                </c:pt>
                <c:pt idx="380">
                  <c:v>0</c:v>
                </c:pt>
                <c:pt idx="381">
                  <c:v>2</c:v>
                </c:pt>
                <c:pt idx="382">
                  <c:v>2</c:v>
                </c:pt>
                <c:pt idx="383">
                  <c:v>2</c:v>
                </c:pt>
                <c:pt idx="384">
                  <c:v>2</c:v>
                </c:pt>
                <c:pt idx="385">
                  <c:v>2</c:v>
                </c:pt>
                <c:pt idx="386">
                  <c:v>2</c:v>
                </c:pt>
                <c:pt idx="387">
                  <c:v>2</c:v>
                </c:pt>
                <c:pt idx="388">
                  <c:v>1</c:v>
                </c:pt>
                <c:pt idx="389">
                  <c:v>1</c:v>
                </c:pt>
                <c:pt idx="390">
                  <c:v>1</c:v>
                </c:pt>
                <c:pt idx="391">
                  <c:v>2</c:v>
                </c:pt>
                <c:pt idx="392">
                  <c:v>1</c:v>
                </c:pt>
                <c:pt idx="393">
                  <c:v>0</c:v>
                </c:pt>
                <c:pt idx="394">
                  <c:v>0</c:v>
                </c:pt>
                <c:pt idx="395">
                  <c:v>0</c:v>
                </c:pt>
                <c:pt idx="396">
                  <c:v>1</c:v>
                </c:pt>
                <c:pt idx="397">
                  <c:v>1</c:v>
                </c:pt>
                <c:pt idx="398">
                  <c:v>1</c:v>
                </c:pt>
                <c:pt idx="399">
                  <c:v>0</c:v>
                </c:pt>
                <c:pt idx="400">
                  <c:v>0</c:v>
                </c:pt>
                <c:pt idx="401">
                  <c:v>0</c:v>
                </c:pt>
                <c:pt idx="402">
                  <c:v>1</c:v>
                </c:pt>
                <c:pt idx="403">
                  <c:v>1</c:v>
                </c:pt>
                <c:pt idx="404">
                  <c:v>0</c:v>
                </c:pt>
                <c:pt idx="405">
                  <c:v>0</c:v>
                </c:pt>
                <c:pt idx="406">
                  <c:v>1</c:v>
                </c:pt>
                <c:pt idx="407">
                  <c:v>0</c:v>
                </c:pt>
                <c:pt idx="408">
                  <c:v>0</c:v>
                </c:pt>
                <c:pt idx="409">
                  <c:v>0</c:v>
                </c:pt>
                <c:pt idx="410">
                  <c:v>1</c:v>
                </c:pt>
                <c:pt idx="411">
                  <c:v>1</c:v>
                </c:pt>
                <c:pt idx="412">
                  <c:v>0</c:v>
                </c:pt>
                <c:pt idx="413">
                  <c:v>0</c:v>
                </c:pt>
                <c:pt idx="414">
                  <c:v>0</c:v>
                </c:pt>
                <c:pt idx="415">
                  <c:v>0</c:v>
                </c:pt>
                <c:pt idx="416">
                  <c:v>1</c:v>
                </c:pt>
                <c:pt idx="417">
                  <c:v>2</c:v>
                </c:pt>
                <c:pt idx="418">
                  <c:v>0</c:v>
                </c:pt>
                <c:pt idx="419">
                  <c:v>1</c:v>
                </c:pt>
                <c:pt idx="420">
                  <c:v>1</c:v>
                </c:pt>
                <c:pt idx="421">
                  <c:v>0</c:v>
                </c:pt>
                <c:pt idx="422">
                  <c:v>0</c:v>
                </c:pt>
                <c:pt idx="423">
                  <c:v>1</c:v>
                </c:pt>
                <c:pt idx="424">
                  <c:v>2</c:v>
                </c:pt>
                <c:pt idx="425">
                  <c:v>1</c:v>
                </c:pt>
                <c:pt idx="426">
                  <c:v>2</c:v>
                </c:pt>
                <c:pt idx="427">
                  <c:v>1</c:v>
                </c:pt>
                <c:pt idx="428">
                  <c:v>1</c:v>
                </c:pt>
                <c:pt idx="429">
                  <c:v>2</c:v>
                </c:pt>
                <c:pt idx="430">
                  <c:v>2</c:v>
                </c:pt>
                <c:pt idx="431">
                  <c:v>1</c:v>
                </c:pt>
                <c:pt idx="432">
                  <c:v>2</c:v>
                </c:pt>
                <c:pt idx="433">
                  <c:v>1</c:v>
                </c:pt>
                <c:pt idx="434">
                  <c:v>1</c:v>
                </c:pt>
                <c:pt idx="435">
                  <c:v>1</c:v>
                </c:pt>
                <c:pt idx="436">
                  <c:v>0</c:v>
                </c:pt>
                <c:pt idx="437">
                  <c:v>2</c:v>
                </c:pt>
                <c:pt idx="438">
                  <c:v>1</c:v>
                </c:pt>
                <c:pt idx="439">
                  <c:v>1</c:v>
                </c:pt>
                <c:pt idx="440">
                  <c:v>1</c:v>
                </c:pt>
                <c:pt idx="441">
                  <c:v>1</c:v>
                </c:pt>
                <c:pt idx="442">
                  <c:v>0</c:v>
                </c:pt>
                <c:pt idx="443">
                  <c:v>1</c:v>
                </c:pt>
                <c:pt idx="444">
                  <c:v>0</c:v>
                </c:pt>
                <c:pt idx="445">
                  <c:v>1</c:v>
                </c:pt>
                <c:pt idx="446">
                  <c:v>0</c:v>
                </c:pt>
                <c:pt idx="447">
                  <c:v>1</c:v>
                </c:pt>
                <c:pt idx="448">
                  <c:v>0</c:v>
                </c:pt>
                <c:pt idx="449">
                  <c:v>0</c:v>
                </c:pt>
                <c:pt idx="450">
                  <c:v>0</c:v>
                </c:pt>
                <c:pt idx="451">
                  <c:v>2</c:v>
                </c:pt>
                <c:pt idx="452">
                  <c:v>1</c:v>
                </c:pt>
                <c:pt idx="453">
                  <c:v>1</c:v>
                </c:pt>
                <c:pt idx="454">
                  <c:v>1</c:v>
                </c:pt>
                <c:pt idx="455">
                  <c:v>0</c:v>
                </c:pt>
                <c:pt idx="456">
                  <c:v>0</c:v>
                </c:pt>
                <c:pt idx="457">
                  <c:v>0</c:v>
                </c:pt>
                <c:pt idx="458">
                  <c:v>1</c:v>
                </c:pt>
                <c:pt idx="459">
                  <c:v>1</c:v>
                </c:pt>
                <c:pt idx="460">
                  <c:v>1</c:v>
                </c:pt>
                <c:pt idx="461">
                  <c:v>0</c:v>
                </c:pt>
                <c:pt idx="462">
                  <c:v>0</c:v>
                </c:pt>
                <c:pt idx="463">
                  <c:v>0</c:v>
                </c:pt>
                <c:pt idx="464">
                  <c:v>0</c:v>
                </c:pt>
                <c:pt idx="465">
                  <c:v>1</c:v>
                </c:pt>
                <c:pt idx="466">
                  <c:v>0</c:v>
                </c:pt>
                <c:pt idx="467">
                  <c:v>1</c:v>
                </c:pt>
                <c:pt idx="468">
                  <c:v>0</c:v>
                </c:pt>
                <c:pt idx="469">
                  <c:v>0</c:v>
                </c:pt>
                <c:pt idx="470">
                  <c:v>0</c:v>
                </c:pt>
                <c:pt idx="471">
                  <c:v>0</c:v>
                </c:pt>
                <c:pt idx="472">
                  <c:v>2</c:v>
                </c:pt>
                <c:pt idx="473">
                  <c:v>0</c:v>
                </c:pt>
                <c:pt idx="474">
                  <c:v>0</c:v>
                </c:pt>
                <c:pt idx="475">
                  <c:v>1</c:v>
                </c:pt>
                <c:pt idx="476">
                  <c:v>0</c:v>
                </c:pt>
                <c:pt idx="477">
                  <c:v>1</c:v>
                </c:pt>
                <c:pt idx="478">
                  <c:v>0</c:v>
                </c:pt>
                <c:pt idx="479">
                  <c:v>0</c:v>
                </c:pt>
                <c:pt idx="480">
                  <c:v>1</c:v>
                </c:pt>
                <c:pt idx="481">
                  <c:v>0</c:v>
                </c:pt>
                <c:pt idx="482">
                  <c:v>0</c:v>
                </c:pt>
                <c:pt idx="483">
                  <c:v>0</c:v>
                </c:pt>
                <c:pt idx="484">
                  <c:v>0</c:v>
                </c:pt>
                <c:pt idx="485">
                  <c:v>0</c:v>
                </c:pt>
                <c:pt idx="486">
                  <c:v>1</c:v>
                </c:pt>
                <c:pt idx="487">
                  <c:v>1</c:v>
                </c:pt>
                <c:pt idx="488">
                  <c:v>1</c:v>
                </c:pt>
                <c:pt idx="489">
                  <c:v>0</c:v>
                </c:pt>
                <c:pt idx="490">
                  <c:v>1</c:v>
                </c:pt>
                <c:pt idx="491">
                  <c:v>0</c:v>
                </c:pt>
                <c:pt idx="492">
                  <c:v>0</c:v>
                </c:pt>
                <c:pt idx="493">
                  <c:v>1</c:v>
                </c:pt>
                <c:pt idx="494">
                  <c:v>1</c:v>
                </c:pt>
                <c:pt idx="495">
                  <c:v>0</c:v>
                </c:pt>
                <c:pt idx="496">
                  <c:v>0</c:v>
                </c:pt>
              </c:numCache>
            </c:numRef>
          </c:val>
          <c:smooth val="0"/>
          <c:extLst>
            <c:ext xmlns:c16="http://schemas.microsoft.com/office/drawing/2014/chart" uri="{C3380CC4-5D6E-409C-BE32-E72D297353CC}">
              <c16:uniqueId val="{00000003-6C05-41FF-9368-83C77F74F8F6}"/>
            </c:ext>
          </c:extLst>
        </c:ser>
        <c:ser>
          <c:idx val="4"/>
          <c:order val="4"/>
          <c:tx>
            <c:strRef>
              <c:f>Sheet1!$F$1</c:f>
              <c:strCache>
                <c:ptCount val="1"/>
                <c:pt idx="0">
                  <c:v>dxvluxury</c:v>
                </c:pt>
              </c:strCache>
            </c:strRef>
          </c:tx>
          <c:spPr>
            <a:ln w="28575" cap="rnd">
              <a:solidFill>
                <a:schemeClr val="accent5"/>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Sheet1!$F$2:$F$498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1</c:v>
                </c:pt>
                <c:pt idx="18">
                  <c:v>0</c:v>
                </c:pt>
                <c:pt idx="19">
                  <c:v>0</c:v>
                </c:pt>
                <c:pt idx="20">
                  <c:v>0</c:v>
                </c:pt>
                <c:pt idx="21">
                  <c:v>1</c:v>
                </c:pt>
                <c:pt idx="22">
                  <c:v>0</c:v>
                </c:pt>
                <c:pt idx="23">
                  <c:v>0</c:v>
                </c:pt>
                <c:pt idx="24">
                  <c:v>0</c:v>
                </c:pt>
                <c:pt idx="25">
                  <c:v>1</c:v>
                </c:pt>
                <c:pt idx="26">
                  <c:v>0</c:v>
                </c:pt>
                <c:pt idx="27">
                  <c:v>0</c:v>
                </c:pt>
                <c:pt idx="28">
                  <c:v>0</c:v>
                </c:pt>
                <c:pt idx="29">
                  <c:v>0</c:v>
                </c:pt>
                <c:pt idx="30">
                  <c:v>0</c:v>
                </c:pt>
                <c:pt idx="31">
                  <c:v>1</c:v>
                </c:pt>
                <c:pt idx="32">
                  <c:v>0</c:v>
                </c:pt>
                <c:pt idx="33">
                  <c:v>0</c:v>
                </c:pt>
                <c:pt idx="34">
                  <c:v>0</c:v>
                </c:pt>
                <c:pt idx="35">
                  <c:v>0</c:v>
                </c:pt>
                <c:pt idx="36">
                  <c:v>0</c:v>
                </c:pt>
                <c:pt idx="37">
                  <c:v>0</c:v>
                </c:pt>
                <c:pt idx="38">
                  <c:v>0</c:v>
                </c:pt>
                <c:pt idx="39">
                  <c:v>1</c:v>
                </c:pt>
                <c:pt idx="40">
                  <c:v>1</c:v>
                </c:pt>
                <c:pt idx="41">
                  <c:v>0</c:v>
                </c:pt>
                <c:pt idx="42">
                  <c:v>0</c:v>
                </c:pt>
                <c:pt idx="43">
                  <c:v>0</c:v>
                </c:pt>
                <c:pt idx="44">
                  <c:v>0</c:v>
                </c:pt>
                <c:pt idx="45">
                  <c:v>0</c:v>
                </c:pt>
                <c:pt idx="46">
                  <c:v>0</c:v>
                </c:pt>
                <c:pt idx="47">
                  <c:v>1</c:v>
                </c:pt>
                <c:pt idx="48">
                  <c:v>0</c:v>
                </c:pt>
                <c:pt idx="49">
                  <c:v>0</c:v>
                </c:pt>
                <c:pt idx="50">
                  <c:v>0</c:v>
                </c:pt>
                <c:pt idx="51">
                  <c:v>0</c:v>
                </c:pt>
                <c:pt idx="52">
                  <c:v>0</c:v>
                </c:pt>
                <c:pt idx="53">
                  <c:v>0</c:v>
                </c:pt>
                <c:pt idx="54">
                  <c:v>0</c:v>
                </c:pt>
                <c:pt idx="55">
                  <c:v>1</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1</c:v>
                </c:pt>
                <c:pt idx="88">
                  <c:v>0</c:v>
                </c:pt>
                <c:pt idx="89">
                  <c:v>0</c:v>
                </c:pt>
                <c:pt idx="90">
                  <c:v>0</c:v>
                </c:pt>
                <c:pt idx="91">
                  <c:v>0</c:v>
                </c:pt>
                <c:pt idx="92">
                  <c:v>0</c:v>
                </c:pt>
                <c:pt idx="93">
                  <c:v>0</c:v>
                </c:pt>
                <c:pt idx="94">
                  <c:v>0</c:v>
                </c:pt>
                <c:pt idx="95">
                  <c:v>0</c:v>
                </c:pt>
                <c:pt idx="96">
                  <c:v>1</c:v>
                </c:pt>
                <c:pt idx="97">
                  <c:v>0</c:v>
                </c:pt>
                <c:pt idx="98">
                  <c:v>0</c:v>
                </c:pt>
                <c:pt idx="99">
                  <c:v>0</c:v>
                </c:pt>
                <c:pt idx="100">
                  <c:v>0</c:v>
                </c:pt>
                <c:pt idx="101">
                  <c:v>0</c:v>
                </c:pt>
                <c:pt idx="102">
                  <c:v>1</c:v>
                </c:pt>
                <c:pt idx="103">
                  <c:v>1</c:v>
                </c:pt>
                <c:pt idx="104">
                  <c:v>0</c:v>
                </c:pt>
                <c:pt idx="105">
                  <c:v>0</c:v>
                </c:pt>
                <c:pt idx="106">
                  <c:v>0</c:v>
                </c:pt>
                <c:pt idx="107">
                  <c:v>0</c:v>
                </c:pt>
                <c:pt idx="108">
                  <c:v>0</c:v>
                </c:pt>
                <c:pt idx="109">
                  <c:v>0</c:v>
                </c:pt>
                <c:pt idx="110">
                  <c:v>0</c:v>
                </c:pt>
                <c:pt idx="111">
                  <c:v>1</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1</c:v>
                </c:pt>
                <c:pt idx="131">
                  <c:v>0</c:v>
                </c:pt>
                <c:pt idx="132">
                  <c:v>0</c:v>
                </c:pt>
                <c:pt idx="133">
                  <c:v>0</c:v>
                </c:pt>
                <c:pt idx="134">
                  <c:v>0</c:v>
                </c:pt>
                <c:pt idx="135">
                  <c:v>0</c:v>
                </c:pt>
                <c:pt idx="136">
                  <c:v>1</c:v>
                </c:pt>
                <c:pt idx="137">
                  <c:v>0</c:v>
                </c:pt>
                <c:pt idx="138">
                  <c:v>0</c:v>
                </c:pt>
                <c:pt idx="139">
                  <c:v>0</c:v>
                </c:pt>
                <c:pt idx="140">
                  <c:v>0</c:v>
                </c:pt>
                <c:pt idx="141">
                  <c:v>0</c:v>
                </c:pt>
                <c:pt idx="142">
                  <c:v>0</c:v>
                </c:pt>
                <c:pt idx="143">
                  <c:v>0</c:v>
                </c:pt>
                <c:pt idx="144">
                  <c:v>0</c:v>
                </c:pt>
                <c:pt idx="145">
                  <c:v>1</c:v>
                </c:pt>
                <c:pt idx="146">
                  <c:v>0</c:v>
                </c:pt>
                <c:pt idx="147">
                  <c:v>0</c:v>
                </c:pt>
                <c:pt idx="148">
                  <c:v>0</c:v>
                </c:pt>
                <c:pt idx="149">
                  <c:v>0</c:v>
                </c:pt>
                <c:pt idx="150">
                  <c:v>0</c:v>
                </c:pt>
                <c:pt idx="151">
                  <c:v>0</c:v>
                </c:pt>
                <c:pt idx="152">
                  <c:v>1</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1</c:v>
                </c:pt>
                <c:pt idx="179">
                  <c:v>0</c:v>
                </c:pt>
                <c:pt idx="180">
                  <c:v>0</c:v>
                </c:pt>
                <c:pt idx="181">
                  <c:v>0</c:v>
                </c:pt>
                <c:pt idx="182">
                  <c:v>1</c:v>
                </c:pt>
                <c:pt idx="183">
                  <c:v>0</c:v>
                </c:pt>
                <c:pt idx="184">
                  <c:v>0</c:v>
                </c:pt>
                <c:pt idx="185">
                  <c:v>0</c:v>
                </c:pt>
                <c:pt idx="186">
                  <c:v>0</c:v>
                </c:pt>
                <c:pt idx="187">
                  <c:v>1</c:v>
                </c:pt>
                <c:pt idx="188">
                  <c:v>0</c:v>
                </c:pt>
                <c:pt idx="189">
                  <c:v>0</c:v>
                </c:pt>
                <c:pt idx="190">
                  <c:v>0</c:v>
                </c:pt>
                <c:pt idx="191">
                  <c:v>0</c:v>
                </c:pt>
                <c:pt idx="192">
                  <c:v>0</c:v>
                </c:pt>
                <c:pt idx="193">
                  <c:v>0</c:v>
                </c:pt>
                <c:pt idx="194">
                  <c:v>0</c:v>
                </c:pt>
                <c:pt idx="195">
                  <c:v>0</c:v>
                </c:pt>
                <c:pt idx="196">
                  <c:v>1</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0</c:v>
                </c:pt>
                <c:pt idx="213">
                  <c:v>0</c:v>
                </c:pt>
                <c:pt idx="214">
                  <c:v>1</c:v>
                </c:pt>
                <c:pt idx="215">
                  <c:v>0</c:v>
                </c:pt>
                <c:pt idx="216">
                  <c:v>0</c:v>
                </c:pt>
                <c:pt idx="217">
                  <c:v>0</c:v>
                </c:pt>
                <c:pt idx="218">
                  <c:v>0</c:v>
                </c:pt>
                <c:pt idx="219">
                  <c:v>0</c:v>
                </c:pt>
                <c:pt idx="220">
                  <c:v>0</c:v>
                </c:pt>
                <c:pt idx="221">
                  <c:v>0</c:v>
                </c:pt>
                <c:pt idx="222">
                  <c:v>0</c:v>
                </c:pt>
                <c:pt idx="223">
                  <c:v>3</c:v>
                </c:pt>
                <c:pt idx="224">
                  <c:v>0</c:v>
                </c:pt>
                <c:pt idx="225">
                  <c:v>0</c:v>
                </c:pt>
                <c:pt idx="226">
                  <c:v>0</c:v>
                </c:pt>
                <c:pt idx="227">
                  <c:v>0</c:v>
                </c:pt>
                <c:pt idx="228">
                  <c:v>0</c:v>
                </c:pt>
                <c:pt idx="229">
                  <c:v>1</c:v>
                </c:pt>
                <c:pt idx="230">
                  <c:v>0</c:v>
                </c:pt>
                <c:pt idx="231">
                  <c:v>0</c:v>
                </c:pt>
                <c:pt idx="232">
                  <c:v>0</c:v>
                </c:pt>
                <c:pt idx="233">
                  <c:v>0</c:v>
                </c:pt>
                <c:pt idx="234">
                  <c:v>1</c:v>
                </c:pt>
                <c:pt idx="235">
                  <c:v>0</c:v>
                </c:pt>
                <c:pt idx="236">
                  <c:v>0</c:v>
                </c:pt>
                <c:pt idx="237">
                  <c:v>0</c:v>
                </c:pt>
                <c:pt idx="238">
                  <c:v>0</c:v>
                </c:pt>
                <c:pt idx="239">
                  <c:v>0</c:v>
                </c:pt>
                <c:pt idx="240">
                  <c:v>0</c:v>
                </c:pt>
                <c:pt idx="241">
                  <c:v>1</c:v>
                </c:pt>
                <c:pt idx="242">
                  <c:v>0</c:v>
                </c:pt>
                <c:pt idx="243">
                  <c:v>0</c:v>
                </c:pt>
                <c:pt idx="244">
                  <c:v>0</c:v>
                </c:pt>
                <c:pt idx="245">
                  <c:v>0</c:v>
                </c:pt>
                <c:pt idx="246">
                  <c:v>0</c:v>
                </c:pt>
                <c:pt idx="247">
                  <c:v>0</c:v>
                </c:pt>
                <c:pt idx="248">
                  <c:v>1</c:v>
                </c:pt>
                <c:pt idx="249">
                  <c:v>0</c:v>
                </c:pt>
                <c:pt idx="250">
                  <c:v>0</c:v>
                </c:pt>
                <c:pt idx="251">
                  <c:v>1</c:v>
                </c:pt>
                <c:pt idx="252">
                  <c:v>0</c:v>
                </c:pt>
                <c:pt idx="253">
                  <c:v>0</c:v>
                </c:pt>
                <c:pt idx="254">
                  <c:v>0</c:v>
                </c:pt>
                <c:pt idx="255">
                  <c:v>0</c:v>
                </c:pt>
                <c:pt idx="256">
                  <c:v>0</c:v>
                </c:pt>
                <c:pt idx="257">
                  <c:v>0</c:v>
                </c:pt>
                <c:pt idx="258">
                  <c:v>1</c:v>
                </c:pt>
                <c:pt idx="259">
                  <c:v>0</c:v>
                </c:pt>
                <c:pt idx="260">
                  <c:v>0</c:v>
                </c:pt>
                <c:pt idx="261">
                  <c:v>0</c:v>
                </c:pt>
                <c:pt idx="262">
                  <c:v>1</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1</c:v>
                </c:pt>
                <c:pt idx="281">
                  <c:v>0</c:v>
                </c:pt>
                <c:pt idx="282">
                  <c:v>0</c:v>
                </c:pt>
                <c:pt idx="283">
                  <c:v>0</c:v>
                </c:pt>
                <c:pt idx="284">
                  <c:v>0</c:v>
                </c:pt>
                <c:pt idx="285">
                  <c:v>1</c:v>
                </c:pt>
                <c:pt idx="286">
                  <c:v>0</c:v>
                </c:pt>
                <c:pt idx="287">
                  <c:v>1</c:v>
                </c:pt>
                <c:pt idx="288">
                  <c:v>0</c:v>
                </c:pt>
                <c:pt idx="289">
                  <c:v>0</c:v>
                </c:pt>
                <c:pt idx="290">
                  <c:v>0</c:v>
                </c:pt>
                <c:pt idx="291">
                  <c:v>1</c:v>
                </c:pt>
                <c:pt idx="292">
                  <c:v>0</c:v>
                </c:pt>
                <c:pt idx="293">
                  <c:v>0</c:v>
                </c:pt>
                <c:pt idx="294">
                  <c:v>0</c:v>
                </c:pt>
                <c:pt idx="295">
                  <c:v>0</c:v>
                </c:pt>
                <c:pt idx="296">
                  <c:v>0</c:v>
                </c:pt>
                <c:pt idx="297">
                  <c:v>1</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2</c:v>
                </c:pt>
                <c:pt idx="316">
                  <c:v>0</c:v>
                </c:pt>
                <c:pt idx="317">
                  <c:v>0</c:v>
                </c:pt>
                <c:pt idx="318">
                  <c:v>0</c:v>
                </c:pt>
                <c:pt idx="319">
                  <c:v>0</c:v>
                </c:pt>
                <c:pt idx="320">
                  <c:v>1</c:v>
                </c:pt>
                <c:pt idx="321">
                  <c:v>0</c:v>
                </c:pt>
                <c:pt idx="322">
                  <c:v>1</c:v>
                </c:pt>
                <c:pt idx="323">
                  <c:v>0</c:v>
                </c:pt>
                <c:pt idx="324">
                  <c:v>0</c:v>
                </c:pt>
                <c:pt idx="325">
                  <c:v>0</c:v>
                </c:pt>
                <c:pt idx="326">
                  <c:v>0</c:v>
                </c:pt>
                <c:pt idx="327">
                  <c:v>0</c:v>
                </c:pt>
                <c:pt idx="328">
                  <c:v>0</c:v>
                </c:pt>
                <c:pt idx="329">
                  <c:v>0</c:v>
                </c:pt>
                <c:pt idx="330">
                  <c:v>0</c:v>
                </c:pt>
                <c:pt idx="331">
                  <c:v>0</c:v>
                </c:pt>
                <c:pt idx="332">
                  <c:v>1</c:v>
                </c:pt>
                <c:pt idx="333">
                  <c:v>0</c:v>
                </c:pt>
                <c:pt idx="334">
                  <c:v>0</c:v>
                </c:pt>
                <c:pt idx="335">
                  <c:v>1</c:v>
                </c:pt>
                <c:pt idx="336">
                  <c:v>0</c:v>
                </c:pt>
                <c:pt idx="337">
                  <c:v>0</c:v>
                </c:pt>
                <c:pt idx="338">
                  <c:v>0</c:v>
                </c:pt>
                <c:pt idx="339">
                  <c:v>0</c:v>
                </c:pt>
                <c:pt idx="340">
                  <c:v>0</c:v>
                </c:pt>
                <c:pt idx="341">
                  <c:v>1</c:v>
                </c:pt>
                <c:pt idx="342">
                  <c:v>0</c:v>
                </c:pt>
                <c:pt idx="343">
                  <c:v>0</c:v>
                </c:pt>
                <c:pt idx="344">
                  <c:v>0</c:v>
                </c:pt>
                <c:pt idx="345">
                  <c:v>0</c:v>
                </c:pt>
                <c:pt idx="346">
                  <c:v>0</c:v>
                </c:pt>
                <c:pt idx="347">
                  <c:v>0</c:v>
                </c:pt>
                <c:pt idx="348">
                  <c:v>0</c:v>
                </c:pt>
                <c:pt idx="349">
                  <c:v>1</c:v>
                </c:pt>
                <c:pt idx="350">
                  <c:v>0</c:v>
                </c:pt>
                <c:pt idx="351">
                  <c:v>0</c:v>
                </c:pt>
                <c:pt idx="352">
                  <c:v>0</c:v>
                </c:pt>
                <c:pt idx="353">
                  <c:v>1</c:v>
                </c:pt>
                <c:pt idx="354">
                  <c:v>0</c:v>
                </c:pt>
                <c:pt idx="355">
                  <c:v>0</c:v>
                </c:pt>
                <c:pt idx="356">
                  <c:v>0</c:v>
                </c:pt>
                <c:pt idx="357">
                  <c:v>1</c:v>
                </c:pt>
                <c:pt idx="358">
                  <c:v>0</c:v>
                </c:pt>
                <c:pt idx="359">
                  <c:v>0</c:v>
                </c:pt>
                <c:pt idx="360">
                  <c:v>0</c:v>
                </c:pt>
                <c:pt idx="361">
                  <c:v>0</c:v>
                </c:pt>
                <c:pt idx="362">
                  <c:v>1</c:v>
                </c:pt>
                <c:pt idx="363">
                  <c:v>0</c:v>
                </c:pt>
                <c:pt idx="364">
                  <c:v>0</c:v>
                </c:pt>
                <c:pt idx="365">
                  <c:v>0</c:v>
                </c:pt>
                <c:pt idx="366">
                  <c:v>0</c:v>
                </c:pt>
                <c:pt idx="367">
                  <c:v>1</c:v>
                </c:pt>
                <c:pt idx="368">
                  <c:v>0</c:v>
                </c:pt>
                <c:pt idx="369">
                  <c:v>0</c:v>
                </c:pt>
                <c:pt idx="370">
                  <c:v>0</c:v>
                </c:pt>
                <c:pt idx="371">
                  <c:v>0</c:v>
                </c:pt>
                <c:pt idx="372">
                  <c:v>0</c:v>
                </c:pt>
                <c:pt idx="373">
                  <c:v>0</c:v>
                </c:pt>
                <c:pt idx="374">
                  <c:v>0</c:v>
                </c:pt>
                <c:pt idx="375">
                  <c:v>0</c:v>
                </c:pt>
                <c:pt idx="376">
                  <c:v>1</c:v>
                </c:pt>
                <c:pt idx="377">
                  <c:v>0</c:v>
                </c:pt>
                <c:pt idx="378">
                  <c:v>0</c:v>
                </c:pt>
                <c:pt idx="379">
                  <c:v>0</c:v>
                </c:pt>
                <c:pt idx="380">
                  <c:v>0</c:v>
                </c:pt>
                <c:pt idx="381">
                  <c:v>0</c:v>
                </c:pt>
                <c:pt idx="382">
                  <c:v>0</c:v>
                </c:pt>
                <c:pt idx="383">
                  <c:v>0</c:v>
                </c:pt>
                <c:pt idx="384">
                  <c:v>1</c:v>
                </c:pt>
                <c:pt idx="385">
                  <c:v>0</c:v>
                </c:pt>
                <c:pt idx="386">
                  <c:v>0</c:v>
                </c:pt>
                <c:pt idx="387">
                  <c:v>0</c:v>
                </c:pt>
                <c:pt idx="388">
                  <c:v>0</c:v>
                </c:pt>
                <c:pt idx="389">
                  <c:v>1</c:v>
                </c:pt>
                <c:pt idx="390">
                  <c:v>0</c:v>
                </c:pt>
                <c:pt idx="391">
                  <c:v>0</c:v>
                </c:pt>
                <c:pt idx="392">
                  <c:v>0</c:v>
                </c:pt>
                <c:pt idx="393">
                  <c:v>0</c:v>
                </c:pt>
                <c:pt idx="394">
                  <c:v>0</c:v>
                </c:pt>
                <c:pt idx="395">
                  <c:v>0</c:v>
                </c:pt>
                <c:pt idx="396">
                  <c:v>0</c:v>
                </c:pt>
                <c:pt idx="397">
                  <c:v>0</c:v>
                </c:pt>
                <c:pt idx="398">
                  <c:v>0</c:v>
                </c:pt>
                <c:pt idx="399">
                  <c:v>0</c:v>
                </c:pt>
                <c:pt idx="400">
                  <c:v>0</c:v>
                </c:pt>
                <c:pt idx="401">
                  <c:v>0</c:v>
                </c:pt>
                <c:pt idx="402">
                  <c:v>1</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04-6C05-41FF-9368-83C77F74F8F6}"/>
            </c:ext>
          </c:extLst>
        </c:ser>
        <c:ser>
          <c:idx val="5"/>
          <c:order val="5"/>
          <c:tx>
            <c:strRef>
              <c:f>Sheet1!$G$1</c:f>
              <c:strCache>
                <c:ptCount val="1"/>
                <c:pt idx="0">
                  <c:v>american_standard</c:v>
                </c:pt>
              </c:strCache>
            </c:strRef>
          </c:tx>
          <c:spPr>
            <a:ln w="28575" cap="rnd">
              <a:solidFill>
                <a:schemeClr val="accent6"/>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Sheet1!$G$2:$G$498</c:f>
              <c:numCache>
                <c:formatCode>General</c:formatCode>
                <c:ptCount val="497"/>
                <c:pt idx="0">
                  <c:v>0</c:v>
                </c:pt>
                <c:pt idx="1">
                  <c:v>1</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0</c:v>
                </c:pt>
                <c:pt idx="28">
                  <c:v>1</c:v>
                </c:pt>
                <c:pt idx="29">
                  <c:v>0</c:v>
                </c:pt>
                <c:pt idx="30">
                  <c:v>1</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0</c:v>
                </c:pt>
                <c:pt idx="46">
                  <c:v>0</c:v>
                </c:pt>
                <c:pt idx="47">
                  <c:v>0</c:v>
                </c:pt>
                <c:pt idx="48">
                  <c:v>0</c:v>
                </c:pt>
                <c:pt idx="49">
                  <c:v>1</c:v>
                </c:pt>
                <c:pt idx="50">
                  <c:v>0</c:v>
                </c:pt>
                <c:pt idx="51">
                  <c:v>0</c:v>
                </c:pt>
                <c:pt idx="52">
                  <c:v>0</c:v>
                </c:pt>
                <c:pt idx="53">
                  <c:v>1</c:v>
                </c:pt>
                <c:pt idx="54">
                  <c:v>0</c:v>
                </c:pt>
                <c:pt idx="55">
                  <c:v>0</c:v>
                </c:pt>
                <c:pt idx="56">
                  <c:v>0</c:v>
                </c:pt>
                <c:pt idx="57">
                  <c:v>0</c:v>
                </c:pt>
                <c:pt idx="58">
                  <c:v>0</c:v>
                </c:pt>
                <c:pt idx="59">
                  <c:v>0</c:v>
                </c:pt>
                <c:pt idx="60">
                  <c:v>1</c:v>
                </c:pt>
                <c:pt idx="61">
                  <c:v>1</c:v>
                </c:pt>
                <c:pt idx="62">
                  <c:v>0</c:v>
                </c:pt>
                <c:pt idx="63">
                  <c:v>2</c:v>
                </c:pt>
                <c:pt idx="64">
                  <c:v>0</c:v>
                </c:pt>
                <c:pt idx="65">
                  <c:v>0</c:v>
                </c:pt>
                <c:pt idx="66">
                  <c:v>0</c:v>
                </c:pt>
                <c:pt idx="67">
                  <c:v>0</c:v>
                </c:pt>
                <c:pt idx="68">
                  <c:v>0</c:v>
                </c:pt>
                <c:pt idx="69">
                  <c:v>0</c:v>
                </c:pt>
                <c:pt idx="70">
                  <c:v>0</c:v>
                </c:pt>
                <c:pt idx="71">
                  <c:v>0</c:v>
                </c:pt>
                <c:pt idx="72">
                  <c:v>0</c:v>
                </c:pt>
                <c:pt idx="73">
                  <c:v>0</c:v>
                </c:pt>
                <c:pt idx="74">
                  <c:v>0</c:v>
                </c:pt>
                <c:pt idx="75">
                  <c:v>0</c:v>
                </c:pt>
                <c:pt idx="76">
                  <c:v>0</c:v>
                </c:pt>
                <c:pt idx="77">
                  <c:v>1</c:v>
                </c:pt>
                <c:pt idx="78">
                  <c:v>0</c:v>
                </c:pt>
                <c:pt idx="79">
                  <c:v>0</c:v>
                </c:pt>
                <c:pt idx="80">
                  <c:v>0</c:v>
                </c:pt>
                <c:pt idx="81">
                  <c:v>1</c:v>
                </c:pt>
                <c:pt idx="82">
                  <c:v>0</c:v>
                </c:pt>
                <c:pt idx="83">
                  <c:v>0</c:v>
                </c:pt>
                <c:pt idx="84">
                  <c:v>0</c:v>
                </c:pt>
                <c:pt idx="85">
                  <c:v>0</c:v>
                </c:pt>
                <c:pt idx="86">
                  <c:v>0</c:v>
                </c:pt>
                <c:pt idx="87">
                  <c:v>0</c:v>
                </c:pt>
                <c:pt idx="88">
                  <c:v>1</c:v>
                </c:pt>
                <c:pt idx="89">
                  <c:v>1</c:v>
                </c:pt>
                <c:pt idx="90">
                  <c:v>0</c:v>
                </c:pt>
                <c:pt idx="91">
                  <c:v>0</c:v>
                </c:pt>
                <c:pt idx="92">
                  <c:v>0</c:v>
                </c:pt>
                <c:pt idx="93">
                  <c:v>0</c:v>
                </c:pt>
                <c:pt idx="94">
                  <c:v>0</c:v>
                </c:pt>
                <c:pt idx="95">
                  <c:v>0</c:v>
                </c:pt>
                <c:pt idx="96">
                  <c:v>0</c:v>
                </c:pt>
                <c:pt idx="97">
                  <c:v>1</c:v>
                </c:pt>
                <c:pt idx="98">
                  <c:v>0</c:v>
                </c:pt>
                <c:pt idx="99">
                  <c:v>0</c:v>
                </c:pt>
                <c:pt idx="100">
                  <c:v>0</c:v>
                </c:pt>
                <c:pt idx="101">
                  <c:v>0</c:v>
                </c:pt>
                <c:pt idx="102">
                  <c:v>1</c:v>
                </c:pt>
                <c:pt idx="103">
                  <c:v>0</c:v>
                </c:pt>
                <c:pt idx="104">
                  <c:v>0</c:v>
                </c:pt>
                <c:pt idx="105">
                  <c:v>1</c:v>
                </c:pt>
                <c:pt idx="106">
                  <c:v>0</c:v>
                </c:pt>
                <c:pt idx="107">
                  <c:v>0</c:v>
                </c:pt>
                <c:pt idx="108">
                  <c:v>0</c:v>
                </c:pt>
                <c:pt idx="109">
                  <c:v>0</c:v>
                </c:pt>
                <c:pt idx="110">
                  <c:v>0</c:v>
                </c:pt>
                <c:pt idx="111">
                  <c:v>0</c:v>
                </c:pt>
                <c:pt idx="112">
                  <c:v>1</c:v>
                </c:pt>
                <c:pt idx="113">
                  <c:v>0</c:v>
                </c:pt>
                <c:pt idx="114">
                  <c:v>0</c:v>
                </c:pt>
                <c:pt idx="115">
                  <c:v>0</c:v>
                </c:pt>
                <c:pt idx="116">
                  <c:v>0</c:v>
                </c:pt>
                <c:pt idx="117">
                  <c:v>1</c:v>
                </c:pt>
                <c:pt idx="118">
                  <c:v>0</c:v>
                </c:pt>
                <c:pt idx="119">
                  <c:v>0</c:v>
                </c:pt>
                <c:pt idx="120">
                  <c:v>0</c:v>
                </c:pt>
                <c:pt idx="121">
                  <c:v>0</c:v>
                </c:pt>
                <c:pt idx="122">
                  <c:v>0</c:v>
                </c:pt>
                <c:pt idx="123">
                  <c:v>0</c:v>
                </c:pt>
                <c:pt idx="124">
                  <c:v>0</c:v>
                </c:pt>
                <c:pt idx="125">
                  <c:v>0</c:v>
                </c:pt>
                <c:pt idx="126">
                  <c:v>0</c:v>
                </c:pt>
                <c:pt idx="127">
                  <c:v>0</c:v>
                </c:pt>
                <c:pt idx="128">
                  <c:v>0</c:v>
                </c:pt>
                <c:pt idx="129">
                  <c:v>0</c:v>
                </c:pt>
                <c:pt idx="130">
                  <c:v>1</c:v>
                </c:pt>
                <c:pt idx="131">
                  <c:v>0</c:v>
                </c:pt>
                <c:pt idx="132">
                  <c:v>0</c:v>
                </c:pt>
                <c:pt idx="133">
                  <c:v>0</c:v>
                </c:pt>
                <c:pt idx="134">
                  <c:v>0</c:v>
                </c:pt>
                <c:pt idx="135">
                  <c:v>0</c:v>
                </c:pt>
                <c:pt idx="136">
                  <c:v>1</c:v>
                </c:pt>
                <c:pt idx="137">
                  <c:v>0</c:v>
                </c:pt>
                <c:pt idx="138">
                  <c:v>0</c:v>
                </c:pt>
                <c:pt idx="139">
                  <c:v>0</c:v>
                </c:pt>
                <c:pt idx="140">
                  <c:v>0</c:v>
                </c:pt>
                <c:pt idx="141">
                  <c:v>0</c:v>
                </c:pt>
                <c:pt idx="142">
                  <c:v>0</c:v>
                </c:pt>
                <c:pt idx="143">
                  <c:v>0</c:v>
                </c:pt>
                <c:pt idx="144">
                  <c:v>0</c:v>
                </c:pt>
                <c:pt idx="145">
                  <c:v>0</c:v>
                </c:pt>
                <c:pt idx="146">
                  <c:v>0</c:v>
                </c:pt>
                <c:pt idx="147">
                  <c:v>1</c:v>
                </c:pt>
                <c:pt idx="148">
                  <c:v>0</c:v>
                </c:pt>
                <c:pt idx="149">
                  <c:v>0</c:v>
                </c:pt>
                <c:pt idx="150">
                  <c:v>0</c:v>
                </c:pt>
                <c:pt idx="151">
                  <c:v>0</c:v>
                </c:pt>
                <c:pt idx="152">
                  <c:v>0</c:v>
                </c:pt>
                <c:pt idx="153">
                  <c:v>0</c:v>
                </c:pt>
                <c:pt idx="154">
                  <c:v>1</c:v>
                </c:pt>
                <c:pt idx="155">
                  <c:v>0</c:v>
                </c:pt>
                <c:pt idx="156">
                  <c:v>0</c:v>
                </c:pt>
                <c:pt idx="157">
                  <c:v>0</c:v>
                </c:pt>
                <c:pt idx="158">
                  <c:v>1</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1</c:v>
                </c:pt>
                <c:pt idx="173">
                  <c:v>0</c:v>
                </c:pt>
                <c:pt idx="174">
                  <c:v>0</c:v>
                </c:pt>
                <c:pt idx="175">
                  <c:v>0</c:v>
                </c:pt>
                <c:pt idx="176">
                  <c:v>0</c:v>
                </c:pt>
                <c:pt idx="177">
                  <c:v>0</c:v>
                </c:pt>
                <c:pt idx="178">
                  <c:v>0</c:v>
                </c:pt>
                <c:pt idx="179">
                  <c:v>0</c:v>
                </c:pt>
                <c:pt idx="180">
                  <c:v>1</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1</c:v>
                </c:pt>
                <c:pt idx="212">
                  <c:v>0</c:v>
                </c:pt>
                <c:pt idx="213">
                  <c:v>1</c:v>
                </c:pt>
                <c:pt idx="214">
                  <c:v>0</c:v>
                </c:pt>
                <c:pt idx="215">
                  <c:v>0</c:v>
                </c:pt>
                <c:pt idx="216">
                  <c:v>1</c:v>
                </c:pt>
                <c:pt idx="217">
                  <c:v>0</c:v>
                </c:pt>
                <c:pt idx="218">
                  <c:v>0</c:v>
                </c:pt>
                <c:pt idx="219">
                  <c:v>0</c:v>
                </c:pt>
                <c:pt idx="220">
                  <c:v>0</c:v>
                </c:pt>
                <c:pt idx="221">
                  <c:v>0</c:v>
                </c:pt>
                <c:pt idx="222">
                  <c:v>1</c:v>
                </c:pt>
                <c:pt idx="223">
                  <c:v>0</c:v>
                </c:pt>
                <c:pt idx="224">
                  <c:v>0</c:v>
                </c:pt>
                <c:pt idx="225">
                  <c:v>0</c:v>
                </c:pt>
                <c:pt idx="226">
                  <c:v>0</c:v>
                </c:pt>
                <c:pt idx="227">
                  <c:v>0</c:v>
                </c:pt>
                <c:pt idx="228">
                  <c:v>0</c:v>
                </c:pt>
                <c:pt idx="229">
                  <c:v>0</c:v>
                </c:pt>
                <c:pt idx="230">
                  <c:v>0</c:v>
                </c:pt>
                <c:pt idx="231">
                  <c:v>1</c:v>
                </c:pt>
                <c:pt idx="232">
                  <c:v>0</c:v>
                </c:pt>
                <c:pt idx="233">
                  <c:v>0</c:v>
                </c:pt>
                <c:pt idx="234">
                  <c:v>0</c:v>
                </c:pt>
                <c:pt idx="235">
                  <c:v>0</c:v>
                </c:pt>
                <c:pt idx="236">
                  <c:v>0</c:v>
                </c:pt>
                <c:pt idx="237">
                  <c:v>1</c:v>
                </c:pt>
                <c:pt idx="238">
                  <c:v>0</c:v>
                </c:pt>
                <c:pt idx="239">
                  <c:v>0</c:v>
                </c:pt>
                <c:pt idx="240">
                  <c:v>1</c:v>
                </c:pt>
                <c:pt idx="241">
                  <c:v>0</c:v>
                </c:pt>
                <c:pt idx="242">
                  <c:v>1</c:v>
                </c:pt>
                <c:pt idx="243">
                  <c:v>0</c:v>
                </c:pt>
                <c:pt idx="244">
                  <c:v>1</c:v>
                </c:pt>
                <c:pt idx="245">
                  <c:v>0</c:v>
                </c:pt>
                <c:pt idx="246">
                  <c:v>1</c:v>
                </c:pt>
                <c:pt idx="247">
                  <c:v>0</c:v>
                </c:pt>
                <c:pt idx="248">
                  <c:v>1</c:v>
                </c:pt>
                <c:pt idx="249">
                  <c:v>0</c:v>
                </c:pt>
                <c:pt idx="250">
                  <c:v>0</c:v>
                </c:pt>
                <c:pt idx="251">
                  <c:v>0</c:v>
                </c:pt>
                <c:pt idx="252">
                  <c:v>1</c:v>
                </c:pt>
                <c:pt idx="253">
                  <c:v>0</c:v>
                </c:pt>
                <c:pt idx="254">
                  <c:v>0</c:v>
                </c:pt>
                <c:pt idx="255">
                  <c:v>0</c:v>
                </c:pt>
                <c:pt idx="256">
                  <c:v>0</c:v>
                </c:pt>
                <c:pt idx="257">
                  <c:v>0</c:v>
                </c:pt>
                <c:pt idx="258">
                  <c:v>0</c:v>
                </c:pt>
                <c:pt idx="259">
                  <c:v>1</c:v>
                </c:pt>
                <c:pt idx="260">
                  <c:v>0</c:v>
                </c:pt>
                <c:pt idx="261">
                  <c:v>1</c:v>
                </c:pt>
                <c:pt idx="262">
                  <c:v>0</c:v>
                </c:pt>
                <c:pt idx="263">
                  <c:v>0</c:v>
                </c:pt>
                <c:pt idx="264">
                  <c:v>0</c:v>
                </c:pt>
                <c:pt idx="265">
                  <c:v>0</c:v>
                </c:pt>
                <c:pt idx="266">
                  <c:v>0</c:v>
                </c:pt>
                <c:pt idx="267">
                  <c:v>0</c:v>
                </c:pt>
                <c:pt idx="268">
                  <c:v>0</c:v>
                </c:pt>
                <c:pt idx="269">
                  <c:v>0</c:v>
                </c:pt>
                <c:pt idx="270">
                  <c:v>1</c:v>
                </c:pt>
                <c:pt idx="271">
                  <c:v>0</c:v>
                </c:pt>
                <c:pt idx="272">
                  <c:v>0</c:v>
                </c:pt>
                <c:pt idx="273">
                  <c:v>0</c:v>
                </c:pt>
                <c:pt idx="274">
                  <c:v>0</c:v>
                </c:pt>
                <c:pt idx="275">
                  <c:v>0</c:v>
                </c:pt>
                <c:pt idx="276">
                  <c:v>0</c:v>
                </c:pt>
                <c:pt idx="277">
                  <c:v>1</c:v>
                </c:pt>
                <c:pt idx="278">
                  <c:v>0</c:v>
                </c:pt>
                <c:pt idx="279">
                  <c:v>0</c:v>
                </c:pt>
                <c:pt idx="280">
                  <c:v>1</c:v>
                </c:pt>
                <c:pt idx="281">
                  <c:v>0</c:v>
                </c:pt>
                <c:pt idx="282">
                  <c:v>0</c:v>
                </c:pt>
                <c:pt idx="283">
                  <c:v>0</c:v>
                </c:pt>
                <c:pt idx="284">
                  <c:v>0</c:v>
                </c:pt>
                <c:pt idx="285">
                  <c:v>0</c:v>
                </c:pt>
                <c:pt idx="286">
                  <c:v>1</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1</c:v>
                </c:pt>
                <c:pt idx="314">
                  <c:v>0</c:v>
                </c:pt>
                <c:pt idx="315">
                  <c:v>0</c:v>
                </c:pt>
                <c:pt idx="316">
                  <c:v>1</c:v>
                </c:pt>
                <c:pt idx="317">
                  <c:v>1</c:v>
                </c:pt>
                <c:pt idx="318">
                  <c:v>0</c:v>
                </c:pt>
                <c:pt idx="319">
                  <c:v>1</c:v>
                </c:pt>
                <c:pt idx="320">
                  <c:v>0</c:v>
                </c:pt>
                <c:pt idx="321">
                  <c:v>0</c:v>
                </c:pt>
                <c:pt idx="322">
                  <c:v>1</c:v>
                </c:pt>
                <c:pt idx="323">
                  <c:v>0</c:v>
                </c:pt>
                <c:pt idx="324">
                  <c:v>1</c:v>
                </c:pt>
                <c:pt idx="325">
                  <c:v>0</c:v>
                </c:pt>
                <c:pt idx="326">
                  <c:v>0</c:v>
                </c:pt>
                <c:pt idx="327">
                  <c:v>1</c:v>
                </c:pt>
                <c:pt idx="328">
                  <c:v>0</c:v>
                </c:pt>
                <c:pt idx="329">
                  <c:v>0</c:v>
                </c:pt>
                <c:pt idx="330">
                  <c:v>0</c:v>
                </c:pt>
                <c:pt idx="331">
                  <c:v>0</c:v>
                </c:pt>
                <c:pt idx="332">
                  <c:v>1</c:v>
                </c:pt>
                <c:pt idx="333">
                  <c:v>0</c:v>
                </c:pt>
                <c:pt idx="334">
                  <c:v>0</c:v>
                </c:pt>
                <c:pt idx="335">
                  <c:v>0</c:v>
                </c:pt>
                <c:pt idx="336">
                  <c:v>0</c:v>
                </c:pt>
                <c:pt idx="337">
                  <c:v>0</c:v>
                </c:pt>
                <c:pt idx="338">
                  <c:v>0</c:v>
                </c:pt>
                <c:pt idx="339">
                  <c:v>1</c:v>
                </c:pt>
                <c:pt idx="340">
                  <c:v>0</c:v>
                </c:pt>
                <c:pt idx="341">
                  <c:v>0</c:v>
                </c:pt>
                <c:pt idx="342">
                  <c:v>0</c:v>
                </c:pt>
                <c:pt idx="343">
                  <c:v>0</c:v>
                </c:pt>
                <c:pt idx="344">
                  <c:v>0</c:v>
                </c:pt>
                <c:pt idx="345">
                  <c:v>0</c:v>
                </c:pt>
                <c:pt idx="346">
                  <c:v>0</c:v>
                </c:pt>
                <c:pt idx="347">
                  <c:v>0</c:v>
                </c:pt>
                <c:pt idx="348">
                  <c:v>0</c:v>
                </c:pt>
                <c:pt idx="349">
                  <c:v>0</c:v>
                </c:pt>
                <c:pt idx="350">
                  <c:v>1</c:v>
                </c:pt>
                <c:pt idx="351">
                  <c:v>0</c:v>
                </c:pt>
                <c:pt idx="352">
                  <c:v>0</c:v>
                </c:pt>
                <c:pt idx="353">
                  <c:v>0</c:v>
                </c:pt>
                <c:pt idx="354">
                  <c:v>0</c:v>
                </c:pt>
                <c:pt idx="355">
                  <c:v>1</c:v>
                </c:pt>
                <c:pt idx="356">
                  <c:v>0</c:v>
                </c:pt>
                <c:pt idx="357">
                  <c:v>0</c:v>
                </c:pt>
                <c:pt idx="358">
                  <c:v>0</c:v>
                </c:pt>
                <c:pt idx="359">
                  <c:v>0</c:v>
                </c:pt>
                <c:pt idx="360">
                  <c:v>0</c:v>
                </c:pt>
                <c:pt idx="361">
                  <c:v>1</c:v>
                </c:pt>
                <c:pt idx="362">
                  <c:v>0</c:v>
                </c:pt>
                <c:pt idx="363">
                  <c:v>0</c:v>
                </c:pt>
                <c:pt idx="364">
                  <c:v>0</c:v>
                </c:pt>
                <c:pt idx="365">
                  <c:v>0</c:v>
                </c:pt>
                <c:pt idx="366">
                  <c:v>0</c:v>
                </c:pt>
                <c:pt idx="367">
                  <c:v>1</c:v>
                </c:pt>
                <c:pt idx="368">
                  <c:v>0</c:v>
                </c:pt>
                <c:pt idx="369">
                  <c:v>0</c:v>
                </c:pt>
                <c:pt idx="370">
                  <c:v>0</c:v>
                </c:pt>
                <c:pt idx="371">
                  <c:v>0</c:v>
                </c:pt>
                <c:pt idx="372">
                  <c:v>0</c:v>
                </c:pt>
                <c:pt idx="373">
                  <c:v>0</c:v>
                </c:pt>
                <c:pt idx="374">
                  <c:v>0</c:v>
                </c:pt>
                <c:pt idx="375">
                  <c:v>1</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1</c:v>
                </c:pt>
                <c:pt idx="391">
                  <c:v>0</c:v>
                </c:pt>
                <c:pt idx="392">
                  <c:v>1</c:v>
                </c:pt>
                <c:pt idx="393">
                  <c:v>0</c:v>
                </c:pt>
                <c:pt idx="394">
                  <c:v>0</c:v>
                </c:pt>
                <c:pt idx="395">
                  <c:v>1</c:v>
                </c:pt>
                <c:pt idx="396">
                  <c:v>0</c:v>
                </c:pt>
                <c:pt idx="397">
                  <c:v>0</c:v>
                </c:pt>
                <c:pt idx="398">
                  <c:v>0</c:v>
                </c:pt>
                <c:pt idx="399">
                  <c:v>1</c:v>
                </c:pt>
                <c:pt idx="400">
                  <c:v>0</c:v>
                </c:pt>
                <c:pt idx="401">
                  <c:v>0</c:v>
                </c:pt>
                <c:pt idx="402">
                  <c:v>0</c:v>
                </c:pt>
                <c:pt idx="403">
                  <c:v>0</c:v>
                </c:pt>
                <c:pt idx="404">
                  <c:v>0</c:v>
                </c:pt>
                <c:pt idx="405">
                  <c:v>0</c:v>
                </c:pt>
                <c:pt idx="406">
                  <c:v>1</c:v>
                </c:pt>
                <c:pt idx="407">
                  <c:v>0</c:v>
                </c:pt>
                <c:pt idx="408">
                  <c:v>0</c:v>
                </c:pt>
                <c:pt idx="409">
                  <c:v>0</c:v>
                </c:pt>
                <c:pt idx="410">
                  <c:v>1</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1</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05-6C05-41FF-9368-83C77F74F8F6}"/>
            </c:ext>
          </c:extLst>
        </c:ser>
        <c:ser>
          <c:idx val="6"/>
          <c:order val="6"/>
          <c:tx>
            <c:strRef>
              <c:f>Sheet1!$H$1</c:f>
              <c:strCache>
                <c:ptCount val="1"/>
                <c:pt idx="0">
                  <c:v>grohemena</c:v>
                </c:pt>
              </c:strCache>
            </c:strRef>
          </c:tx>
          <c:spPr>
            <a:ln w="28575" cap="rnd">
              <a:solidFill>
                <a:schemeClr val="accent1">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Sheet1!$H$2:$H$498</c:f>
              <c:numCache>
                <c:formatCode>General</c:formatCode>
                <c:ptCount val="497"/>
                <c:pt idx="0">
                  <c:v>1</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1</c:v>
                </c:pt>
                <c:pt idx="20">
                  <c:v>0</c:v>
                </c:pt>
                <c:pt idx="21">
                  <c:v>1</c:v>
                </c:pt>
                <c:pt idx="22">
                  <c:v>0</c:v>
                </c:pt>
                <c:pt idx="23">
                  <c:v>0</c:v>
                </c:pt>
                <c:pt idx="24">
                  <c:v>0</c:v>
                </c:pt>
                <c:pt idx="25">
                  <c:v>0</c:v>
                </c:pt>
                <c:pt idx="26">
                  <c:v>0</c:v>
                </c:pt>
                <c:pt idx="27">
                  <c:v>1</c:v>
                </c:pt>
                <c:pt idx="28">
                  <c:v>0</c:v>
                </c:pt>
                <c:pt idx="29">
                  <c:v>0</c:v>
                </c:pt>
                <c:pt idx="30">
                  <c:v>1</c:v>
                </c:pt>
                <c:pt idx="31">
                  <c:v>0</c:v>
                </c:pt>
                <c:pt idx="32">
                  <c:v>0</c:v>
                </c:pt>
                <c:pt idx="33">
                  <c:v>0</c:v>
                </c:pt>
                <c:pt idx="34">
                  <c:v>0</c:v>
                </c:pt>
                <c:pt idx="35">
                  <c:v>0</c:v>
                </c:pt>
                <c:pt idx="36">
                  <c:v>0</c:v>
                </c:pt>
                <c:pt idx="37">
                  <c:v>0</c:v>
                </c:pt>
                <c:pt idx="38">
                  <c:v>0</c:v>
                </c:pt>
                <c:pt idx="39">
                  <c:v>0</c:v>
                </c:pt>
                <c:pt idx="40">
                  <c:v>1</c:v>
                </c:pt>
                <c:pt idx="41">
                  <c:v>0</c:v>
                </c:pt>
                <c:pt idx="42">
                  <c:v>0</c:v>
                </c:pt>
                <c:pt idx="43">
                  <c:v>1</c:v>
                </c:pt>
                <c:pt idx="44">
                  <c:v>0</c:v>
                </c:pt>
                <c:pt idx="45">
                  <c:v>0</c:v>
                </c:pt>
                <c:pt idx="46">
                  <c:v>0</c:v>
                </c:pt>
                <c:pt idx="47">
                  <c:v>0</c:v>
                </c:pt>
                <c:pt idx="48">
                  <c:v>1</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1</c:v>
                </c:pt>
                <c:pt idx="64">
                  <c:v>0</c:v>
                </c:pt>
                <c:pt idx="65">
                  <c:v>0</c:v>
                </c:pt>
                <c:pt idx="66">
                  <c:v>0</c:v>
                </c:pt>
                <c:pt idx="67">
                  <c:v>0</c:v>
                </c:pt>
                <c:pt idx="68">
                  <c:v>0</c:v>
                </c:pt>
                <c:pt idx="69">
                  <c:v>1</c:v>
                </c:pt>
                <c:pt idx="70">
                  <c:v>1</c:v>
                </c:pt>
                <c:pt idx="71">
                  <c:v>0</c:v>
                </c:pt>
                <c:pt idx="72">
                  <c:v>0</c:v>
                </c:pt>
                <c:pt idx="73">
                  <c:v>1</c:v>
                </c:pt>
                <c:pt idx="74">
                  <c:v>0</c:v>
                </c:pt>
                <c:pt idx="75">
                  <c:v>1</c:v>
                </c:pt>
                <c:pt idx="76">
                  <c:v>0</c:v>
                </c:pt>
                <c:pt idx="77">
                  <c:v>0</c:v>
                </c:pt>
                <c:pt idx="78">
                  <c:v>0</c:v>
                </c:pt>
                <c:pt idx="79">
                  <c:v>0</c:v>
                </c:pt>
                <c:pt idx="80">
                  <c:v>0</c:v>
                </c:pt>
                <c:pt idx="81">
                  <c:v>1</c:v>
                </c:pt>
                <c:pt idx="82">
                  <c:v>1</c:v>
                </c:pt>
                <c:pt idx="83">
                  <c:v>1</c:v>
                </c:pt>
                <c:pt idx="84">
                  <c:v>1</c:v>
                </c:pt>
                <c:pt idx="85">
                  <c:v>0</c:v>
                </c:pt>
                <c:pt idx="86">
                  <c:v>0</c:v>
                </c:pt>
                <c:pt idx="87">
                  <c:v>1</c:v>
                </c:pt>
                <c:pt idx="88">
                  <c:v>0</c:v>
                </c:pt>
                <c:pt idx="89">
                  <c:v>0</c:v>
                </c:pt>
                <c:pt idx="90">
                  <c:v>1</c:v>
                </c:pt>
                <c:pt idx="91">
                  <c:v>0</c:v>
                </c:pt>
                <c:pt idx="92">
                  <c:v>0</c:v>
                </c:pt>
                <c:pt idx="93">
                  <c:v>0</c:v>
                </c:pt>
                <c:pt idx="94">
                  <c:v>0</c:v>
                </c:pt>
                <c:pt idx="95">
                  <c:v>1</c:v>
                </c:pt>
                <c:pt idx="96">
                  <c:v>0</c:v>
                </c:pt>
                <c:pt idx="97">
                  <c:v>1</c:v>
                </c:pt>
                <c:pt idx="98">
                  <c:v>2</c:v>
                </c:pt>
                <c:pt idx="99">
                  <c:v>1</c:v>
                </c:pt>
                <c:pt idx="100">
                  <c:v>0</c:v>
                </c:pt>
                <c:pt idx="101">
                  <c:v>1</c:v>
                </c:pt>
                <c:pt idx="102">
                  <c:v>0</c:v>
                </c:pt>
                <c:pt idx="103">
                  <c:v>1</c:v>
                </c:pt>
                <c:pt idx="104">
                  <c:v>0</c:v>
                </c:pt>
                <c:pt idx="105">
                  <c:v>0</c:v>
                </c:pt>
                <c:pt idx="106">
                  <c:v>0</c:v>
                </c:pt>
                <c:pt idx="107">
                  <c:v>0</c:v>
                </c:pt>
                <c:pt idx="108">
                  <c:v>1</c:v>
                </c:pt>
                <c:pt idx="109">
                  <c:v>0</c:v>
                </c:pt>
                <c:pt idx="110">
                  <c:v>1</c:v>
                </c:pt>
                <c:pt idx="111">
                  <c:v>1</c:v>
                </c:pt>
                <c:pt idx="112">
                  <c:v>1</c:v>
                </c:pt>
                <c:pt idx="113">
                  <c:v>0</c:v>
                </c:pt>
                <c:pt idx="114">
                  <c:v>0</c:v>
                </c:pt>
                <c:pt idx="115">
                  <c:v>0</c:v>
                </c:pt>
                <c:pt idx="116">
                  <c:v>1</c:v>
                </c:pt>
                <c:pt idx="117">
                  <c:v>1</c:v>
                </c:pt>
                <c:pt idx="118">
                  <c:v>1</c:v>
                </c:pt>
                <c:pt idx="119">
                  <c:v>0</c:v>
                </c:pt>
                <c:pt idx="120">
                  <c:v>0</c:v>
                </c:pt>
                <c:pt idx="121">
                  <c:v>0</c:v>
                </c:pt>
                <c:pt idx="122">
                  <c:v>2</c:v>
                </c:pt>
                <c:pt idx="123">
                  <c:v>0</c:v>
                </c:pt>
                <c:pt idx="124">
                  <c:v>0</c:v>
                </c:pt>
                <c:pt idx="125">
                  <c:v>0</c:v>
                </c:pt>
                <c:pt idx="126">
                  <c:v>0</c:v>
                </c:pt>
                <c:pt idx="127">
                  <c:v>0</c:v>
                </c:pt>
                <c:pt idx="128">
                  <c:v>0</c:v>
                </c:pt>
                <c:pt idx="129">
                  <c:v>0</c:v>
                </c:pt>
                <c:pt idx="130">
                  <c:v>0</c:v>
                </c:pt>
                <c:pt idx="131">
                  <c:v>1</c:v>
                </c:pt>
                <c:pt idx="132">
                  <c:v>1</c:v>
                </c:pt>
                <c:pt idx="133">
                  <c:v>1</c:v>
                </c:pt>
                <c:pt idx="134">
                  <c:v>0</c:v>
                </c:pt>
                <c:pt idx="135">
                  <c:v>0</c:v>
                </c:pt>
                <c:pt idx="136">
                  <c:v>0</c:v>
                </c:pt>
                <c:pt idx="137">
                  <c:v>1</c:v>
                </c:pt>
                <c:pt idx="138">
                  <c:v>0</c:v>
                </c:pt>
                <c:pt idx="139">
                  <c:v>0</c:v>
                </c:pt>
                <c:pt idx="140">
                  <c:v>1</c:v>
                </c:pt>
                <c:pt idx="141">
                  <c:v>0</c:v>
                </c:pt>
                <c:pt idx="142">
                  <c:v>0</c:v>
                </c:pt>
                <c:pt idx="143">
                  <c:v>0</c:v>
                </c:pt>
                <c:pt idx="144">
                  <c:v>0</c:v>
                </c:pt>
                <c:pt idx="145">
                  <c:v>0</c:v>
                </c:pt>
                <c:pt idx="146">
                  <c:v>1</c:v>
                </c:pt>
                <c:pt idx="147">
                  <c:v>1</c:v>
                </c:pt>
                <c:pt idx="148">
                  <c:v>0</c:v>
                </c:pt>
                <c:pt idx="149">
                  <c:v>0</c:v>
                </c:pt>
                <c:pt idx="150">
                  <c:v>1</c:v>
                </c:pt>
                <c:pt idx="151">
                  <c:v>0</c:v>
                </c:pt>
                <c:pt idx="152">
                  <c:v>0</c:v>
                </c:pt>
                <c:pt idx="153">
                  <c:v>0</c:v>
                </c:pt>
                <c:pt idx="154">
                  <c:v>0</c:v>
                </c:pt>
                <c:pt idx="155">
                  <c:v>0</c:v>
                </c:pt>
                <c:pt idx="156">
                  <c:v>0</c:v>
                </c:pt>
                <c:pt idx="157">
                  <c:v>0</c:v>
                </c:pt>
                <c:pt idx="158">
                  <c:v>0</c:v>
                </c:pt>
                <c:pt idx="159">
                  <c:v>0</c:v>
                </c:pt>
                <c:pt idx="160">
                  <c:v>1</c:v>
                </c:pt>
                <c:pt idx="161">
                  <c:v>0</c:v>
                </c:pt>
                <c:pt idx="162">
                  <c:v>0</c:v>
                </c:pt>
                <c:pt idx="163">
                  <c:v>0</c:v>
                </c:pt>
                <c:pt idx="164">
                  <c:v>1</c:v>
                </c:pt>
                <c:pt idx="165">
                  <c:v>0</c:v>
                </c:pt>
                <c:pt idx="166">
                  <c:v>0</c:v>
                </c:pt>
                <c:pt idx="167">
                  <c:v>0</c:v>
                </c:pt>
                <c:pt idx="168">
                  <c:v>0</c:v>
                </c:pt>
                <c:pt idx="169">
                  <c:v>0</c:v>
                </c:pt>
                <c:pt idx="170">
                  <c:v>0</c:v>
                </c:pt>
                <c:pt idx="171">
                  <c:v>0</c:v>
                </c:pt>
                <c:pt idx="172">
                  <c:v>0</c:v>
                </c:pt>
                <c:pt idx="173">
                  <c:v>0</c:v>
                </c:pt>
                <c:pt idx="174">
                  <c:v>0</c:v>
                </c:pt>
                <c:pt idx="175">
                  <c:v>1</c:v>
                </c:pt>
                <c:pt idx="176">
                  <c:v>0</c:v>
                </c:pt>
                <c:pt idx="177">
                  <c:v>0</c:v>
                </c:pt>
                <c:pt idx="178">
                  <c:v>0</c:v>
                </c:pt>
                <c:pt idx="179">
                  <c:v>0</c:v>
                </c:pt>
                <c:pt idx="180">
                  <c:v>0</c:v>
                </c:pt>
                <c:pt idx="181">
                  <c:v>0</c:v>
                </c:pt>
                <c:pt idx="182">
                  <c:v>0</c:v>
                </c:pt>
                <c:pt idx="183">
                  <c:v>0</c:v>
                </c:pt>
                <c:pt idx="184">
                  <c:v>0</c:v>
                </c:pt>
                <c:pt idx="185">
                  <c:v>0</c:v>
                </c:pt>
                <c:pt idx="186">
                  <c:v>2</c:v>
                </c:pt>
                <c:pt idx="187">
                  <c:v>1</c:v>
                </c:pt>
                <c:pt idx="188">
                  <c:v>0</c:v>
                </c:pt>
                <c:pt idx="189">
                  <c:v>1</c:v>
                </c:pt>
                <c:pt idx="190">
                  <c:v>0</c:v>
                </c:pt>
                <c:pt idx="191">
                  <c:v>0</c:v>
                </c:pt>
                <c:pt idx="192">
                  <c:v>0</c:v>
                </c:pt>
                <c:pt idx="193">
                  <c:v>1</c:v>
                </c:pt>
                <c:pt idx="194">
                  <c:v>1</c:v>
                </c:pt>
                <c:pt idx="195">
                  <c:v>0</c:v>
                </c:pt>
                <c:pt idx="196">
                  <c:v>0</c:v>
                </c:pt>
                <c:pt idx="197">
                  <c:v>0</c:v>
                </c:pt>
                <c:pt idx="198">
                  <c:v>0</c:v>
                </c:pt>
                <c:pt idx="199">
                  <c:v>1</c:v>
                </c:pt>
                <c:pt idx="200">
                  <c:v>1</c:v>
                </c:pt>
                <c:pt idx="201">
                  <c:v>1</c:v>
                </c:pt>
                <c:pt idx="202">
                  <c:v>1</c:v>
                </c:pt>
                <c:pt idx="203">
                  <c:v>0</c:v>
                </c:pt>
                <c:pt idx="204">
                  <c:v>0</c:v>
                </c:pt>
                <c:pt idx="205">
                  <c:v>0</c:v>
                </c:pt>
                <c:pt idx="206">
                  <c:v>2</c:v>
                </c:pt>
                <c:pt idx="207">
                  <c:v>0</c:v>
                </c:pt>
                <c:pt idx="208">
                  <c:v>0</c:v>
                </c:pt>
                <c:pt idx="209">
                  <c:v>1</c:v>
                </c:pt>
                <c:pt idx="210">
                  <c:v>2</c:v>
                </c:pt>
                <c:pt idx="211">
                  <c:v>0</c:v>
                </c:pt>
                <c:pt idx="212">
                  <c:v>0</c:v>
                </c:pt>
                <c:pt idx="213">
                  <c:v>1</c:v>
                </c:pt>
                <c:pt idx="214">
                  <c:v>0</c:v>
                </c:pt>
                <c:pt idx="215">
                  <c:v>0</c:v>
                </c:pt>
                <c:pt idx="216">
                  <c:v>0</c:v>
                </c:pt>
                <c:pt idx="217">
                  <c:v>1</c:v>
                </c:pt>
                <c:pt idx="218">
                  <c:v>0</c:v>
                </c:pt>
                <c:pt idx="219">
                  <c:v>0</c:v>
                </c:pt>
                <c:pt idx="220">
                  <c:v>0</c:v>
                </c:pt>
                <c:pt idx="221">
                  <c:v>1</c:v>
                </c:pt>
                <c:pt idx="222">
                  <c:v>0</c:v>
                </c:pt>
                <c:pt idx="223">
                  <c:v>1</c:v>
                </c:pt>
                <c:pt idx="224">
                  <c:v>1</c:v>
                </c:pt>
                <c:pt idx="225">
                  <c:v>0</c:v>
                </c:pt>
                <c:pt idx="226">
                  <c:v>0</c:v>
                </c:pt>
                <c:pt idx="227">
                  <c:v>1</c:v>
                </c:pt>
                <c:pt idx="228">
                  <c:v>1</c:v>
                </c:pt>
                <c:pt idx="229">
                  <c:v>0</c:v>
                </c:pt>
                <c:pt idx="230">
                  <c:v>1</c:v>
                </c:pt>
                <c:pt idx="231">
                  <c:v>0</c:v>
                </c:pt>
                <c:pt idx="232">
                  <c:v>0</c:v>
                </c:pt>
                <c:pt idx="233">
                  <c:v>0</c:v>
                </c:pt>
                <c:pt idx="234">
                  <c:v>0</c:v>
                </c:pt>
                <c:pt idx="235">
                  <c:v>0</c:v>
                </c:pt>
                <c:pt idx="236">
                  <c:v>0</c:v>
                </c:pt>
                <c:pt idx="237">
                  <c:v>1</c:v>
                </c:pt>
                <c:pt idx="238">
                  <c:v>0</c:v>
                </c:pt>
                <c:pt idx="239">
                  <c:v>0</c:v>
                </c:pt>
                <c:pt idx="240">
                  <c:v>0</c:v>
                </c:pt>
                <c:pt idx="241">
                  <c:v>0</c:v>
                </c:pt>
                <c:pt idx="242">
                  <c:v>1</c:v>
                </c:pt>
                <c:pt idx="243">
                  <c:v>1</c:v>
                </c:pt>
                <c:pt idx="244">
                  <c:v>0</c:v>
                </c:pt>
                <c:pt idx="245">
                  <c:v>0</c:v>
                </c:pt>
                <c:pt idx="246">
                  <c:v>0</c:v>
                </c:pt>
                <c:pt idx="247">
                  <c:v>1</c:v>
                </c:pt>
                <c:pt idx="248">
                  <c:v>1</c:v>
                </c:pt>
                <c:pt idx="249">
                  <c:v>0</c:v>
                </c:pt>
                <c:pt idx="250">
                  <c:v>0</c:v>
                </c:pt>
                <c:pt idx="251">
                  <c:v>0</c:v>
                </c:pt>
                <c:pt idx="252">
                  <c:v>1</c:v>
                </c:pt>
                <c:pt idx="253">
                  <c:v>0</c:v>
                </c:pt>
                <c:pt idx="254">
                  <c:v>0</c:v>
                </c:pt>
                <c:pt idx="255">
                  <c:v>1</c:v>
                </c:pt>
                <c:pt idx="256">
                  <c:v>0</c:v>
                </c:pt>
                <c:pt idx="257">
                  <c:v>1</c:v>
                </c:pt>
                <c:pt idx="258">
                  <c:v>0</c:v>
                </c:pt>
                <c:pt idx="259">
                  <c:v>1</c:v>
                </c:pt>
                <c:pt idx="260">
                  <c:v>0</c:v>
                </c:pt>
                <c:pt idx="261">
                  <c:v>0</c:v>
                </c:pt>
                <c:pt idx="262">
                  <c:v>1</c:v>
                </c:pt>
                <c:pt idx="263">
                  <c:v>0</c:v>
                </c:pt>
                <c:pt idx="264">
                  <c:v>0</c:v>
                </c:pt>
                <c:pt idx="265">
                  <c:v>1</c:v>
                </c:pt>
                <c:pt idx="266">
                  <c:v>0</c:v>
                </c:pt>
                <c:pt idx="267">
                  <c:v>0</c:v>
                </c:pt>
                <c:pt idx="268">
                  <c:v>0</c:v>
                </c:pt>
                <c:pt idx="269">
                  <c:v>0</c:v>
                </c:pt>
                <c:pt idx="270">
                  <c:v>0</c:v>
                </c:pt>
                <c:pt idx="271">
                  <c:v>0</c:v>
                </c:pt>
                <c:pt idx="272">
                  <c:v>1</c:v>
                </c:pt>
                <c:pt idx="273">
                  <c:v>0</c:v>
                </c:pt>
                <c:pt idx="274">
                  <c:v>0</c:v>
                </c:pt>
                <c:pt idx="275">
                  <c:v>0</c:v>
                </c:pt>
                <c:pt idx="276">
                  <c:v>0</c:v>
                </c:pt>
                <c:pt idx="277">
                  <c:v>0</c:v>
                </c:pt>
                <c:pt idx="278">
                  <c:v>1</c:v>
                </c:pt>
                <c:pt idx="279">
                  <c:v>0</c:v>
                </c:pt>
                <c:pt idx="280">
                  <c:v>1</c:v>
                </c:pt>
                <c:pt idx="281">
                  <c:v>0</c:v>
                </c:pt>
                <c:pt idx="282">
                  <c:v>0</c:v>
                </c:pt>
                <c:pt idx="283">
                  <c:v>1</c:v>
                </c:pt>
                <c:pt idx="284">
                  <c:v>0</c:v>
                </c:pt>
                <c:pt idx="285">
                  <c:v>1</c:v>
                </c:pt>
                <c:pt idx="286">
                  <c:v>0</c:v>
                </c:pt>
                <c:pt idx="287">
                  <c:v>1</c:v>
                </c:pt>
                <c:pt idx="288">
                  <c:v>0</c:v>
                </c:pt>
                <c:pt idx="289">
                  <c:v>0</c:v>
                </c:pt>
                <c:pt idx="290">
                  <c:v>1</c:v>
                </c:pt>
                <c:pt idx="291">
                  <c:v>0</c:v>
                </c:pt>
                <c:pt idx="292">
                  <c:v>2</c:v>
                </c:pt>
                <c:pt idx="293">
                  <c:v>2</c:v>
                </c:pt>
                <c:pt idx="294">
                  <c:v>1</c:v>
                </c:pt>
                <c:pt idx="295">
                  <c:v>0</c:v>
                </c:pt>
                <c:pt idx="296">
                  <c:v>0</c:v>
                </c:pt>
                <c:pt idx="297">
                  <c:v>2</c:v>
                </c:pt>
                <c:pt idx="298">
                  <c:v>0</c:v>
                </c:pt>
                <c:pt idx="299">
                  <c:v>1</c:v>
                </c:pt>
                <c:pt idx="300">
                  <c:v>0</c:v>
                </c:pt>
                <c:pt idx="301">
                  <c:v>1</c:v>
                </c:pt>
                <c:pt idx="302">
                  <c:v>0</c:v>
                </c:pt>
                <c:pt idx="303">
                  <c:v>0</c:v>
                </c:pt>
                <c:pt idx="304">
                  <c:v>1</c:v>
                </c:pt>
                <c:pt idx="305">
                  <c:v>0</c:v>
                </c:pt>
                <c:pt idx="306">
                  <c:v>1</c:v>
                </c:pt>
                <c:pt idx="307">
                  <c:v>0</c:v>
                </c:pt>
                <c:pt idx="308">
                  <c:v>1</c:v>
                </c:pt>
                <c:pt idx="309">
                  <c:v>0</c:v>
                </c:pt>
                <c:pt idx="310">
                  <c:v>0</c:v>
                </c:pt>
                <c:pt idx="311">
                  <c:v>1</c:v>
                </c:pt>
                <c:pt idx="312">
                  <c:v>1</c:v>
                </c:pt>
                <c:pt idx="313">
                  <c:v>0</c:v>
                </c:pt>
                <c:pt idx="314">
                  <c:v>0</c:v>
                </c:pt>
                <c:pt idx="315">
                  <c:v>0</c:v>
                </c:pt>
                <c:pt idx="316">
                  <c:v>0</c:v>
                </c:pt>
                <c:pt idx="317">
                  <c:v>0</c:v>
                </c:pt>
                <c:pt idx="318">
                  <c:v>0</c:v>
                </c:pt>
                <c:pt idx="319">
                  <c:v>1</c:v>
                </c:pt>
                <c:pt idx="320">
                  <c:v>0</c:v>
                </c:pt>
                <c:pt idx="321">
                  <c:v>0</c:v>
                </c:pt>
                <c:pt idx="322">
                  <c:v>0</c:v>
                </c:pt>
                <c:pt idx="323">
                  <c:v>1</c:v>
                </c:pt>
                <c:pt idx="324">
                  <c:v>0</c:v>
                </c:pt>
                <c:pt idx="325">
                  <c:v>1</c:v>
                </c:pt>
                <c:pt idx="326">
                  <c:v>0</c:v>
                </c:pt>
                <c:pt idx="327">
                  <c:v>2</c:v>
                </c:pt>
                <c:pt idx="328">
                  <c:v>0</c:v>
                </c:pt>
                <c:pt idx="329">
                  <c:v>1</c:v>
                </c:pt>
                <c:pt idx="330">
                  <c:v>0</c:v>
                </c:pt>
                <c:pt idx="331">
                  <c:v>1</c:v>
                </c:pt>
                <c:pt idx="332">
                  <c:v>1</c:v>
                </c:pt>
                <c:pt idx="333">
                  <c:v>0</c:v>
                </c:pt>
                <c:pt idx="334">
                  <c:v>1</c:v>
                </c:pt>
                <c:pt idx="335">
                  <c:v>1</c:v>
                </c:pt>
                <c:pt idx="336">
                  <c:v>1</c:v>
                </c:pt>
                <c:pt idx="337">
                  <c:v>0</c:v>
                </c:pt>
                <c:pt idx="338">
                  <c:v>0</c:v>
                </c:pt>
                <c:pt idx="339">
                  <c:v>1</c:v>
                </c:pt>
                <c:pt idx="340">
                  <c:v>0</c:v>
                </c:pt>
                <c:pt idx="341">
                  <c:v>1</c:v>
                </c:pt>
                <c:pt idx="342">
                  <c:v>0</c:v>
                </c:pt>
                <c:pt idx="343">
                  <c:v>1</c:v>
                </c:pt>
                <c:pt idx="344">
                  <c:v>0</c:v>
                </c:pt>
                <c:pt idx="345">
                  <c:v>0</c:v>
                </c:pt>
                <c:pt idx="346">
                  <c:v>1</c:v>
                </c:pt>
                <c:pt idx="347">
                  <c:v>0</c:v>
                </c:pt>
                <c:pt idx="348">
                  <c:v>2</c:v>
                </c:pt>
                <c:pt idx="349">
                  <c:v>0</c:v>
                </c:pt>
                <c:pt idx="350">
                  <c:v>1</c:v>
                </c:pt>
                <c:pt idx="351">
                  <c:v>1</c:v>
                </c:pt>
                <c:pt idx="352">
                  <c:v>1</c:v>
                </c:pt>
                <c:pt idx="353">
                  <c:v>1</c:v>
                </c:pt>
                <c:pt idx="354">
                  <c:v>0</c:v>
                </c:pt>
                <c:pt idx="355">
                  <c:v>1</c:v>
                </c:pt>
                <c:pt idx="356">
                  <c:v>1</c:v>
                </c:pt>
                <c:pt idx="357">
                  <c:v>1</c:v>
                </c:pt>
                <c:pt idx="358">
                  <c:v>0</c:v>
                </c:pt>
                <c:pt idx="359">
                  <c:v>1</c:v>
                </c:pt>
                <c:pt idx="360">
                  <c:v>0</c:v>
                </c:pt>
                <c:pt idx="361">
                  <c:v>1</c:v>
                </c:pt>
                <c:pt idx="362">
                  <c:v>1</c:v>
                </c:pt>
                <c:pt idx="363">
                  <c:v>1</c:v>
                </c:pt>
                <c:pt idx="364">
                  <c:v>1</c:v>
                </c:pt>
                <c:pt idx="365">
                  <c:v>0</c:v>
                </c:pt>
                <c:pt idx="366">
                  <c:v>0</c:v>
                </c:pt>
                <c:pt idx="367">
                  <c:v>1</c:v>
                </c:pt>
                <c:pt idx="368">
                  <c:v>0</c:v>
                </c:pt>
                <c:pt idx="369">
                  <c:v>1</c:v>
                </c:pt>
                <c:pt idx="370">
                  <c:v>0</c:v>
                </c:pt>
                <c:pt idx="371">
                  <c:v>0</c:v>
                </c:pt>
                <c:pt idx="372">
                  <c:v>0</c:v>
                </c:pt>
                <c:pt idx="373">
                  <c:v>0</c:v>
                </c:pt>
                <c:pt idx="374">
                  <c:v>1</c:v>
                </c:pt>
                <c:pt idx="375">
                  <c:v>0</c:v>
                </c:pt>
                <c:pt idx="376">
                  <c:v>1</c:v>
                </c:pt>
                <c:pt idx="377">
                  <c:v>1</c:v>
                </c:pt>
                <c:pt idx="378">
                  <c:v>0</c:v>
                </c:pt>
                <c:pt idx="379">
                  <c:v>1</c:v>
                </c:pt>
                <c:pt idx="380">
                  <c:v>0</c:v>
                </c:pt>
                <c:pt idx="381">
                  <c:v>1</c:v>
                </c:pt>
                <c:pt idx="382">
                  <c:v>1</c:v>
                </c:pt>
                <c:pt idx="383">
                  <c:v>0</c:v>
                </c:pt>
                <c:pt idx="384">
                  <c:v>1</c:v>
                </c:pt>
                <c:pt idx="385">
                  <c:v>0</c:v>
                </c:pt>
                <c:pt idx="386">
                  <c:v>1</c:v>
                </c:pt>
                <c:pt idx="387">
                  <c:v>0</c:v>
                </c:pt>
                <c:pt idx="388">
                  <c:v>0</c:v>
                </c:pt>
                <c:pt idx="389">
                  <c:v>0</c:v>
                </c:pt>
                <c:pt idx="390">
                  <c:v>1</c:v>
                </c:pt>
                <c:pt idx="391">
                  <c:v>0</c:v>
                </c:pt>
                <c:pt idx="392">
                  <c:v>0</c:v>
                </c:pt>
                <c:pt idx="393">
                  <c:v>0</c:v>
                </c:pt>
                <c:pt idx="394">
                  <c:v>1</c:v>
                </c:pt>
                <c:pt idx="395">
                  <c:v>1</c:v>
                </c:pt>
                <c:pt idx="396">
                  <c:v>1</c:v>
                </c:pt>
                <c:pt idx="397">
                  <c:v>1</c:v>
                </c:pt>
                <c:pt idx="398">
                  <c:v>0</c:v>
                </c:pt>
                <c:pt idx="399">
                  <c:v>1</c:v>
                </c:pt>
                <c:pt idx="400">
                  <c:v>0</c:v>
                </c:pt>
                <c:pt idx="401">
                  <c:v>1</c:v>
                </c:pt>
                <c:pt idx="402">
                  <c:v>0</c:v>
                </c:pt>
                <c:pt idx="403">
                  <c:v>1</c:v>
                </c:pt>
                <c:pt idx="404">
                  <c:v>0</c:v>
                </c:pt>
                <c:pt idx="405">
                  <c:v>1</c:v>
                </c:pt>
                <c:pt idx="406">
                  <c:v>0</c:v>
                </c:pt>
                <c:pt idx="407">
                  <c:v>1</c:v>
                </c:pt>
                <c:pt idx="408">
                  <c:v>0</c:v>
                </c:pt>
                <c:pt idx="409">
                  <c:v>1</c:v>
                </c:pt>
                <c:pt idx="410">
                  <c:v>0</c:v>
                </c:pt>
                <c:pt idx="411">
                  <c:v>1</c:v>
                </c:pt>
                <c:pt idx="412">
                  <c:v>1</c:v>
                </c:pt>
                <c:pt idx="413">
                  <c:v>1</c:v>
                </c:pt>
                <c:pt idx="414">
                  <c:v>0</c:v>
                </c:pt>
                <c:pt idx="415">
                  <c:v>1</c:v>
                </c:pt>
                <c:pt idx="416">
                  <c:v>0</c:v>
                </c:pt>
                <c:pt idx="417">
                  <c:v>1</c:v>
                </c:pt>
                <c:pt idx="418">
                  <c:v>0</c:v>
                </c:pt>
                <c:pt idx="419">
                  <c:v>1</c:v>
                </c:pt>
                <c:pt idx="420">
                  <c:v>0</c:v>
                </c:pt>
                <c:pt idx="421">
                  <c:v>0</c:v>
                </c:pt>
                <c:pt idx="422">
                  <c:v>1</c:v>
                </c:pt>
                <c:pt idx="423">
                  <c:v>1</c:v>
                </c:pt>
                <c:pt idx="424">
                  <c:v>0</c:v>
                </c:pt>
                <c:pt idx="425">
                  <c:v>1</c:v>
                </c:pt>
                <c:pt idx="426">
                  <c:v>0</c:v>
                </c:pt>
                <c:pt idx="427">
                  <c:v>0</c:v>
                </c:pt>
                <c:pt idx="428">
                  <c:v>0</c:v>
                </c:pt>
                <c:pt idx="429">
                  <c:v>0</c:v>
                </c:pt>
                <c:pt idx="430">
                  <c:v>1</c:v>
                </c:pt>
                <c:pt idx="431">
                  <c:v>0</c:v>
                </c:pt>
                <c:pt idx="432">
                  <c:v>1</c:v>
                </c:pt>
                <c:pt idx="433">
                  <c:v>0</c:v>
                </c:pt>
                <c:pt idx="434">
                  <c:v>1</c:v>
                </c:pt>
                <c:pt idx="435">
                  <c:v>1</c:v>
                </c:pt>
                <c:pt idx="436">
                  <c:v>1</c:v>
                </c:pt>
                <c:pt idx="437">
                  <c:v>0</c:v>
                </c:pt>
                <c:pt idx="438">
                  <c:v>1</c:v>
                </c:pt>
                <c:pt idx="439">
                  <c:v>0</c:v>
                </c:pt>
                <c:pt idx="440">
                  <c:v>1</c:v>
                </c:pt>
                <c:pt idx="441">
                  <c:v>1</c:v>
                </c:pt>
                <c:pt idx="442">
                  <c:v>0</c:v>
                </c:pt>
                <c:pt idx="443">
                  <c:v>0</c:v>
                </c:pt>
                <c:pt idx="444">
                  <c:v>1</c:v>
                </c:pt>
                <c:pt idx="445">
                  <c:v>0</c:v>
                </c:pt>
                <c:pt idx="446">
                  <c:v>0</c:v>
                </c:pt>
                <c:pt idx="447">
                  <c:v>1</c:v>
                </c:pt>
                <c:pt idx="448">
                  <c:v>0</c:v>
                </c:pt>
                <c:pt idx="449">
                  <c:v>1</c:v>
                </c:pt>
                <c:pt idx="450">
                  <c:v>0</c:v>
                </c:pt>
                <c:pt idx="451">
                  <c:v>1</c:v>
                </c:pt>
                <c:pt idx="452">
                  <c:v>0</c:v>
                </c:pt>
                <c:pt idx="453">
                  <c:v>1</c:v>
                </c:pt>
                <c:pt idx="454">
                  <c:v>0</c:v>
                </c:pt>
                <c:pt idx="455">
                  <c:v>0</c:v>
                </c:pt>
                <c:pt idx="456">
                  <c:v>0</c:v>
                </c:pt>
                <c:pt idx="457">
                  <c:v>0</c:v>
                </c:pt>
                <c:pt idx="458">
                  <c:v>0</c:v>
                </c:pt>
                <c:pt idx="459">
                  <c:v>1</c:v>
                </c:pt>
                <c:pt idx="460">
                  <c:v>0</c:v>
                </c:pt>
                <c:pt idx="461">
                  <c:v>0</c:v>
                </c:pt>
                <c:pt idx="462">
                  <c:v>1</c:v>
                </c:pt>
                <c:pt idx="463">
                  <c:v>0</c:v>
                </c:pt>
                <c:pt idx="464">
                  <c:v>1</c:v>
                </c:pt>
                <c:pt idx="465">
                  <c:v>0</c:v>
                </c:pt>
                <c:pt idx="466">
                  <c:v>1</c:v>
                </c:pt>
                <c:pt idx="467">
                  <c:v>0</c:v>
                </c:pt>
                <c:pt idx="468">
                  <c:v>1</c:v>
                </c:pt>
                <c:pt idx="469">
                  <c:v>0</c:v>
                </c:pt>
                <c:pt idx="470">
                  <c:v>1</c:v>
                </c:pt>
                <c:pt idx="471">
                  <c:v>0</c:v>
                </c:pt>
                <c:pt idx="472">
                  <c:v>1</c:v>
                </c:pt>
                <c:pt idx="473">
                  <c:v>0</c:v>
                </c:pt>
                <c:pt idx="474">
                  <c:v>1</c:v>
                </c:pt>
                <c:pt idx="475">
                  <c:v>0</c:v>
                </c:pt>
                <c:pt idx="476">
                  <c:v>1</c:v>
                </c:pt>
                <c:pt idx="477">
                  <c:v>0</c:v>
                </c:pt>
                <c:pt idx="478">
                  <c:v>0</c:v>
                </c:pt>
                <c:pt idx="479">
                  <c:v>0</c:v>
                </c:pt>
                <c:pt idx="480">
                  <c:v>2</c:v>
                </c:pt>
                <c:pt idx="481">
                  <c:v>0</c:v>
                </c:pt>
                <c:pt idx="482">
                  <c:v>1</c:v>
                </c:pt>
                <c:pt idx="483">
                  <c:v>0</c:v>
                </c:pt>
                <c:pt idx="484">
                  <c:v>1</c:v>
                </c:pt>
                <c:pt idx="485">
                  <c:v>0</c:v>
                </c:pt>
                <c:pt idx="486">
                  <c:v>1</c:v>
                </c:pt>
                <c:pt idx="487">
                  <c:v>1</c:v>
                </c:pt>
                <c:pt idx="488">
                  <c:v>2</c:v>
                </c:pt>
                <c:pt idx="489">
                  <c:v>2</c:v>
                </c:pt>
                <c:pt idx="490">
                  <c:v>0</c:v>
                </c:pt>
                <c:pt idx="491">
                  <c:v>1</c:v>
                </c:pt>
                <c:pt idx="492">
                  <c:v>0</c:v>
                </c:pt>
                <c:pt idx="493">
                  <c:v>0</c:v>
                </c:pt>
                <c:pt idx="494">
                  <c:v>1</c:v>
                </c:pt>
                <c:pt idx="495">
                  <c:v>0</c:v>
                </c:pt>
                <c:pt idx="496">
                  <c:v>0</c:v>
                </c:pt>
              </c:numCache>
            </c:numRef>
          </c:val>
          <c:smooth val="0"/>
          <c:extLst>
            <c:ext xmlns:c16="http://schemas.microsoft.com/office/drawing/2014/chart" uri="{C3380CC4-5D6E-409C-BE32-E72D297353CC}">
              <c16:uniqueId val="{00000006-6C05-41FF-9368-83C77F74F8F6}"/>
            </c:ext>
          </c:extLst>
        </c:ser>
        <c:ser>
          <c:idx val="7"/>
          <c:order val="7"/>
          <c:tx>
            <c:strRef>
              <c:f>Sheet1!$I$1</c:f>
              <c:strCache>
                <c:ptCount val="1"/>
                <c:pt idx="0">
                  <c:v>grohe_romania Grohe RO</c:v>
                </c:pt>
              </c:strCache>
            </c:strRef>
          </c:tx>
          <c:spPr>
            <a:ln w="28575" cap="rnd">
              <a:solidFill>
                <a:schemeClr val="accent2">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Sheet1!$I$2:$I$498</c:f>
              <c:numCache>
                <c:formatCode>General</c:formatCode>
                <c:ptCount val="497"/>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1</c:v>
                </c:pt>
                <c:pt idx="17">
                  <c:v>0</c:v>
                </c:pt>
                <c:pt idx="18">
                  <c:v>0</c:v>
                </c:pt>
                <c:pt idx="19">
                  <c:v>1</c:v>
                </c:pt>
                <c:pt idx="20">
                  <c:v>1</c:v>
                </c:pt>
                <c:pt idx="21">
                  <c:v>0</c:v>
                </c:pt>
                <c:pt idx="22">
                  <c:v>0</c:v>
                </c:pt>
                <c:pt idx="23">
                  <c:v>1</c:v>
                </c:pt>
                <c:pt idx="24">
                  <c:v>0</c:v>
                </c:pt>
                <c:pt idx="25">
                  <c:v>1</c:v>
                </c:pt>
                <c:pt idx="26">
                  <c:v>0</c:v>
                </c:pt>
                <c:pt idx="27">
                  <c:v>1</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0</c:v>
                </c:pt>
                <c:pt idx="43">
                  <c:v>0</c:v>
                </c:pt>
                <c:pt idx="44">
                  <c:v>0</c:v>
                </c:pt>
                <c:pt idx="45">
                  <c:v>1</c:v>
                </c:pt>
                <c:pt idx="46">
                  <c:v>0</c:v>
                </c:pt>
                <c:pt idx="47">
                  <c:v>1</c:v>
                </c:pt>
                <c:pt idx="48">
                  <c:v>0</c:v>
                </c:pt>
                <c:pt idx="49">
                  <c:v>0</c:v>
                </c:pt>
                <c:pt idx="50">
                  <c:v>0</c:v>
                </c:pt>
                <c:pt idx="51">
                  <c:v>0</c:v>
                </c:pt>
                <c:pt idx="52">
                  <c:v>0</c:v>
                </c:pt>
                <c:pt idx="53">
                  <c:v>0</c:v>
                </c:pt>
                <c:pt idx="54">
                  <c:v>0</c:v>
                </c:pt>
                <c:pt idx="55">
                  <c:v>0</c:v>
                </c:pt>
                <c:pt idx="56">
                  <c:v>0</c:v>
                </c:pt>
                <c:pt idx="57">
                  <c:v>0</c:v>
                </c:pt>
                <c:pt idx="58">
                  <c:v>0</c:v>
                </c:pt>
                <c:pt idx="59">
                  <c:v>1</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1</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1</c:v>
                </c:pt>
                <c:pt idx="105">
                  <c:v>1</c:v>
                </c:pt>
                <c:pt idx="106">
                  <c:v>0</c:v>
                </c:pt>
                <c:pt idx="107">
                  <c:v>0</c:v>
                </c:pt>
                <c:pt idx="108">
                  <c:v>1</c:v>
                </c:pt>
                <c:pt idx="109">
                  <c:v>1</c:v>
                </c:pt>
                <c:pt idx="110">
                  <c:v>0</c:v>
                </c:pt>
                <c:pt idx="111">
                  <c:v>0</c:v>
                </c:pt>
                <c:pt idx="112">
                  <c:v>0</c:v>
                </c:pt>
                <c:pt idx="113">
                  <c:v>0</c:v>
                </c:pt>
                <c:pt idx="114">
                  <c:v>0</c:v>
                </c:pt>
                <c:pt idx="115">
                  <c:v>0</c:v>
                </c:pt>
                <c:pt idx="116">
                  <c:v>0</c:v>
                </c:pt>
                <c:pt idx="117">
                  <c:v>1</c:v>
                </c:pt>
                <c:pt idx="118">
                  <c:v>0</c:v>
                </c:pt>
                <c:pt idx="119">
                  <c:v>0</c:v>
                </c:pt>
                <c:pt idx="120">
                  <c:v>0</c:v>
                </c:pt>
                <c:pt idx="121">
                  <c:v>0</c:v>
                </c:pt>
                <c:pt idx="122">
                  <c:v>0</c:v>
                </c:pt>
                <c:pt idx="123">
                  <c:v>0</c:v>
                </c:pt>
                <c:pt idx="124">
                  <c:v>0</c:v>
                </c:pt>
                <c:pt idx="125">
                  <c:v>0</c:v>
                </c:pt>
                <c:pt idx="126">
                  <c:v>0</c:v>
                </c:pt>
                <c:pt idx="127">
                  <c:v>0</c:v>
                </c:pt>
                <c:pt idx="128">
                  <c:v>0</c:v>
                </c:pt>
                <c:pt idx="129">
                  <c:v>1</c:v>
                </c:pt>
                <c:pt idx="130">
                  <c:v>1</c:v>
                </c:pt>
                <c:pt idx="131">
                  <c:v>1</c:v>
                </c:pt>
                <c:pt idx="132">
                  <c:v>1</c:v>
                </c:pt>
                <c:pt idx="133">
                  <c:v>1</c:v>
                </c:pt>
                <c:pt idx="134">
                  <c:v>1</c:v>
                </c:pt>
                <c:pt idx="135">
                  <c:v>1</c:v>
                </c:pt>
                <c:pt idx="136">
                  <c:v>0</c:v>
                </c:pt>
                <c:pt idx="137">
                  <c:v>1</c:v>
                </c:pt>
                <c:pt idx="138">
                  <c:v>1</c:v>
                </c:pt>
                <c:pt idx="139">
                  <c:v>1</c:v>
                </c:pt>
                <c:pt idx="140">
                  <c:v>1</c:v>
                </c:pt>
                <c:pt idx="141">
                  <c:v>0</c:v>
                </c:pt>
                <c:pt idx="142">
                  <c:v>0</c:v>
                </c:pt>
                <c:pt idx="143">
                  <c:v>0</c:v>
                </c:pt>
                <c:pt idx="144">
                  <c:v>0</c:v>
                </c:pt>
                <c:pt idx="145">
                  <c:v>1</c:v>
                </c:pt>
                <c:pt idx="146">
                  <c:v>0</c:v>
                </c:pt>
                <c:pt idx="147">
                  <c:v>0</c:v>
                </c:pt>
                <c:pt idx="148">
                  <c:v>0</c:v>
                </c:pt>
                <c:pt idx="149">
                  <c:v>0</c:v>
                </c:pt>
                <c:pt idx="150">
                  <c:v>0</c:v>
                </c:pt>
                <c:pt idx="151">
                  <c:v>0</c:v>
                </c:pt>
                <c:pt idx="152">
                  <c:v>0</c:v>
                </c:pt>
                <c:pt idx="153">
                  <c:v>0</c:v>
                </c:pt>
                <c:pt idx="154">
                  <c:v>1</c:v>
                </c:pt>
                <c:pt idx="155">
                  <c:v>0</c:v>
                </c:pt>
                <c:pt idx="156">
                  <c:v>0</c:v>
                </c:pt>
                <c:pt idx="157">
                  <c:v>1</c:v>
                </c:pt>
                <c:pt idx="158">
                  <c:v>0</c:v>
                </c:pt>
                <c:pt idx="159">
                  <c:v>0</c:v>
                </c:pt>
                <c:pt idx="160">
                  <c:v>1</c:v>
                </c:pt>
                <c:pt idx="161">
                  <c:v>0</c:v>
                </c:pt>
                <c:pt idx="162">
                  <c:v>0</c:v>
                </c:pt>
                <c:pt idx="163">
                  <c:v>0</c:v>
                </c:pt>
                <c:pt idx="164">
                  <c:v>0</c:v>
                </c:pt>
                <c:pt idx="165">
                  <c:v>1</c:v>
                </c:pt>
                <c:pt idx="166">
                  <c:v>0</c:v>
                </c:pt>
                <c:pt idx="167">
                  <c:v>0</c:v>
                </c:pt>
                <c:pt idx="168">
                  <c:v>1</c:v>
                </c:pt>
                <c:pt idx="169">
                  <c:v>1</c:v>
                </c:pt>
                <c:pt idx="170">
                  <c:v>0</c:v>
                </c:pt>
                <c:pt idx="171">
                  <c:v>1</c:v>
                </c:pt>
                <c:pt idx="172">
                  <c:v>1</c:v>
                </c:pt>
                <c:pt idx="173">
                  <c:v>1</c:v>
                </c:pt>
                <c:pt idx="174">
                  <c:v>0</c:v>
                </c:pt>
                <c:pt idx="175">
                  <c:v>1</c:v>
                </c:pt>
                <c:pt idx="176">
                  <c:v>0</c:v>
                </c:pt>
                <c:pt idx="177">
                  <c:v>0</c:v>
                </c:pt>
                <c:pt idx="178">
                  <c:v>1</c:v>
                </c:pt>
                <c:pt idx="179">
                  <c:v>0</c:v>
                </c:pt>
                <c:pt idx="180">
                  <c:v>1</c:v>
                </c:pt>
                <c:pt idx="181">
                  <c:v>1</c:v>
                </c:pt>
                <c:pt idx="182">
                  <c:v>1</c:v>
                </c:pt>
                <c:pt idx="183">
                  <c:v>0</c:v>
                </c:pt>
                <c:pt idx="184">
                  <c:v>0</c:v>
                </c:pt>
                <c:pt idx="185">
                  <c:v>0</c:v>
                </c:pt>
                <c:pt idx="186">
                  <c:v>1</c:v>
                </c:pt>
                <c:pt idx="187">
                  <c:v>0</c:v>
                </c:pt>
                <c:pt idx="188">
                  <c:v>0</c:v>
                </c:pt>
                <c:pt idx="189">
                  <c:v>0</c:v>
                </c:pt>
                <c:pt idx="190">
                  <c:v>0</c:v>
                </c:pt>
                <c:pt idx="191">
                  <c:v>0</c:v>
                </c:pt>
                <c:pt idx="192">
                  <c:v>1</c:v>
                </c:pt>
                <c:pt idx="193">
                  <c:v>0</c:v>
                </c:pt>
                <c:pt idx="194">
                  <c:v>0</c:v>
                </c:pt>
                <c:pt idx="195">
                  <c:v>1</c:v>
                </c:pt>
                <c:pt idx="196">
                  <c:v>0</c:v>
                </c:pt>
                <c:pt idx="197">
                  <c:v>0</c:v>
                </c:pt>
                <c:pt idx="198">
                  <c:v>0</c:v>
                </c:pt>
                <c:pt idx="199">
                  <c:v>0</c:v>
                </c:pt>
                <c:pt idx="200">
                  <c:v>1</c:v>
                </c:pt>
                <c:pt idx="201">
                  <c:v>1</c:v>
                </c:pt>
                <c:pt idx="202">
                  <c:v>0</c:v>
                </c:pt>
                <c:pt idx="203">
                  <c:v>0</c:v>
                </c:pt>
                <c:pt idx="204">
                  <c:v>0</c:v>
                </c:pt>
                <c:pt idx="205">
                  <c:v>0</c:v>
                </c:pt>
                <c:pt idx="206">
                  <c:v>1</c:v>
                </c:pt>
                <c:pt idx="207">
                  <c:v>1</c:v>
                </c:pt>
                <c:pt idx="208">
                  <c:v>1</c:v>
                </c:pt>
                <c:pt idx="209">
                  <c:v>0</c:v>
                </c:pt>
                <c:pt idx="210">
                  <c:v>1</c:v>
                </c:pt>
                <c:pt idx="211">
                  <c:v>0</c:v>
                </c:pt>
                <c:pt idx="212">
                  <c:v>0</c:v>
                </c:pt>
                <c:pt idx="213">
                  <c:v>1</c:v>
                </c:pt>
                <c:pt idx="214">
                  <c:v>1</c:v>
                </c:pt>
                <c:pt idx="215">
                  <c:v>0</c:v>
                </c:pt>
                <c:pt idx="216">
                  <c:v>0</c:v>
                </c:pt>
                <c:pt idx="217">
                  <c:v>1</c:v>
                </c:pt>
                <c:pt idx="218">
                  <c:v>0</c:v>
                </c:pt>
                <c:pt idx="219">
                  <c:v>0</c:v>
                </c:pt>
                <c:pt idx="220">
                  <c:v>0</c:v>
                </c:pt>
                <c:pt idx="221">
                  <c:v>1</c:v>
                </c:pt>
                <c:pt idx="222">
                  <c:v>0</c:v>
                </c:pt>
                <c:pt idx="223">
                  <c:v>1</c:v>
                </c:pt>
                <c:pt idx="224">
                  <c:v>1</c:v>
                </c:pt>
                <c:pt idx="225">
                  <c:v>0</c:v>
                </c:pt>
                <c:pt idx="226">
                  <c:v>0</c:v>
                </c:pt>
                <c:pt idx="227">
                  <c:v>1</c:v>
                </c:pt>
                <c:pt idx="228">
                  <c:v>0</c:v>
                </c:pt>
                <c:pt idx="229">
                  <c:v>0</c:v>
                </c:pt>
                <c:pt idx="230">
                  <c:v>1</c:v>
                </c:pt>
                <c:pt idx="231">
                  <c:v>0</c:v>
                </c:pt>
                <c:pt idx="232">
                  <c:v>0</c:v>
                </c:pt>
                <c:pt idx="233">
                  <c:v>0</c:v>
                </c:pt>
                <c:pt idx="234">
                  <c:v>0</c:v>
                </c:pt>
                <c:pt idx="235">
                  <c:v>0</c:v>
                </c:pt>
                <c:pt idx="236">
                  <c:v>1</c:v>
                </c:pt>
                <c:pt idx="237">
                  <c:v>0</c:v>
                </c:pt>
                <c:pt idx="238">
                  <c:v>0</c:v>
                </c:pt>
                <c:pt idx="239">
                  <c:v>0</c:v>
                </c:pt>
                <c:pt idx="240">
                  <c:v>0</c:v>
                </c:pt>
                <c:pt idx="241">
                  <c:v>0</c:v>
                </c:pt>
                <c:pt idx="242">
                  <c:v>1</c:v>
                </c:pt>
                <c:pt idx="243">
                  <c:v>0</c:v>
                </c:pt>
                <c:pt idx="244">
                  <c:v>1</c:v>
                </c:pt>
                <c:pt idx="245">
                  <c:v>0</c:v>
                </c:pt>
                <c:pt idx="246">
                  <c:v>0</c:v>
                </c:pt>
                <c:pt idx="247">
                  <c:v>0</c:v>
                </c:pt>
                <c:pt idx="248">
                  <c:v>1</c:v>
                </c:pt>
                <c:pt idx="249">
                  <c:v>1</c:v>
                </c:pt>
                <c:pt idx="250">
                  <c:v>1</c:v>
                </c:pt>
                <c:pt idx="251">
                  <c:v>0</c:v>
                </c:pt>
                <c:pt idx="252">
                  <c:v>1</c:v>
                </c:pt>
                <c:pt idx="253">
                  <c:v>0</c:v>
                </c:pt>
                <c:pt idx="254">
                  <c:v>0</c:v>
                </c:pt>
                <c:pt idx="255">
                  <c:v>0</c:v>
                </c:pt>
                <c:pt idx="256">
                  <c:v>1</c:v>
                </c:pt>
                <c:pt idx="257">
                  <c:v>0</c:v>
                </c:pt>
                <c:pt idx="258">
                  <c:v>0</c:v>
                </c:pt>
                <c:pt idx="259">
                  <c:v>1</c:v>
                </c:pt>
                <c:pt idx="260">
                  <c:v>0</c:v>
                </c:pt>
                <c:pt idx="261">
                  <c:v>0</c:v>
                </c:pt>
                <c:pt idx="262">
                  <c:v>0</c:v>
                </c:pt>
                <c:pt idx="263">
                  <c:v>1</c:v>
                </c:pt>
                <c:pt idx="264">
                  <c:v>0</c:v>
                </c:pt>
                <c:pt idx="265">
                  <c:v>0</c:v>
                </c:pt>
                <c:pt idx="266">
                  <c:v>1</c:v>
                </c:pt>
                <c:pt idx="267">
                  <c:v>0</c:v>
                </c:pt>
                <c:pt idx="268">
                  <c:v>0</c:v>
                </c:pt>
                <c:pt idx="269">
                  <c:v>0</c:v>
                </c:pt>
                <c:pt idx="270">
                  <c:v>0</c:v>
                </c:pt>
                <c:pt idx="271">
                  <c:v>1</c:v>
                </c:pt>
                <c:pt idx="272">
                  <c:v>0</c:v>
                </c:pt>
                <c:pt idx="273">
                  <c:v>0</c:v>
                </c:pt>
                <c:pt idx="274">
                  <c:v>1</c:v>
                </c:pt>
                <c:pt idx="275">
                  <c:v>0</c:v>
                </c:pt>
                <c:pt idx="276">
                  <c:v>0</c:v>
                </c:pt>
                <c:pt idx="277">
                  <c:v>0</c:v>
                </c:pt>
                <c:pt idx="278">
                  <c:v>0</c:v>
                </c:pt>
                <c:pt idx="279">
                  <c:v>0</c:v>
                </c:pt>
                <c:pt idx="280">
                  <c:v>0</c:v>
                </c:pt>
                <c:pt idx="281">
                  <c:v>0</c:v>
                </c:pt>
                <c:pt idx="282">
                  <c:v>0</c:v>
                </c:pt>
                <c:pt idx="283">
                  <c:v>0</c:v>
                </c:pt>
                <c:pt idx="284">
                  <c:v>1</c:v>
                </c:pt>
                <c:pt idx="285">
                  <c:v>1</c:v>
                </c:pt>
                <c:pt idx="286">
                  <c:v>0</c:v>
                </c:pt>
                <c:pt idx="287">
                  <c:v>2</c:v>
                </c:pt>
                <c:pt idx="288">
                  <c:v>0</c:v>
                </c:pt>
                <c:pt idx="289">
                  <c:v>0</c:v>
                </c:pt>
                <c:pt idx="290">
                  <c:v>0</c:v>
                </c:pt>
                <c:pt idx="291">
                  <c:v>0</c:v>
                </c:pt>
                <c:pt idx="292">
                  <c:v>0</c:v>
                </c:pt>
                <c:pt idx="293">
                  <c:v>0</c:v>
                </c:pt>
                <c:pt idx="294">
                  <c:v>0</c:v>
                </c:pt>
                <c:pt idx="295">
                  <c:v>0</c:v>
                </c:pt>
                <c:pt idx="296">
                  <c:v>0</c:v>
                </c:pt>
                <c:pt idx="297">
                  <c:v>1</c:v>
                </c:pt>
                <c:pt idx="298">
                  <c:v>0</c:v>
                </c:pt>
                <c:pt idx="299">
                  <c:v>0</c:v>
                </c:pt>
                <c:pt idx="300">
                  <c:v>0</c:v>
                </c:pt>
                <c:pt idx="301">
                  <c:v>1</c:v>
                </c:pt>
                <c:pt idx="302">
                  <c:v>0</c:v>
                </c:pt>
                <c:pt idx="303">
                  <c:v>0</c:v>
                </c:pt>
                <c:pt idx="304">
                  <c:v>1</c:v>
                </c:pt>
                <c:pt idx="305">
                  <c:v>0</c:v>
                </c:pt>
                <c:pt idx="306">
                  <c:v>0</c:v>
                </c:pt>
                <c:pt idx="307">
                  <c:v>1</c:v>
                </c:pt>
                <c:pt idx="308">
                  <c:v>0</c:v>
                </c:pt>
                <c:pt idx="309">
                  <c:v>0</c:v>
                </c:pt>
                <c:pt idx="310">
                  <c:v>0</c:v>
                </c:pt>
                <c:pt idx="311">
                  <c:v>1</c:v>
                </c:pt>
                <c:pt idx="312">
                  <c:v>0</c:v>
                </c:pt>
                <c:pt idx="313">
                  <c:v>1</c:v>
                </c:pt>
                <c:pt idx="314">
                  <c:v>0</c:v>
                </c:pt>
                <c:pt idx="315">
                  <c:v>0</c:v>
                </c:pt>
                <c:pt idx="316">
                  <c:v>0</c:v>
                </c:pt>
                <c:pt idx="317">
                  <c:v>0</c:v>
                </c:pt>
                <c:pt idx="318">
                  <c:v>1</c:v>
                </c:pt>
                <c:pt idx="319">
                  <c:v>1</c:v>
                </c:pt>
                <c:pt idx="320">
                  <c:v>0</c:v>
                </c:pt>
                <c:pt idx="321">
                  <c:v>0</c:v>
                </c:pt>
                <c:pt idx="322">
                  <c:v>0</c:v>
                </c:pt>
                <c:pt idx="323">
                  <c:v>0</c:v>
                </c:pt>
                <c:pt idx="324">
                  <c:v>0</c:v>
                </c:pt>
                <c:pt idx="325">
                  <c:v>1</c:v>
                </c:pt>
                <c:pt idx="326">
                  <c:v>1</c:v>
                </c:pt>
                <c:pt idx="327">
                  <c:v>1</c:v>
                </c:pt>
                <c:pt idx="328">
                  <c:v>2</c:v>
                </c:pt>
                <c:pt idx="329">
                  <c:v>1</c:v>
                </c:pt>
                <c:pt idx="330">
                  <c:v>0</c:v>
                </c:pt>
                <c:pt idx="331">
                  <c:v>0</c:v>
                </c:pt>
                <c:pt idx="332">
                  <c:v>0</c:v>
                </c:pt>
                <c:pt idx="333">
                  <c:v>2</c:v>
                </c:pt>
                <c:pt idx="334">
                  <c:v>3</c:v>
                </c:pt>
                <c:pt idx="335">
                  <c:v>1</c:v>
                </c:pt>
                <c:pt idx="336">
                  <c:v>2</c:v>
                </c:pt>
                <c:pt idx="337">
                  <c:v>2</c:v>
                </c:pt>
                <c:pt idx="338">
                  <c:v>0</c:v>
                </c:pt>
                <c:pt idx="339">
                  <c:v>0</c:v>
                </c:pt>
                <c:pt idx="340">
                  <c:v>2</c:v>
                </c:pt>
                <c:pt idx="341">
                  <c:v>3</c:v>
                </c:pt>
                <c:pt idx="342">
                  <c:v>2</c:v>
                </c:pt>
                <c:pt idx="343">
                  <c:v>0</c:v>
                </c:pt>
                <c:pt idx="344">
                  <c:v>0</c:v>
                </c:pt>
                <c:pt idx="345">
                  <c:v>0</c:v>
                </c:pt>
                <c:pt idx="346">
                  <c:v>0</c:v>
                </c:pt>
                <c:pt idx="347">
                  <c:v>1</c:v>
                </c:pt>
                <c:pt idx="348">
                  <c:v>0</c:v>
                </c:pt>
                <c:pt idx="349">
                  <c:v>1</c:v>
                </c:pt>
                <c:pt idx="350">
                  <c:v>0</c:v>
                </c:pt>
                <c:pt idx="351">
                  <c:v>0</c:v>
                </c:pt>
                <c:pt idx="352">
                  <c:v>0</c:v>
                </c:pt>
                <c:pt idx="353">
                  <c:v>0</c:v>
                </c:pt>
                <c:pt idx="354">
                  <c:v>0</c:v>
                </c:pt>
                <c:pt idx="355">
                  <c:v>0</c:v>
                </c:pt>
                <c:pt idx="356">
                  <c:v>0</c:v>
                </c:pt>
                <c:pt idx="357">
                  <c:v>0</c:v>
                </c:pt>
                <c:pt idx="358">
                  <c:v>0</c:v>
                </c:pt>
                <c:pt idx="359">
                  <c:v>0</c:v>
                </c:pt>
                <c:pt idx="360">
                  <c:v>0</c:v>
                </c:pt>
                <c:pt idx="361">
                  <c:v>0</c:v>
                </c:pt>
                <c:pt idx="362">
                  <c:v>1</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1</c:v>
                </c:pt>
                <c:pt idx="381">
                  <c:v>0</c:v>
                </c:pt>
                <c:pt idx="382">
                  <c:v>1</c:v>
                </c:pt>
                <c:pt idx="383">
                  <c:v>0</c:v>
                </c:pt>
                <c:pt idx="384">
                  <c:v>0</c:v>
                </c:pt>
                <c:pt idx="385">
                  <c:v>1</c:v>
                </c:pt>
                <c:pt idx="386">
                  <c:v>0</c:v>
                </c:pt>
                <c:pt idx="387">
                  <c:v>0</c:v>
                </c:pt>
                <c:pt idx="388">
                  <c:v>1</c:v>
                </c:pt>
                <c:pt idx="389">
                  <c:v>0</c:v>
                </c:pt>
                <c:pt idx="390">
                  <c:v>1</c:v>
                </c:pt>
                <c:pt idx="391">
                  <c:v>0</c:v>
                </c:pt>
                <c:pt idx="392">
                  <c:v>1</c:v>
                </c:pt>
                <c:pt idx="393">
                  <c:v>1</c:v>
                </c:pt>
                <c:pt idx="394">
                  <c:v>1</c:v>
                </c:pt>
                <c:pt idx="395">
                  <c:v>0</c:v>
                </c:pt>
                <c:pt idx="396">
                  <c:v>0</c:v>
                </c:pt>
                <c:pt idx="397">
                  <c:v>0</c:v>
                </c:pt>
                <c:pt idx="398">
                  <c:v>2</c:v>
                </c:pt>
                <c:pt idx="399">
                  <c:v>0</c:v>
                </c:pt>
                <c:pt idx="400">
                  <c:v>0</c:v>
                </c:pt>
                <c:pt idx="401">
                  <c:v>0</c:v>
                </c:pt>
                <c:pt idx="402">
                  <c:v>1</c:v>
                </c:pt>
                <c:pt idx="403">
                  <c:v>0</c:v>
                </c:pt>
                <c:pt idx="404">
                  <c:v>1</c:v>
                </c:pt>
                <c:pt idx="405">
                  <c:v>1</c:v>
                </c:pt>
                <c:pt idx="406">
                  <c:v>2</c:v>
                </c:pt>
                <c:pt idx="407">
                  <c:v>0</c:v>
                </c:pt>
                <c:pt idx="408">
                  <c:v>0</c:v>
                </c:pt>
                <c:pt idx="409">
                  <c:v>1</c:v>
                </c:pt>
                <c:pt idx="410">
                  <c:v>0</c:v>
                </c:pt>
                <c:pt idx="411">
                  <c:v>1</c:v>
                </c:pt>
                <c:pt idx="412">
                  <c:v>1</c:v>
                </c:pt>
                <c:pt idx="413">
                  <c:v>0</c:v>
                </c:pt>
                <c:pt idx="414">
                  <c:v>1</c:v>
                </c:pt>
                <c:pt idx="415">
                  <c:v>0</c:v>
                </c:pt>
                <c:pt idx="416">
                  <c:v>1</c:v>
                </c:pt>
                <c:pt idx="417">
                  <c:v>1</c:v>
                </c:pt>
                <c:pt idx="418">
                  <c:v>0</c:v>
                </c:pt>
                <c:pt idx="419">
                  <c:v>1</c:v>
                </c:pt>
                <c:pt idx="420">
                  <c:v>0</c:v>
                </c:pt>
                <c:pt idx="421">
                  <c:v>0</c:v>
                </c:pt>
                <c:pt idx="422">
                  <c:v>0</c:v>
                </c:pt>
                <c:pt idx="423">
                  <c:v>0</c:v>
                </c:pt>
                <c:pt idx="424">
                  <c:v>1</c:v>
                </c:pt>
                <c:pt idx="425">
                  <c:v>0</c:v>
                </c:pt>
                <c:pt idx="426">
                  <c:v>1</c:v>
                </c:pt>
                <c:pt idx="427">
                  <c:v>0</c:v>
                </c:pt>
                <c:pt idx="428">
                  <c:v>0</c:v>
                </c:pt>
                <c:pt idx="429">
                  <c:v>0</c:v>
                </c:pt>
                <c:pt idx="430">
                  <c:v>0</c:v>
                </c:pt>
                <c:pt idx="431">
                  <c:v>2</c:v>
                </c:pt>
                <c:pt idx="432">
                  <c:v>1</c:v>
                </c:pt>
                <c:pt idx="433">
                  <c:v>1</c:v>
                </c:pt>
                <c:pt idx="434">
                  <c:v>2</c:v>
                </c:pt>
                <c:pt idx="435">
                  <c:v>1</c:v>
                </c:pt>
                <c:pt idx="436">
                  <c:v>1</c:v>
                </c:pt>
                <c:pt idx="437">
                  <c:v>0</c:v>
                </c:pt>
                <c:pt idx="438">
                  <c:v>0</c:v>
                </c:pt>
                <c:pt idx="439">
                  <c:v>0</c:v>
                </c:pt>
                <c:pt idx="440">
                  <c:v>1</c:v>
                </c:pt>
                <c:pt idx="441">
                  <c:v>0</c:v>
                </c:pt>
                <c:pt idx="442">
                  <c:v>0</c:v>
                </c:pt>
                <c:pt idx="443">
                  <c:v>0</c:v>
                </c:pt>
                <c:pt idx="444">
                  <c:v>1</c:v>
                </c:pt>
                <c:pt idx="445">
                  <c:v>0</c:v>
                </c:pt>
                <c:pt idx="446">
                  <c:v>0</c:v>
                </c:pt>
                <c:pt idx="447">
                  <c:v>0</c:v>
                </c:pt>
                <c:pt idx="448">
                  <c:v>0</c:v>
                </c:pt>
                <c:pt idx="449">
                  <c:v>0</c:v>
                </c:pt>
                <c:pt idx="450">
                  <c:v>0</c:v>
                </c:pt>
                <c:pt idx="451">
                  <c:v>0</c:v>
                </c:pt>
                <c:pt idx="452">
                  <c:v>0</c:v>
                </c:pt>
                <c:pt idx="453">
                  <c:v>0</c:v>
                </c:pt>
                <c:pt idx="454">
                  <c:v>0</c:v>
                </c:pt>
                <c:pt idx="455">
                  <c:v>1</c:v>
                </c:pt>
                <c:pt idx="456">
                  <c:v>1</c:v>
                </c:pt>
                <c:pt idx="457">
                  <c:v>0</c:v>
                </c:pt>
                <c:pt idx="458">
                  <c:v>1</c:v>
                </c:pt>
                <c:pt idx="459">
                  <c:v>0</c:v>
                </c:pt>
                <c:pt idx="460">
                  <c:v>1</c:v>
                </c:pt>
                <c:pt idx="461">
                  <c:v>0</c:v>
                </c:pt>
                <c:pt idx="462">
                  <c:v>1</c:v>
                </c:pt>
                <c:pt idx="463">
                  <c:v>0</c:v>
                </c:pt>
                <c:pt idx="464">
                  <c:v>0</c:v>
                </c:pt>
                <c:pt idx="465">
                  <c:v>0</c:v>
                </c:pt>
                <c:pt idx="466">
                  <c:v>0</c:v>
                </c:pt>
                <c:pt idx="467">
                  <c:v>1</c:v>
                </c:pt>
                <c:pt idx="468">
                  <c:v>0</c:v>
                </c:pt>
                <c:pt idx="469">
                  <c:v>0</c:v>
                </c:pt>
                <c:pt idx="470">
                  <c:v>0</c:v>
                </c:pt>
                <c:pt idx="471">
                  <c:v>0</c:v>
                </c:pt>
                <c:pt idx="472">
                  <c:v>1</c:v>
                </c:pt>
                <c:pt idx="473">
                  <c:v>0</c:v>
                </c:pt>
                <c:pt idx="474">
                  <c:v>1</c:v>
                </c:pt>
                <c:pt idx="475">
                  <c:v>0</c:v>
                </c:pt>
                <c:pt idx="476">
                  <c:v>0</c:v>
                </c:pt>
                <c:pt idx="477">
                  <c:v>0</c:v>
                </c:pt>
                <c:pt idx="478">
                  <c:v>0</c:v>
                </c:pt>
                <c:pt idx="479">
                  <c:v>1</c:v>
                </c:pt>
                <c:pt idx="480">
                  <c:v>0</c:v>
                </c:pt>
                <c:pt idx="481">
                  <c:v>0</c:v>
                </c:pt>
                <c:pt idx="482">
                  <c:v>0</c:v>
                </c:pt>
                <c:pt idx="483">
                  <c:v>1</c:v>
                </c:pt>
                <c:pt idx="484">
                  <c:v>0</c:v>
                </c:pt>
                <c:pt idx="485">
                  <c:v>0</c:v>
                </c:pt>
                <c:pt idx="486">
                  <c:v>0</c:v>
                </c:pt>
                <c:pt idx="487">
                  <c:v>0</c:v>
                </c:pt>
                <c:pt idx="488">
                  <c:v>5</c:v>
                </c:pt>
                <c:pt idx="489">
                  <c:v>0</c:v>
                </c:pt>
                <c:pt idx="490">
                  <c:v>0</c:v>
                </c:pt>
                <c:pt idx="491">
                  <c:v>1</c:v>
                </c:pt>
                <c:pt idx="492">
                  <c:v>0</c:v>
                </c:pt>
                <c:pt idx="493">
                  <c:v>1</c:v>
                </c:pt>
                <c:pt idx="494">
                  <c:v>1</c:v>
                </c:pt>
                <c:pt idx="495">
                  <c:v>1</c:v>
                </c:pt>
                <c:pt idx="496">
                  <c:v>0</c:v>
                </c:pt>
              </c:numCache>
            </c:numRef>
          </c:val>
          <c:smooth val="0"/>
          <c:extLst>
            <c:ext xmlns:c16="http://schemas.microsoft.com/office/drawing/2014/chart" uri="{C3380CC4-5D6E-409C-BE32-E72D297353CC}">
              <c16:uniqueId val="{00000007-6C05-41FF-9368-83C77F74F8F6}"/>
            </c:ext>
          </c:extLst>
        </c:ser>
        <c:ser>
          <c:idx val="8"/>
          <c:order val="8"/>
          <c:tx>
            <c:strRef>
              <c:f>Sheet1!$J$1</c:f>
              <c:strCache>
                <c:ptCount val="1"/>
                <c:pt idx="0">
                  <c:v>groheru Grohe RU</c:v>
                </c:pt>
              </c:strCache>
            </c:strRef>
          </c:tx>
          <c:spPr>
            <a:ln w="28575" cap="rnd">
              <a:solidFill>
                <a:schemeClr val="accent3">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Sheet1!$J$2:$J$498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08-6C05-41FF-9368-83C77F74F8F6}"/>
            </c:ext>
          </c:extLst>
        </c:ser>
        <c:ser>
          <c:idx val="9"/>
          <c:order val="9"/>
          <c:tx>
            <c:strRef>
              <c:f>Sheet1!$K$1</c:f>
              <c:strCache>
                <c:ptCount val="1"/>
                <c:pt idx="0">
                  <c:v>grohenl Grohe NL</c:v>
                </c:pt>
              </c:strCache>
            </c:strRef>
          </c:tx>
          <c:spPr>
            <a:ln w="28575" cap="rnd">
              <a:solidFill>
                <a:schemeClr val="accent4">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Sheet1!$K$2:$K$498</c:f>
              <c:numCache>
                <c:formatCode>General</c:formatCode>
                <c:ptCount val="497"/>
                <c:pt idx="0">
                  <c:v>1</c:v>
                </c:pt>
                <c:pt idx="1">
                  <c:v>0</c:v>
                </c:pt>
                <c:pt idx="2">
                  <c:v>0</c:v>
                </c:pt>
                <c:pt idx="3">
                  <c:v>1</c:v>
                </c:pt>
                <c:pt idx="4">
                  <c:v>0</c:v>
                </c:pt>
                <c:pt idx="5">
                  <c:v>0</c:v>
                </c:pt>
                <c:pt idx="6">
                  <c:v>1</c:v>
                </c:pt>
                <c:pt idx="7">
                  <c:v>1</c:v>
                </c:pt>
                <c:pt idx="8">
                  <c:v>0</c:v>
                </c:pt>
                <c:pt idx="9">
                  <c:v>0</c:v>
                </c:pt>
                <c:pt idx="10">
                  <c:v>0</c:v>
                </c:pt>
                <c:pt idx="11">
                  <c:v>0</c:v>
                </c:pt>
                <c:pt idx="12">
                  <c:v>2</c:v>
                </c:pt>
                <c:pt idx="13">
                  <c:v>0</c:v>
                </c:pt>
                <c:pt idx="14">
                  <c:v>1</c:v>
                </c:pt>
                <c:pt idx="15">
                  <c:v>0</c:v>
                </c:pt>
                <c:pt idx="16">
                  <c:v>0</c:v>
                </c:pt>
                <c:pt idx="17">
                  <c:v>0</c:v>
                </c:pt>
                <c:pt idx="18">
                  <c:v>0</c:v>
                </c:pt>
                <c:pt idx="19">
                  <c:v>0</c:v>
                </c:pt>
                <c:pt idx="20">
                  <c:v>1</c:v>
                </c:pt>
                <c:pt idx="21">
                  <c:v>0</c:v>
                </c:pt>
                <c:pt idx="22">
                  <c:v>0</c:v>
                </c:pt>
                <c:pt idx="23">
                  <c:v>0</c:v>
                </c:pt>
                <c:pt idx="24">
                  <c:v>1</c:v>
                </c:pt>
                <c:pt idx="25">
                  <c:v>1</c:v>
                </c:pt>
                <c:pt idx="26">
                  <c:v>0</c:v>
                </c:pt>
                <c:pt idx="27">
                  <c:v>1</c:v>
                </c:pt>
                <c:pt idx="28">
                  <c:v>0</c:v>
                </c:pt>
                <c:pt idx="29">
                  <c:v>0</c:v>
                </c:pt>
                <c:pt idx="30">
                  <c:v>0</c:v>
                </c:pt>
                <c:pt idx="31">
                  <c:v>1</c:v>
                </c:pt>
                <c:pt idx="32">
                  <c:v>1</c:v>
                </c:pt>
                <c:pt idx="33">
                  <c:v>0</c:v>
                </c:pt>
                <c:pt idx="34">
                  <c:v>0</c:v>
                </c:pt>
                <c:pt idx="35">
                  <c:v>0</c:v>
                </c:pt>
                <c:pt idx="36">
                  <c:v>0</c:v>
                </c:pt>
                <c:pt idx="37">
                  <c:v>0</c:v>
                </c:pt>
                <c:pt idx="38">
                  <c:v>1</c:v>
                </c:pt>
                <c:pt idx="39">
                  <c:v>0</c:v>
                </c:pt>
                <c:pt idx="40">
                  <c:v>0</c:v>
                </c:pt>
                <c:pt idx="41">
                  <c:v>0</c:v>
                </c:pt>
                <c:pt idx="42">
                  <c:v>1</c:v>
                </c:pt>
                <c:pt idx="43">
                  <c:v>0</c:v>
                </c:pt>
                <c:pt idx="44">
                  <c:v>0</c:v>
                </c:pt>
                <c:pt idx="45">
                  <c:v>0</c:v>
                </c:pt>
                <c:pt idx="46">
                  <c:v>0</c:v>
                </c:pt>
                <c:pt idx="47">
                  <c:v>1</c:v>
                </c:pt>
                <c:pt idx="48">
                  <c:v>1</c:v>
                </c:pt>
                <c:pt idx="49">
                  <c:v>1</c:v>
                </c:pt>
                <c:pt idx="50">
                  <c:v>0</c:v>
                </c:pt>
                <c:pt idx="51">
                  <c:v>0</c:v>
                </c:pt>
                <c:pt idx="52">
                  <c:v>1</c:v>
                </c:pt>
                <c:pt idx="53">
                  <c:v>0</c:v>
                </c:pt>
                <c:pt idx="54">
                  <c:v>0</c:v>
                </c:pt>
                <c:pt idx="55">
                  <c:v>1</c:v>
                </c:pt>
                <c:pt idx="56">
                  <c:v>0</c:v>
                </c:pt>
                <c:pt idx="57">
                  <c:v>0</c:v>
                </c:pt>
                <c:pt idx="58">
                  <c:v>0</c:v>
                </c:pt>
                <c:pt idx="59">
                  <c:v>1</c:v>
                </c:pt>
                <c:pt idx="60">
                  <c:v>0</c:v>
                </c:pt>
                <c:pt idx="61">
                  <c:v>0</c:v>
                </c:pt>
                <c:pt idx="62">
                  <c:v>1</c:v>
                </c:pt>
                <c:pt idx="63">
                  <c:v>0</c:v>
                </c:pt>
                <c:pt idx="64">
                  <c:v>0</c:v>
                </c:pt>
                <c:pt idx="65">
                  <c:v>0</c:v>
                </c:pt>
                <c:pt idx="66">
                  <c:v>1</c:v>
                </c:pt>
                <c:pt idx="67">
                  <c:v>0</c:v>
                </c:pt>
                <c:pt idx="68">
                  <c:v>1</c:v>
                </c:pt>
                <c:pt idx="69">
                  <c:v>1</c:v>
                </c:pt>
                <c:pt idx="70">
                  <c:v>1</c:v>
                </c:pt>
                <c:pt idx="71">
                  <c:v>0</c:v>
                </c:pt>
                <c:pt idx="72">
                  <c:v>0</c:v>
                </c:pt>
                <c:pt idx="73">
                  <c:v>0</c:v>
                </c:pt>
                <c:pt idx="74">
                  <c:v>1</c:v>
                </c:pt>
                <c:pt idx="75">
                  <c:v>0</c:v>
                </c:pt>
                <c:pt idx="76">
                  <c:v>1</c:v>
                </c:pt>
                <c:pt idx="77">
                  <c:v>0</c:v>
                </c:pt>
                <c:pt idx="78">
                  <c:v>0</c:v>
                </c:pt>
                <c:pt idx="79">
                  <c:v>0</c:v>
                </c:pt>
                <c:pt idx="80">
                  <c:v>1</c:v>
                </c:pt>
                <c:pt idx="81">
                  <c:v>0</c:v>
                </c:pt>
                <c:pt idx="82">
                  <c:v>0</c:v>
                </c:pt>
                <c:pt idx="83">
                  <c:v>0</c:v>
                </c:pt>
                <c:pt idx="84">
                  <c:v>0</c:v>
                </c:pt>
                <c:pt idx="85">
                  <c:v>0</c:v>
                </c:pt>
                <c:pt idx="86">
                  <c:v>0</c:v>
                </c:pt>
                <c:pt idx="87">
                  <c:v>0</c:v>
                </c:pt>
                <c:pt idx="88">
                  <c:v>1</c:v>
                </c:pt>
                <c:pt idx="89">
                  <c:v>0</c:v>
                </c:pt>
                <c:pt idx="90">
                  <c:v>0</c:v>
                </c:pt>
                <c:pt idx="91">
                  <c:v>1</c:v>
                </c:pt>
                <c:pt idx="92">
                  <c:v>0</c:v>
                </c:pt>
                <c:pt idx="93">
                  <c:v>0</c:v>
                </c:pt>
                <c:pt idx="94">
                  <c:v>0</c:v>
                </c:pt>
                <c:pt idx="95">
                  <c:v>0</c:v>
                </c:pt>
                <c:pt idx="96">
                  <c:v>1</c:v>
                </c:pt>
                <c:pt idx="97">
                  <c:v>0</c:v>
                </c:pt>
                <c:pt idx="98">
                  <c:v>0</c:v>
                </c:pt>
                <c:pt idx="99">
                  <c:v>0</c:v>
                </c:pt>
                <c:pt idx="100">
                  <c:v>0</c:v>
                </c:pt>
                <c:pt idx="101">
                  <c:v>0</c:v>
                </c:pt>
                <c:pt idx="102">
                  <c:v>1</c:v>
                </c:pt>
                <c:pt idx="103">
                  <c:v>1</c:v>
                </c:pt>
                <c:pt idx="104">
                  <c:v>0</c:v>
                </c:pt>
                <c:pt idx="105">
                  <c:v>0</c:v>
                </c:pt>
                <c:pt idx="106">
                  <c:v>0</c:v>
                </c:pt>
                <c:pt idx="107">
                  <c:v>0</c:v>
                </c:pt>
                <c:pt idx="108">
                  <c:v>1</c:v>
                </c:pt>
                <c:pt idx="109">
                  <c:v>0</c:v>
                </c:pt>
                <c:pt idx="110">
                  <c:v>0</c:v>
                </c:pt>
                <c:pt idx="111">
                  <c:v>0</c:v>
                </c:pt>
                <c:pt idx="112">
                  <c:v>0</c:v>
                </c:pt>
                <c:pt idx="113">
                  <c:v>0</c:v>
                </c:pt>
                <c:pt idx="114">
                  <c:v>0</c:v>
                </c:pt>
                <c:pt idx="115">
                  <c:v>1</c:v>
                </c:pt>
                <c:pt idx="116">
                  <c:v>0</c:v>
                </c:pt>
                <c:pt idx="117">
                  <c:v>0</c:v>
                </c:pt>
                <c:pt idx="118">
                  <c:v>1</c:v>
                </c:pt>
                <c:pt idx="119">
                  <c:v>1</c:v>
                </c:pt>
                <c:pt idx="120">
                  <c:v>0</c:v>
                </c:pt>
                <c:pt idx="121">
                  <c:v>0</c:v>
                </c:pt>
                <c:pt idx="122">
                  <c:v>1</c:v>
                </c:pt>
                <c:pt idx="123">
                  <c:v>0</c:v>
                </c:pt>
                <c:pt idx="124">
                  <c:v>0</c:v>
                </c:pt>
                <c:pt idx="125">
                  <c:v>1</c:v>
                </c:pt>
                <c:pt idx="126">
                  <c:v>0</c:v>
                </c:pt>
                <c:pt idx="127">
                  <c:v>0</c:v>
                </c:pt>
                <c:pt idx="128">
                  <c:v>0</c:v>
                </c:pt>
                <c:pt idx="129">
                  <c:v>0</c:v>
                </c:pt>
                <c:pt idx="130">
                  <c:v>0</c:v>
                </c:pt>
                <c:pt idx="131">
                  <c:v>1</c:v>
                </c:pt>
                <c:pt idx="132">
                  <c:v>0</c:v>
                </c:pt>
                <c:pt idx="133">
                  <c:v>1</c:v>
                </c:pt>
                <c:pt idx="134">
                  <c:v>0</c:v>
                </c:pt>
                <c:pt idx="135">
                  <c:v>0</c:v>
                </c:pt>
                <c:pt idx="136">
                  <c:v>0</c:v>
                </c:pt>
                <c:pt idx="137">
                  <c:v>0</c:v>
                </c:pt>
                <c:pt idx="138">
                  <c:v>1</c:v>
                </c:pt>
                <c:pt idx="139">
                  <c:v>0</c:v>
                </c:pt>
                <c:pt idx="140">
                  <c:v>0</c:v>
                </c:pt>
                <c:pt idx="141">
                  <c:v>0</c:v>
                </c:pt>
                <c:pt idx="142">
                  <c:v>0</c:v>
                </c:pt>
                <c:pt idx="143">
                  <c:v>0</c:v>
                </c:pt>
                <c:pt idx="144">
                  <c:v>0</c:v>
                </c:pt>
                <c:pt idx="145">
                  <c:v>1</c:v>
                </c:pt>
                <c:pt idx="146">
                  <c:v>0</c:v>
                </c:pt>
                <c:pt idx="147">
                  <c:v>0</c:v>
                </c:pt>
                <c:pt idx="148">
                  <c:v>0</c:v>
                </c:pt>
                <c:pt idx="149">
                  <c:v>0</c:v>
                </c:pt>
                <c:pt idx="150">
                  <c:v>0</c:v>
                </c:pt>
                <c:pt idx="151">
                  <c:v>1</c:v>
                </c:pt>
                <c:pt idx="152">
                  <c:v>0</c:v>
                </c:pt>
                <c:pt idx="153">
                  <c:v>1</c:v>
                </c:pt>
                <c:pt idx="154">
                  <c:v>0</c:v>
                </c:pt>
                <c:pt idx="155">
                  <c:v>0</c:v>
                </c:pt>
                <c:pt idx="156">
                  <c:v>0</c:v>
                </c:pt>
                <c:pt idx="157">
                  <c:v>1</c:v>
                </c:pt>
                <c:pt idx="158">
                  <c:v>0</c:v>
                </c:pt>
                <c:pt idx="159">
                  <c:v>1</c:v>
                </c:pt>
                <c:pt idx="160">
                  <c:v>0</c:v>
                </c:pt>
                <c:pt idx="161">
                  <c:v>1</c:v>
                </c:pt>
                <c:pt idx="162">
                  <c:v>1</c:v>
                </c:pt>
                <c:pt idx="163">
                  <c:v>0</c:v>
                </c:pt>
                <c:pt idx="164">
                  <c:v>0</c:v>
                </c:pt>
                <c:pt idx="165">
                  <c:v>1</c:v>
                </c:pt>
                <c:pt idx="166">
                  <c:v>0</c:v>
                </c:pt>
                <c:pt idx="167">
                  <c:v>0</c:v>
                </c:pt>
                <c:pt idx="168">
                  <c:v>1</c:v>
                </c:pt>
                <c:pt idx="169">
                  <c:v>0</c:v>
                </c:pt>
                <c:pt idx="170">
                  <c:v>0</c:v>
                </c:pt>
                <c:pt idx="171">
                  <c:v>0</c:v>
                </c:pt>
                <c:pt idx="172">
                  <c:v>1</c:v>
                </c:pt>
                <c:pt idx="173">
                  <c:v>0</c:v>
                </c:pt>
                <c:pt idx="174">
                  <c:v>0</c:v>
                </c:pt>
                <c:pt idx="175">
                  <c:v>1</c:v>
                </c:pt>
                <c:pt idx="176">
                  <c:v>0</c:v>
                </c:pt>
                <c:pt idx="177">
                  <c:v>0</c:v>
                </c:pt>
                <c:pt idx="178">
                  <c:v>1</c:v>
                </c:pt>
                <c:pt idx="179">
                  <c:v>0</c:v>
                </c:pt>
                <c:pt idx="180">
                  <c:v>0</c:v>
                </c:pt>
                <c:pt idx="181">
                  <c:v>1</c:v>
                </c:pt>
                <c:pt idx="182">
                  <c:v>0</c:v>
                </c:pt>
                <c:pt idx="183">
                  <c:v>0</c:v>
                </c:pt>
                <c:pt idx="184">
                  <c:v>0</c:v>
                </c:pt>
                <c:pt idx="185">
                  <c:v>0</c:v>
                </c:pt>
                <c:pt idx="186">
                  <c:v>1</c:v>
                </c:pt>
                <c:pt idx="187">
                  <c:v>1</c:v>
                </c:pt>
                <c:pt idx="188">
                  <c:v>1</c:v>
                </c:pt>
                <c:pt idx="189">
                  <c:v>0</c:v>
                </c:pt>
                <c:pt idx="190">
                  <c:v>0</c:v>
                </c:pt>
                <c:pt idx="191">
                  <c:v>0</c:v>
                </c:pt>
                <c:pt idx="192">
                  <c:v>1</c:v>
                </c:pt>
                <c:pt idx="193">
                  <c:v>0</c:v>
                </c:pt>
                <c:pt idx="194">
                  <c:v>1</c:v>
                </c:pt>
                <c:pt idx="195">
                  <c:v>0</c:v>
                </c:pt>
                <c:pt idx="196">
                  <c:v>0</c:v>
                </c:pt>
                <c:pt idx="197">
                  <c:v>0</c:v>
                </c:pt>
                <c:pt idx="198">
                  <c:v>0</c:v>
                </c:pt>
                <c:pt idx="199">
                  <c:v>0</c:v>
                </c:pt>
                <c:pt idx="200">
                  <c:v>1</c:v>
                </c:pt>
                <c:pt idx="201">
                  <c:v>0</c:v>
                </c:pt>
                <c:pt idx="202">
                  <c:v>1</c:v>
                </c:pt>
                <c:pt idx="203">
                  <c:v>0</c:v>
                </c:pt>
                <c:pt idx="204">
                  <c:v>0</c:v>
                </c:pt>
                <c:pt idx="205">
                  <c:v>0</c:v>
                </c:pt>
                <c:pt idx="206">
                  <c:v>0</c:v>
                </c:pt>
                <c:pt idx="207">
                  <c:v>0</c:v>
                </c:pt>
                <c:pt idx="208">
                  <c:v>1</c:v>
                </c:pt>
                <c:pt idx="209">
                  <c:v>0</c:v>
                </c:pt>
                <c:pt idx="210">
                  <c:v>0</c:v>
                </c:pt>
                <c:pt idx="211">
                  <c:v>0</c:v>
                </c:pt>
                <c:pt idx="212">
                  <c:v>0</c:v>
                </c:pt>
                <c:pt idx="213">
                  <c:v>0</c:v>
                </c:pt>
                <c:pt idx="214">
                  <c:v>0</c:v>
                </c:pt>
                <c:pt idx="215">
                  <c:v>1</c:v>
                </c:pt>
                <c:pt idx="216">
                  <c:v>0</c:v>
                </c:pt>
                <c:pt idx="217">
                  <c:v>0</c:v>
                </c:pt>
                <c:pt idx="218">
                  <c:v>0</c:v>
                </c:pt>
                <c:pt idx="219">
                  <c:v>0</c:v>
                </c:pt>
                <c:pt idx="220">
                  <c:v>0</c:v>
                </c:pt>
                <c:pt idx="221">
                  <c:v>0</c:v>
                </c:pt>
                <c:pt idx="222">
                  <c:v>0</c:v>
                </c:pt>
                <c:pt idx="223">
                  <c:v>0</c:v>
                </c:pt>
                <c:pt idx="224">
                  <c:v>0</c:v>
                </c:pt>
                <c:pt idx="225">
                  <c:v>0</c:v>
                </c:pt>
                <c:pt idx="226">
                  <c:v>0</c:v>
                </c:pt>
                <c:pt idx="227">
                  <c:v>0</c:v>
                </c:pt>
                <c:pt idx="228">
                  <c:v>1</c:v>
                </c:pt>
                <c:pt idx="229">
                  <c:v>0</c:v>
                </c:pt>
                <c:pt idx="230">
                  <c:v>0</c:v>
                </c:pt>
                <c:pt idx="231">
                  <c:v>0</c:v>
                </c:pt>
                <c:pt idx="232">
                  <c:v>0</c:v>
                </c:pt>
                <c:pt idx="233">
                  <c:v>0</c:v>
                </c:pt>
                <c:pt idx="234">
                  <c:v>0</c:v>
                </c:pt>
                <c:pt idx="235">
                  <c:v>0</c:v>
                </c:pt>
                <c:pt idx="236">
                  <c:v>0</c:v>
                </c:pt>
                <c:pt idx="237">
                  <c:v>1</c:v>
                </c:pt>
                <c:pt idx="238">
                  <c:v>0</c:v>
                </c:pt>
                <c:pt idx="239">
                  <c:v>0</c:v>
                </c:pt>
                <c:pt idx="240">
                  <c:v>0</c:v>
                </c:pt>
                <c:pt idx="241">
                  <c:v>1</c:v>
                </c:pt>
                <c:pt idx="242">
                  <c:v>0</c:v>
                </c:pt>
                <c:pt idx="243">
                  <c:v>0</c:v>
                </c:pt>
                <c:pt idx="244">
                  <c:v>0</c:v>
                </c:pt>
                <c:pt idx="245">
                  <c:v>0</c:v>
                </c:pt>
                <c:pt idx="246">
                  <c:v>0</c:v>
                </c:pt>
                <c:pt idx="247">
                  <c:v>0</c:v>
                </c:pt>
                <c:pt idx="248">
                  <c:v>1</c:v>
                </c:pt>
                <c:pt idx="249">
                  <c:v>0</c:v>
                </c:pt>
                <c:pt idx="250">
                  <c:v>0</c:v>
                </c:pt>
                <c:pt idx="251">
                  <c:v>1</c:v>
                </c:pt>
                <c:pt idx="252">
                  <c:v>0</c:v>
                </c:pt>
                <c:pt idx="253">
                  <c:v>0</c:v>
                </c:pt>
                <c:pt idx="254">
                  <c:v>0</c:v>
                </c:pt>
                <c:pt idx="255">
                  <c:v>1</c:v>
                </c:pt>
                <c:pt idx="256">
                  <c:v>0</c:v>
                </c:pt>
                <c:pt idx="257">
                  <c:v>1</c:v>
                </c:pt>
                <c:pt idx="258">
                  <c:v>0</c:v>
                </c:pt>
                <c:pt idx="259">
                  <c:v>0</c:v>
                </c:pt>
                <c:pt idx="260">
                  <c:v>0</c:v>
                </c:pt>
                <c:pt idx="261">
                  <c:v>0</c:v>
                </c:pt>
                <c:pt idx="262">
                  <c:v>1</c:v>
                </c:pt>
                <c:pt idx="263">
                  <c:v>0</c:v>
                </c:pt>
                <c:pt idx="264">
                  <c:v>1</c:v>
                </c:pt>
                <c:pt idx="265">
                  <c:v>0</c:v>
                </c:pt>
                <c:pt idx="266">
                  <c:v>0</c:v>
                </c:pt>
                <c:pt idx="267">
                  <c:v>1</c:v>
                </c:pt>
                <c:pt idx="268">
                  <c:v>0</c:v>
                </c:pt>
                <c:pt idx="269">
                  <c:v>1</c:v>
                </c:pt>
                <c:pt idx="270">
                  <c:v>0</c:v>
                </c:pt>
                <c:pt idx="271">
                  <c:v>0</c:v>
                </c:pt>
                <c:pt idx="272">
                  <c:v>0</c:v>
                </c:pt>
                <c:pt idx="273">
                  <c:v>0</c:v>
                </c:pt>
                <c:pt idx="274">
                  <c:v>0</c:v>
                </c:pt>
                <c:pt idx="275">
                  <c:v>0</c:v>
                </c:pt>
                <c:pt idx="276">
                  <c:v>1</c:v>
                </c:pt>
                <c:pt idx="277">
                  <c:v>0</c:v>
                </c:pt>
                <c:pt idx="278">
                  <c:v>0</c:v>
                </c:pt>
                <c:pt idx="279">
                  <c:v>1</c:v>
                </c:pt>
                <c:pt idx="280">
                  <c:v>0</c:v>
                </c:pt>
                <c:pt idx="281">
                  <c:v>0</c:v>
                </c:pt>
                <c:pt idx="282">
                  <c:v>0</c:v>
                </c:pt>
                <c:pt idx="283">
                  <c:v>1</c:v>
                </c:pt>
                <c:pt idx="284">
                  <c:v>0</c:v>
                </c:pt>
                <c:pt idx="285">
                  <c:v>0</c:v>
                </c:pt>
                <c:pt idx="286">
                  <c:v>0</c:v>
                </c:pt>
                <c:pt idx="287">
                  <c:v>1</c:v>
                </c:pt>
                <c:pt idx="288">
                  <c:v>0</c:v>
                </c:pt>
                <c:pt idx="289">
                  <c:v>0</c:v>
                </c:pt>
                <c:pt idx="290">
                  <c:v>1</c:v>
                </c:pt>
                <c:pt idx="291">
                  <c:v>0</c:v>
                </c:pt>
                <c:pt idx="292">
                  <c:v>0</c:v>
                </c:pt>
                <c:pt idx="293">
                  <c:v>1</c:v>
                </c:pt>
                <c:pt idx="294">
                  <c:v>0</c:v>
                </c:pt>
                <c:pt idx="295">
                  <c:v>0</c:v>
                </c:pt>
                <c:pt idx="296">
                  <c:v>0</c:v>
                </c:pt>
                <c:pt idx="297">
                  <c:v>1</c:v>
                </c:pt>
                <c:pt idx="298">
                  <c:v>0</c:v>
                </c:pt>
                <c:pt idx="299">
                  <c:v>0</c:v>
                </c:pt>
                <c:pt idx="300">
                  <c:v>0</c:v>
                </c:pt>
                <c:pt idx="301">
                  <c:v>1</c:v>
                </c:pt>
                <c:pt idx="302">
                  <c:v>0</c:v>
                </c:pt>
                <c:pt idx="303">
                  <c:v>0</c:v>
                </c:pt>
                <c:pt idx="304">
                  <c:v>1</c:v>
                </c:pt>
                <c:pt idx="305">
                  <c:v>0</c:v>
                </c:pt>
                <c:pt idx="306">
                  <c:v>0</c:v>
                </c:pt>
                <c:pt idx="307">
                  <c:v>1</c:v>
                </c:pt>
                <c:pt idx="308">
                  <c:v>1</c:v>
                </c:pt>
                <c:pt idx="309">
                  <c:v>0</c:v>
                </c:pt>
                <c:pt idx="310">
                  <c:v>0</c:v>
                </c:pt>
                <c:pt idx="311">
                  <c:v>0</c:v>
                </c:pt>
                <c:pt idx="312">
                  <c:v>1</c:v>
                </c:pt>
                <c:pt idx="313">
                  <c:v>0</c:v>
                </c:pt>
                <c:pt idx="314">
                  <c:v>0</c:v>
                </c:pt>
                <c:pt idx="315">
                  <c:v>2</c:v>
                </c:pt>
                <c:pt idx="316">
                  <c:v>0</c:v>
                </c:pt>
                <c:pt idx="317">
                  <c:v>1</c:v>
                </c:pt>
                <c:pt idx="318">
                  <c:v>1</c:v>
                </c:pt>
                <c:pt idx="319">
                  <c:v>0</c:v>
                </c:pt>
                <c:pt idx="320">
                  <c:v>0</c:v>
                </c:pt>
                <c:pt idx="321">
                  <c:v>0</c:v>
                </c:pt>
                <c:pt idx="322">
                  <c:v>1</c:v>
                </c:pt>
                <c:pt idx="323">
                  <c:v>0</c:v>
                </c:pt>
                <c:pt idx="324">
                  <c:v>0</c:v>
                </c:pt>
                <c:pt idx="325">
                  <c:v>1</c:v>
                </c:pt>
                <c:pt idx="326">
                  <c:v>0</c:v>
                </c:pt>
                <c:pt idx="327">
                  <c:v>0</c:v>
                </c:pt>
                <c:pt idx="328">
                  <c:v>1</c:v>
                </c:pt>
                <c:pt idx="329">
                  <c:v>1</c:v>
                </c:pt>
                <c:pt idx="330">
                  <c:v>0</c:v>
                </c:pt>
                <c:pt idx="331">
                  <c:v>0</c:v>
                </c:pt>
                <c:pt idx="332">
                  <c:v>0</c:v>
                </c:pt>
                <c:pt idx="333">
                  <c:v>1</c:v>
                </c:pt>
                <c:pt idx="334">
                  <c:v>0</c:v>
                </c:pt>
                <c:pt idx="335">
                  <c:v>0</c:v>
                </c:pt>
                <c:pt idx="336">
                  <c:v>0</c:v>
                </c:pt>
                <c:pt idx="337">
                  <c:v>0</c:v>
                </c:pt>
                <c:pt idx="338">
                  <c:v>1</c:v>
                </c:pt>
                <c:pt idx="339">
                  <c:v>0</c:v>
                </c:pt>
                <c:pt idx="340">
                  <c:v>1</c:v>
                </c:pt>
                <c:pt idx="341">
                  <c:v>0</c:v>
                </c:pt>
                <c:pt idx="342">
                  <c:v>0</c:v>
                </c:pt>
                <c:pt idx="343">
                  <c:v>1</c:v>
                </c:pt>
                <c:pt idx="344">
                  <c:v>0</c:v>
                </c:pt>
                <c:pt idx="345">
                  <c:v>0</c:v>
                </c:pt>
                <c:pt idx="346">
                  <c:v>1</c:v>
                </c:pt>
                <c:pt idx="347">
                  <c:v>0</c:v>
                </c:pt>
                <c:pt idx="348">
                  <c:v>0</c:v>
                </c:pt>
                <c:pt idx="349">
                  <c:v>0</c:v>
                </c:pt>
                <c:pt idx="350">
                  <c:v>1</c:v>
                </c:pt>
                <c:pt idx="351">
                  <c:v>0</c:v>
                </c:pt>
                <c:pt idx="352">
                  <c:v>0</c:v>
                </c:pt>
                <c:pt idx="353">
                  <c:v>0</c:v>
                </c:pt>
                <c:pt idx="354">
                  <c:v>1</c:v>
                </c:pt>
                <c:pt idx="355">
                  <c:v>0</c:v>
                </c:pt>
                <c:pt idx="356">
                  <c:v>0</c:v>
                </c:pt>
                <c:pt idx="357">
                  <c:v>1</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1</c:v>
                </c:pt>
                <c:pt idx="380">
                  <c:v>0</c:v>
                </c:pt>
                <c:pt idx="381">
                  <c:v>1</c:v>
                </c:pt>
                <c:pt idx="382">
                  <c:v>0</c:v>
                </c:pt>
                <c:pt idx="383">
                  <c:v>0</c:v>
                </c:pt>
                <c:pt idx="384">
                  <c:v>1</c:v>
                </c:pt>
                <c:pt idx="385">
                  <c:v>1</c:v>
                </c:pt>
                <c:pt idx="386">
                  <c:v>1</c:v>
                </c:pt>
                <c:pt idx="387">
                  <c:v>1</c:v>
                </c:pt>
                <c:pt idx="388">
                  <c:v>1</c:v>
                </c:pt>
                <c:pt idx="389">
                  <c:v>0</c:v>
                </c:pt>
                <c:pt idx="390">
                  <c:v>0</c:v>
                </c:pt>
                <c:pt idx="391">
                  <c:v>0</c:v>
                </c:pt>
                <c:pt idx="392">
                  <c:v>1</c:v>
                </c:pt>
                <c:pt idx="393">
                  <c:v>0</c:v>
                </c:pt>
                <c:pt idx="394">
                  <c:v>0</c:v>
                </c:pt>
                <c:pt idx="395">
                  <c:v>0</c:v>
                </c:pt>
                <c:pt idx="396">
                  <c:v>1</c:v>
                </c:pt>
                <c:pt idx="397">
                  <c:v>0</c:v>
                </c:pt>
                <c:pt idx="398">
                  <c:v>0</c:v>
                </c:pt>
                <c:pt idx="399">
                  <c:v>0</c:v>
                </c:pt>
                <c:pt idx="400">
                  <c:v>0</c:v>
                </c:pt>
                <c:pt idx="401">
                  <c:v>0</c:v>
                </c:pt>
                <c:pt idx="402">
                  <c:v>0</c:v>
                </c:pt>
                <c:pt idx="403">
                  <c:v>0</c:v>
                </c:pt>
                <c:pt idx="404">
                  <c:v>0</c:v>
                </c:pt>
                <c:pt idx="405">
                  <c:v>0</c:v>
                </c:pt>
                <c:pt idx="406">
                  <c:v>0</c:v>
                </c:pt>
                <c:pt idx="407">
                  <c:v>0</c:v>
                </c:pt>
                <c:pt idx="408">
                  <c:v>1</c:v>
                </c:pt>
                <c:pt idx="409">
                  <c:v>0</c:v>
                </c:pt>
                <c:pt idx="410">
                  <c:v>1</c:v>
                </c:pt>
                <c:pt idx="411">
                  <c:v>1</c:v>
                </c:pt>
                <c:pt idx="412">
                  <c:v>0</c:v>
                </c:pt>
                <c:pt idx="413">
                  <c:v>1</c:v>
                </c:pt>
                <c:pt idx="414">
                  <c:v>0</c:v>
                </c:pt>
                <c:pt idx="415">
                  <c:v>0</c:v>
                </c:pt>
                <c:pt idx="416">
                  <c:v>1</c:v>
                </c:pt>
                <c:pt idx="417">
                  <c:v>0</c:v>
                </c:pt>
                <c:pt idx="418">
                  <c:v>1</c:v>
                </c:pt>
                <c:pt idx="419">
                  <c:v>1</c:v>
                </c:pt>
                <c:pt idx="420">
                  <c:v>1</c:v>
                </c:pt>
                <c:pt idx="421">
                  <c:v>0</c:v>
                </c:pt>
                <c:pt idx="422">
                  <c:v>0</c:v>
                </c:pt>
                <c:pt idx="423">
                  <c:v>1</c:v>
                </c:pt>
                <c:pt idx="424">
                  <c:v>0</c:v>
                </c:pt>
                <c:pt idx="425">
                  <c:v>1</c:v>
                </c:pt>
                <c:pt idx="426">
                  <c:v>0</c:v>
                </c:pt>
                <c:pt idx="427">
                  <c:v>1</c:v>
                </c:pt>
                <c:pt idx="428">
                  <c:v>0</c:v>
                </c:pt>
                <c:pt idx="429">
                  <c:v>2</c:v>
                </c:pt>
                <c:pt idx="430">
                  <c:v>0</c:v>
                </c:pt>
                <c:pt idx="431">
                  <c:v>0</c:v>
                </c:pt>
                <c:pt idx="432">
                  <c:v>1</c:v>
                </c:pt>
                <c:pt idx="433">
                  <c:v>1</c:v>
                </c:pt>
                <c:pt idx="434">
                  <c:v>1</c:v>
                </c:pt>
                <c:pt idx="435">
                  <c:v>0</c:v>
                </c:pt>
                <c:pt idx="436">
                  <c:v>0</c:v>
                </c:pt>
                <c:pt idx="437">
                  <c:v>1</c:v>
                </c:pt>
                <c:pt idx="438">
                  <c:v>0</c:v>
                </c:pt>
                <c:pt idx="439">
                  <c:v>0</c:v>
                </c:pt>
                <c:pt idx="440">
                  <c:v>0</c:v>
                </c:pt>
                <c:pt idx="441">
                  <c:v>1</c:v>
                </c:pt>
                <c:pt idx="442">
                  <c:v>0</c:v>
                </c:pt>
                <c:pt idx="443">
                  <c:v>1</c:v>
                </c:pt>
                <c:pt idx="444">
                  <c:v>1</c:v>
                </c:pt>
                <c:pt idx="445">
                  <c:v>0</c:v>
                </c:pt>
                <c:pt idx="446">
                  <c:v>1</c:v>
                </c:pt>
                <c:pt idx="447">
                  <c:v>1</c:v>
                </c:pt>
                <c:pt idx="448">
                  <c:v>1</c:v>
                </c:pt>
                <c:pt idx="449">
                  <c:v>0</c:v>
                </c:pt>
                <c:pt idx="450">
                  <c:v>0</c:v>
                </c:pt>
                <c:pt idx="451">
                  <c:v>1</c:v>
                </c:pt>
                <c:pt idx="452">
                  <c:v>0</c:v>
                </c:pt>
                <c:pt idx="453">
                  <c:v>1</c:v>
                </c:pt>
                <c:pt idx="454">
                  <c:v>1</c:v>
                </c:pt>
                <c:pt idx="455">
                  <c:v>1</c:v>
                </c:pt>
                <c:pt idx="456">
                  <c:v>0</c:v>
                </c:pt>
                <c:pt idx="457">
                  <c:v>0</c:v>
                </c:pt>
                <c:pt idx="458">
                  <c:v>0</c:v>
                </c:pt>
                <c:pt idx="459">
                  <c:v>0</c:v>
                </c:pt>
                <c:pt idx="460">
                  <c:v>0</c:v>
                </c:pt>
                <c:pt idx="461">
                  <c:v>0</c:v>
                </c:pt>
                <c:pt idx="462">
                  <c:v>1</c:v>
                </c:pt>
                <c:pt idx="463">
                  <c:v>1</c:v>
                </c:pt>
                <c:pt idx="464">
                  <c:v>0</c:v>
                </c:pt>
                <c:pt idx="465">
                  <c:v>0</c:v>
                </c:pt>
                <c:pt idx="466">
                  <c:v>0</c:v>
                </c:pt>
                <c:pt idx="467">
                  <c:v>0</c:v>
                </c:pt>
                <c:pt idx="468">
                  <c:v>0</c:v>
                </c:pt>
                <c:pt idx="469">
                  <c:v>1</c:v>
                </c:pt>
                <c:pt idx="470">
                  <c:v>0</c:v>
                </c:pt>
                <c:pt idx="471">
                  <c:v>1</c:v>
                </c:pt>
                <c:pt idx="472">
                  <c:v>1</c:v>
                </c:pt>
                <c:pt idx="473">
                  <c:v>0</c:v>
                </c:pt>
                <c:pt idx="474">
                  <c:v>0</c:v>
                </c:pt>
                <c:pt idx="475">
                  <c:v>1</c:v>
                </c:pt>
                <c:pt idx="476">
                  <c:v>1</c:v>
                </c:pt>
                <c:pt idx="477">
                  <c:v>0</c:v>
                </c:pt>
                <c:pt idx="478">
                  <c:v>2</c:v>
                </c:pt>
                <c:pt idx="479">
                  <c:v>0</c:v>
                </c:pt>
                <c:pt idx="480">
                  <c:v>0</c:v>
                </c:pt>
                <c:pt idx="481">
                  <c:v>1</c:v>
                </c:pt>
                <c:pt idx="482">
                  <c:v>0</c:v>
                </c:pt>
                <c:pt idx="483">
                  <c:v>1</c:v>
                </c:pt>
                <c:pt idx="484">
                  <c:v>1</c:v>
                </c:pt>
                <c:pt idx="485">
                  <c:v>0</c:v>
                </c:pt>
                <c:pt idx="486">
                  <c:v>1</c:v>
                </c:pt>
                <c:pt idx="487">
                  <c:v>1</c:v>
                </c:pt>
                <c:pt idx="488">
                  <c:v>1</c:v>
                </c:pt>
                <c:pt idx="489">
                  <c:v>1</c:v>
                </c:pt>
                <c:pt idx="490">
                  <c:v>1</c:v>
                </c:pt>
                <c:pt idx="491">
                  <c:v>0</c:v>
                </c:pt>
                <c:pt idx="492">
                  <c:v>1</c:v>
                </c:pt>
                <c:pt idx="493">
                  <c:v>0</c:v>
                </c:pt>
                <c:pt idx="494">
                  <c:v>0</c:v>
                </c:pt>
                <c:pt idx="495">
                  <c:v>0</c:v>
                </c:pt>
                <c:pt idx="496">
                  <c:v>0</c:v>
                </c:pt>
              </c:numCache>
            </c:numRef>
          </c:val>
          <c:smooth val="0"/>
          <c:extLst>
            <c:ext xmlns:c16="http://schemas.microsoft.com/office/drawing/2014/chart" uri="{C3380CC4-5D6E-409C-BE32-E72D297353CC}">
              <c16:uniqueId val="{00000009-6C05-41FF-9368-83C77F74F8F6}"/>
            </c:ext>
          </c:extLst>
        </c:ser>
        <c:ser>
          <c:idx val="10"/>
          <c:order val="10"/>
          <c:tx>
            <c:strRef>
              <c:f>Sheet1!$L$1</c:f>
              <c:strCache>
                <c:ptCount val="1"/>
                <c:pt idx="0">
                  <c:v>grohe_uk UK</c:v>
                </c:pt>
              </c:strCache>
            </c:strRef>
          </c:tx>
          <c:spPr>
            <a:ln w="28575" cap="rnd">
              <a:solidFill>
                <a:schemeClr val="accent5">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Sheet1!$L$2:$L$498</c:f>
              <c:numCache>
                <c:formatCode>General</c:formatCode>
                <c:ptCount val="497"/>
                <c:pt idx="0">
                  <c:v>1</c:v>
                </c:pt>
                <c:pt idx="1">
                  <c:v>0</c:v>
                </c:pt>
                <c:pt idx="2">
                  <c:v>0</c:v>
                </c:pt>
                <c:pt idx="3">
                  <c:v>1</c:v>
                </c:pt>
                <c:pt idx="4">
                  <c:v>1</c:v>
                </c:pt>
                <c:pt idx="5">
                  <c:v>1</c:v>
                </c:pt>
                <c:pt idx="6">
                  <c:v>0</c:v>
                </c:pt>
                <c:pt idx="7">
                  <c:v>1</c:v>
                </c:pt>
                <c:pt idx="8">
                  <c:v>0</c:v>
                </c:pt>
                <c:pt idx="9">
                  <c:v>0</c:v>
                </c:pt>
                <c:pt idx="10">
                  <c:v>1</c:v>
                </c:pt>
                <c:pt idx="11">
                  <c:v>0</c:v>
                </c:pt>
                <c:pt idx="12">
                  <c:v>0</c:v>
                </c:pt>
                <c:pt idx="13">
                  <c:v>0</c:v>
                </c:pt>
                <c:pt idx="14">
                  <c:v>0</c:v>
                </c:pt>
                <c:pt idx="15">
                  <c:v>0</c:v>
                </c:pt>
                <c:pt idx="16">
                  <c:v>0</c:v>
                </c:pt>
                <c:pt idx="17">
                  <c:v>0</c:v>
                </c:pt>
                <c:pt idx="18">
                  <c:v>1</c:v>
                </c:pt>
                <c:pt idx="19">
                  <c:v>1</c:v>
                </c:pt>
                <c:pt idx="20">
                  <c:v>1</c:v>
                </c:pt>
                <c:pt idx="21">
                  <c:v>1</c:v>
                </c:pt>
                <c:pt idx="22">
                  <c:v>0</c:v>
                </c:pt>
                <c:pt idx="23">
                  <c:v>0</c:v>
                </c:pt>
                <c:pt idx="24">
                  <c:v>0</c:v>
                </c:pt>
                <c:pt idx="25">
                  <c:v>1</c:v>
                </c:pt>
                <c:pt idx="26">
                  <c:v>0</c:v>
                </c:pt>
                <c:pt idx="27">
                  <c:v>1</c:v>
                </c:pt>
                <c:pt idx="28">
                  <c:v>1</c:v>
                </c:pt>
                <c:pt idx="29">
                  <c:v>0</c:v>
                </c:pt>
                <c:pt idx="30">
                  <c:v>0</c:v>
                </c:pt>
                <c:pt idx="31">
                  <c:v>0</c:v>
                </c:pt>
                <c:pt idx="32">
                  <c:v>1</c:v>
                </c:pt>
                <c:pt idx="33">
                  <c:v>1</c:v>
                </c:pt>
                <c:pt idx="34">
                  <c:v>1</c:v>
                </c:pt>
                <c:pt idx="35">
                  <c:v>1</c:v>
                </c:pt>
                <c:pt idx="36">
                  <c:v>0</c:v>
                </c:pt>
                <c:pt idx="37">
                  <c:v>0</c:v>
                </c:pt>
                <c:pt idx="38">
                  <c:v>1</c:v>
                </c:pt>
                <c:pt idx="39">
                  <c:v>1</c:v>
                </c:pt>
                <c:pt idx="40">
                  <c:v>1</c:v>
                </c:pt>
                <c:pt idx="41">
                  <c:v>1</c:v>
                </c:pt>
                <c:pt idx="42">
                  <c:v>1</c:v>
                </c:pt>
                <c:pt idx="43">
                  <c:v>0</c:v>
                </c:pt>
                <c:pt idx="44">
                  <c:v>0</c:v>
                </c:pt>
                <c:pt idx="45">
                  <c:v>1</c:v>
                </c:pt>
                <c:pt idx="46">
                  <c:v>1</c:v>
                </c:pt>
                <c:pt idx="47">
                  <c:v>1</c:v>
                </c:pt>
                <c:pt idx="48">
                  <c:v>1</c:v>
                </c:pt>
                <c:pt idx="49">
                  <c:v>1</c:v>
                </c:pt>
                <c:pt idx="50">
                  <c:v>0</c:v>
                </c:pt>
                <c:pt idx="51">
                  <c:v>0</c:v>
                </c:pt>
                <c:pt idx="52">
                  <c:v>1</c:v>
                </c:pt>
                <c:pt idx="53">
                  <c:v>0</c:v>
                </c:pt>
                <c:pt idx="54">
                  <c:v>1</c:v>
                </c:pt>
                <c:pt idx="55">
                  <c:v>0</c:v>
                </c:pt>
                <c:pt idx="56">
                  <c:v>1</c:v>
                </c:pt>
                <c:pt idx="57">
                  <c:v>0</c:v>
                </c:pt>
                <c:pt idx="58">
                  <c:v>1</c:v>
                </c:pt>
                <c:pt idx="59">
                  <c:v>0</c:v>
                </c:pt>
                <c:pt idx="60">
                  <c:v>1</c:v>
                </c:pt>
                <c:pt idx="61">
                  <c:v>1</c:v>
                </c:pt>
                <c:pt idx="62">
                  <c:v>0</c:v>
                </c:pt>
                <c:pt idx="63">
                  <c:v>0</c:v>
                </c:pt>
                <c:pt idx="64">
                  <c:v>0</c:v>
                </c:pt>
                <c:pt idx="65">
                  <c:v>1</c:v>
                </c:pt>
                <c:pt idx="66">
                  <c:v>0</c:v>
                </c:pt>
                <c:pt idx="67">
                  <c:v>1</c:v>
                </c:pt>
                <c:pt idx="68">
                  <c:v>1</c:v>
                </c:pt>
                <c:pt idx="69">
                  <c:v>1</c:v>
                </c:pt>
                <c:pt idx="70">
                  <c:v>1</c:v>
                </c:pt>
                <c:pt idx="71">
                  <c:v>0</c:v>
                </c:pt>
                <c:pt idx="72">
                  <c:v>0</c:v>
                </c:pt>
                <c:pt idx="73">
                  <c:v>1</c:v>
                </c:pt>
                <c:pt idx="74">
                  <c:v>1</c:v>
                </c:pt>
                <c:pt idx="75">
                  <c:v>1</c:v>
                </c:pt>
                <c:pt idx="76">
                  <c:v>1</c:v>
                </c:pt>
                <c:pt idx="77">
                  <c:v>1</c:v>
                </c:pt>
                <c:pt idx="78">
                  <c:v>1</c:v>
                </c:pt>
                <c:pt idx="79">
                  <c:v>0</c:v>
                </c:pt>
                <c:pt idx="80">
                  <c:v>1</c:v>
                </c:pt>
                <c:pt idx="81">
                  <c:v>1</c:v>
                </c:pt>
                <c:pt idx="82">
                  <c:v>1</c:v>
                </c:pt>
                <c:pt idx="83">
                  <c:v>1</c:v>
                </c:pt>
                <c:pt idx="84">
                  <c:v>1</c:v>
                </c:pt>
                <c:pt idx="85">
                  <c:v>0</c:v>
                </c:pt>
                <c:pt idx="86">
                  <c:v>0</c:v>
                </c:pt>
                <c:pt idx="87">
                  <c:v>1</c:v>
                </c:pt>
                <c:pt idx="88">
                  <c:v>1</c:v>
                </c:pt>
                <c:pt idx="89">
                  <c:v>0</c:v>
                </c:pt>
                <c:pt idx="90">
                  <c:v>1</c:v>
                </c:pt>
                <c:pt idx="91">
                  <c:v>1</c:v>
                </c:pt>
                <c:pt idx="92">
                  <c:v>0</c:v>
                </c:pt>
                <c:pt idx="93">
                  <c:v>0</c:v>
                </c:pt>
                <c:pt idx="94">
                  <c:v>1</c:v>
                </c:pt>
                <c:pt idx="95">
                  <c:v>1</c:v>
                </c:pt>
                <c:pt idx="96">
                  <c:v>1</c:v>
                </c:pt>
                <c:pt idx="97">
                  <c:v>1</c:v>
                </c:pt>
                <c:pt idx="98">
                  <c:v>1</c:v>
                </c:pt>
                <c:pt idx="99">
                  <c:v>0</c:v>
                </c:pt>
                <c:pt idx="100">
                  <c:v>0</c:v>
                </c:pt>
                <c:pt idx="101">
                  <c:v>1</c:v>
                </c:pt>
                <c:pt idx="102">
                  <c:v>0</c:v>
                </c:pt>
                <c:pt idx="103">
                  <c:v>1</c:v>
                </c:pt>
                <c:pt idx="104">
                  <c:v>0</c:v>
                </c:pt>
                <c:pt idx="105">
                  <c:v>1</c:v>
                </c:pt>
                <c:pt idx="106">
                  <c:v>0</c:v>
                </c:pt>
                <c:pt idx="107">
                  <c:v>0</c:v>
                </c:pt>
                <c:pt idx="108">
                  <c:v>1</c:v>
                </c:pt>
                <c:pt idx="109">
                  <c:v>1</c:v>
                </c:pt>
                <c:pt idx="110">
                  <c:v>0</c:v>
                </c:pt>
                <c:pt idx="111">
                  <c:v>0</c:v>
                </c:pt>
                <c:pt idx="112">
                  <c:v>1</c:v>
                </c:pt>
                <c:pt idx="113">
                  <c:v>0</c:v>
                </c:pt>
                <c:pt idx="114">
                  <c:v>0</c:v>
                </c:pt>
                <c:pt idx="115">
                  <c:v>1</c:v>
                </c:pt>
                <c:pt idx="116">
                  <c:v>1</c:v>
                </c:pt>
                <c:pt idx="117">
                  <c:v>1</c:v>
                </c:pt>
                <c:pt idx="118">
                  <c:v>0</c:v>
                </c:pt>
                <c:pt idx="119">
                  <c:v>1</c:v>
                </c:pt>
                <c:pt idx="120">
                  <c:v>0</c:v>
                </c:pt>
                <c:pt idx="121">
                  <c:v>0</c:v>
                </c:pt>
                <c:pt idx="122">
                  <c:v>1</c:v>
                </c:pt>
                <c:pt idx="123">
                  <c:v>0</c:v>
                </c:pt>
                <c:pt idx="124">
                  <c:v>1</c:v>
                </c:pt>
                <c:pt idx="125">
                  <c:v>0</c:v>
                </c:pt>
                <c:pt idx="126">
                  <c:v>1</c:v>
                </c:pt>
                <c:pt idx="127">
                  <c:v>0</c:v>
                </c:pt>
                <c:pt idx="128">
                  <c:v>0</c:v>
                </c:pt>
                <c:pt idx="129">
                  <c:v>1</c:v>
                </c:pt>
                <c:pt idx="130">
                  <c:v>0</c:v>
                </c:pt>
                <c:pt idx="131">
                  <c:v>1</c:v>
                </c:pt>
                <c:pt idx="132">
                  <c:v>1</c:v>
                </c:pt>
                <c:pt idx="133">
                  <c:v>0</c:v>
                </c:pt>
                <c:pt idx="134">
                  <c:v>1</c:v>
                </c:pt>
                <c:pt idx="135">
                  <c:v>0</c:v>
                </c:pt>
                <c:pt idx="136">
                  <c:v>1</c:v>
                </c:pt>
                <c:pt idx="137">
                  <c:v>1</c:v>
                </c:pt>
                <c:pt idx="138">
                  <c:v>0</c:v>
                </c:pt>
                <c:pt idx="139">
                  <c:v>1</c:v>
                </c:pt>
                <c:pt idx="140">
                  <c:v>1</c:v>
                </c:pt>
                <c:pt idx="141">
                  <c:v>0</c:v>
                </c:pt>
                <c:pt idx="142">
                  <c:v>0</c:v>
                </c:pt>
                <c:pt idx="143">
                  <c:v>1</c:v>
                </c:pt>
                <c:pt idx="144">
                  <c:v>0</c:v>
                </c:pt>
                <c:pt idx="145">
                  <c:v>0</c:v>
                </c:pt>
                <c:pt idx="146">
                  <c:v>1</c:v>
                </c:pt>
                <c:pt idx="147">
                  <c:v>1</c:v>
                </c:pt>
                <c:pt idx="148">
                  <c:v>0</c:v>
                </c:pt>
                <c:pt idx="149">
                  <c:v>0</c:v>
                </c:pt>
                <c:pt idx="150">
                  <c:v>1</c:v>
                </c:pt>
                <c:pt idx="151">
                  <c:v>1</c:v>
                </c:pt>
                <c:pt idx="152">
                  <c:v>1</c:v>
                </c:pt>
                <c:pt idx="153">
                  <c:v>1</c:v>
                </c:pt>
                <c:pt idx="154">
                  <c:v>1</c:v>
                </c:pt>
                <c:pt idx="155">
                  <c:v>0</c:v>
                </c:pt>
                <c:pt idx="156">
                  <c:v>0</c:v>
                </c:pt>
                <c:pt idx="157">
                  <c:v>1</c:v>
                </c:pt>
                <c:pt idx="158">
                  <c:v>0</c:v>
                </c:pt>
                <c:pt idx="159">
                  <c:v>1</c:v>
                </c:pt>
                <c:pt idx="160">
                  <c:v>0</c:v>
                </c:pt>
                <c:pt idx="161">
                  <c:v>0</c:v>
                </c:pt>
                <c:pt idx="162">
                  <c:v>0</c:v>
                </c:pt>
                <c:pt idx="163">
                  <c:v>0</c:v>
                </c:pt>
                <c:pt idx="164">
                  <c:v>0</c:v>
                </c:pt>
                <c:pt idx="165">
                  <c:v>1</c:v>
                </c:pt>
                <c:pt idx="166">
                  <c:v>1</c:v>
                </c:pt>
                <c:pt idx="167">
                  <c:v>0</c:v>
                </c:pt>
                <c:pt idx="168">
                  <c:v>1</c:v>
                </c:pt>
                <c:pt idx="169">
                  <c:v>0</c:v>
                </c:pt>
                <c:pt idx="170">
                  <c:v>0</c:v>
                </c:pt>
                <c:pt idx="171">
                  <c:v>0</c:v>
                </c:pt>
                <c:pt idx="172">
                  <c:v>1</c:v>
                </c:pt>
                <c:pt idx="173">
                  <c:v>1</c:v>
                </c:pt>
                <c:pt idx="174">
                  <c:v>1</c:v>
                </c:pt>
                <c:pt idx="175">
                  <c:v>0</c:v>
                </c:pt>
                <c:pt idx="176">
                  <c:v>1</c:v>
                </c:pt>
                <c:pt idx="177">
                  <c:v>1</c:v>
                </c:pt>
                <c:pt idx="178">
                  <c:v>0</c:v>
                </c:pt>
                <c:pt idx="179">
                  <c:v>1</c:v>
                </c:pt>
                <c:pt idx="180">
                  <c:v>1</c:v>
                </c:pt>
                <c:pt idx="181">
                  <c:v>0</c:v>
                </c:pt>
                <c:pt idx="182">
                  <c:v>1</c:v>
                </c:pt>
                <c:pt idx="183">
                  <c:v>1</c:v>
                </c:pt>
                <c:pt idx="184">
                  <c:v>0</c:v>
                </c:pt>
                <c:pt idx="185">
                  <c:v>0</c:v>
                </c:pt>
                <c:pt idx="186">
                  <c:v>1</c:v>
                </c:pt>
                <c:pt idx="187">
                  <c:v>0</c:v>
                </c:pt>
                <c:pt idx="188">
                  <c:v>1</c:v>
                </c:pt>
                <c:pt idx="189">
                  <c:v>0</c:v>
                </c:pt>
                <c:pt idx="190">
                  <c:v>0</c:v>
                </c:pt>
                <c:pt idx="191">
                  <c:v>0</c:v>
                </c:pt>
                <c:pt idx="192">
                  <c:v>0</c:v>
                </c:pt>
                <c:pt idx="193">
                  <c:v>1</c:v>
                </c:pt>
                <c:pt idx="194">
                  <c:v>0</c:v>
                </c:pt>
                <c:pt idx="195">
                  <c:v>1</c:v>
                </c:pt>
                <c:pt idx="196">
                  <c:v>1</c:v>
                </c:pt>
                <c:pt idx="197">
                  <c:v>0</c:v>
                </c:pt>
                <c:pt idx="198">
                  <c:v>0</c:v>
                </c:pt>
                <c:pt idx="199">
                  <c:v>1</c:v>
                </c:pt>
                <c:pt idx="200">
                  <c:v>0</c:v>
                </c:pt>
                <c:pt idx="201">
                  <c:v>1</c:v>
                </c:pt>
                <c:pt idx="202">
                  <c:v>0</c:v>
                </c:pt>
                <c:pt idx="203">
                  <c:v>1</c:v>
                </c:pt>
                <c:pt idx="204">
                  <c:v>0</c:v>
                </c:pt>
                <c:pt idx="205">
                  <c:v>0</c:v>
                </c:pt>
                <c:pt idx="206">
                  <c:v>0</c:v>
                </c:pt>
                <c:pt idx="207">
                  <c:v>1</c:v>
                </c:pt>
                <c:pt idx="208">
                  <c:v>1</c:v>
                </c:pt>
                <c:pt idx="209">
                  <c:v>0</c:v>
                </c:pt>
                <c:pt idx="210">
                  <c:v>1</c:v>
                </c:pt>
                <c:pt idx="211">
                  <c:v>0</c:v>
                </c:pt>
                <c:pt idx="212">
                  <c:v>0</c:v>
                </c:pt>
                <c:pt idx="213">
                  <c:v>1</c:v>
                </c:pt>
                <c:pt idx="214">
                  <c:v>0</c:v>
                </c:pt>
                <c:pt idx="215">
                  <c:v>1</c:v>
                </c:pt>
                <c:pt idx="216">
                  <c:v>0</c:v>
                </c:pt>
                <c:pt idx="217">
                  <c:v>1</c:v>
                </c:pt>
                <c:pt idx="218">
                  <c:v>0</c:v>
                </c:pt>
                <c:pt idx="219">
                  <c:v>0</c:v>
                </c:pt>
                <c:pt idx="220">
                  <c:v>1</c:v>
                </c:pt>
                <c:pt idx="221">
                  <c:v>0</c:v>
                </c:pt>
                <c:pt idx="222">
                  <c:v>1</c:v>
                </c:pt>
                <c:pt idx="223">
                  <c:v>0</c:v>
                </c:pt>
                <c:pt idx="224">
                  <c:v>1</c:v>
                </c:pt>
                <c:pt idx="225">
                  <c:v>0</c:v>
                </c:pt>
                <c:pt idx="226">
                  <c:v>0</c:v>
                </c:pt>
                <c:pt idx="227">
                  <c:v>1</c:v>
                </c:pt>
                <c:pt idx="228">
                  <c:v>0</c:v>
                </c:pt>
                <c:pt idx="229">
                  <c:v>1</c:v>
                </c:pt>
                <c:pt idx="230">
                  <c:v>0</c:v>
                </c:pt>
                <c:pt idx="231">
                  <c:v>1</c:v>
                </c:pt>
                <c:pt idx="232">
                  <c:v>0</c:v>
                </c:pt>
                <c:pt idx="233">
                  <c:v>0</c:v>
                </c:pt>
                <c:pt idx="234">
                  <c:v>1</c:v>
                </c:pt>
                <c:pt idx="235">
                  <c:v>0</c:v>
                </c:pt>
                <c:pt idx="236">
                  <c:v>1</c:v>
                </c:pt>
                <c:pt idx="237">
                  <c:v>0</c:v>
                </c:pt>
                <c:pt idx="238">
                  <c:v>1</c:v>
                </c:pt>
                <c:pt idx="239">
                  <c:v>2</c:v>
                </c:pt>
                <c:pt idx="240">
                  <c:v>0</c:v>
                </c:pt>
                <c:pt idx="241">
                  <c:v>1</c:v>
                </c:pt>
                <c:pt idx="242">
                  <c:v>0</c:v>
                </c:pt>
                <c:pt idx="243">
                  <c:v>1</c:v>
                </c:pt>
                <c:pt idx="244">
                  <c:v>0</c:v>
                </c:pt>
                <c:pt idx="245">
                  <c:v>1</c:v>
                </c:pt>
                <c:pt idx="246">
                  <c:v>1</c:v>
                </c:pt>
                <c:pt idx="247">
                  <c:v>0</c:v>
                </c:pt>
                <c:pt idx="248">
                  <c:v>1</c:v>
                </c:pt>
                <c:pt idx="249">
                  <c:v>1</c:v>
                </c:pt>
                <c:pt idx="250">
                  <c:v>1</c:v>
                </c:pt>
                <c:pt idx="251">
                  <c:v>1</c:v>
                </c:pt>
                <c:pt idx="252">
                  <c:v>1</c:v>
                </c:pt>
                <c:pt idx="253">
                  <c:v>1</c:v>
                </c:pt>
                <c:pt idx="254">
                  <c:v>1</c:v>
                </c:pt>
                <c:pt idx="255">
                  <c:v>1</c:v>
                </c:pt>
                <c:pt idx="256">
                  <c:v>1</c:v>
                </c:pt>
                <c:pt idx="257">
                  <c:v>1</c:v>
                </c:pt>
                <c:pt idx="258">
                  <c:v>1</c:v>
                </c:pt>
                <c:pt idx="259">
                  <c:v>1</c:v>
                </c:pt>
                <c:pt idx="260">
                  <c:v>0</c:v>
                </c:pt>
                <c:pt idx="261">
                  <c:v>1</c:v>
                </c:pt>
                <c:pt idx="262">
                  <c:v>0</c:v>
                </c:pt>
                <c:pt idx="263">
                  <c:v>0</c:v>
                </c:pt>
                <c:pt idx="264">
                  <c:v>0</c:v>
                </c:pt>
                <c:pt idx="265">
                  <c:v>0</c:v>
                </c:pt>
                <c:pt idx="266">
                  <c:v>1</c:v>
                </c:pt>
                <c:pt idx="267">
                  <c:v>0</c:v>
                </c:pt>
                <c:pt idx="268">
                  <c:v>1</c:v>
                </c:pt>
                <c:pt idx="269">
                  <c:v>0</c:v>
                </c:pt>
                <c:pt idx="270">
                  <c:v>0</c:v>
                </c:pt>
                <c:pt idx="271">
                  <c:v>1</c:v>
                </c:pt>
                <c:pt idx="272">
                  <c:v>0</c:v>
                </c:pt>
                <c:pt idx="273">
                  <c:v>1</c:v>
                </c:pt>
                <c:pt idx="274">
                  <c:v>0</c:v>
                </c:pt>
                <c:pt idx="275">
                  <c:v>0</c:v>
                </c:pt>
                <c:pt idx="276">
                  <c:v>1</c:v>
                </c:pt>
                <c:pt idx="277">
                  <c:v>0</c:v>
                </c:pt>
                <c:pt idx="278">
                  <c:v>1</c:v>
                </c:pt>
                <c:pt idx="279">
                  <c:v>0</c:v>
                </c:pt>
                <c:pt idx="280">
                  <c:v>1</c:v>
                </c:pt>
                <c:pt idx="281">
                  <c:v>0</c:v>
                </c:pt>
                <c:pt idx="282">
                  <c:v>0</c:v>
                </c:pt>
                <c:pt idx="283">
                  <c:v>1</c:v>
                </c:pt>
                <c:pt idx="284">
                  <c:v>0</c:v>
                </c:pt>
                <c:pt idx="285">
                  <c:v>0</c:v>
                </c:pt>
                <c:pt idx="286">
                  <c:v>1</c:v>
                </c:pt>
                <c:pt idx="287">
                  <c:v>1</c:v>
                </c:pt>
                <c:pt idx="288">
                  <c:v>1</c:v>
                </c:pt>
                <c:pt idx="289">
                  <c:v>0</c:v>
                </c:pt>
                <c:pt idx="290">
                  <c:v>1</c:v>
                </c:pt>
                <c:pt idx="291">
                  <c:v>0</c:v>
                </c:pt>
                <c:pt idx="292">
                  <c:v>1</c:v>
                </c:pt>
                <c:pt idx="293">
                  <c:v>0</c:v>
                </c:pt>
                <c:pt idx="294">
                  <c:v>1</c:v>
                </c:pt>
                <c:pt idx="295">
                  <c:v>0</c:v>
                </c:pt>
                <c:pt idx="296">
                  <c:v>0</c:v>
                </c:pt>
                <c:pt idx="297">
                  <c:v>1</c:v>
                </c:pt>
                <c:pt idx="298">
                  <c:v>0</c:v>
                </c:pt>
                <c:pt idx="299">
                  <c:v>1</c:v>
                </c:pt>
                <c:pt idx="300">
                  <c:v>1</c:v>
                </c:pt>
                <c:pt idx="301">
                  <c:v>1</c:v>
                </c:pt>
                <c:pt idx="302">
                  <c:v>1</c:v>
                </c:pt>
                <c:pt idx="303">
                  <c:v>1</c:v>
                </c:pt>
                <c:pt idx="304">
                  <c:v>1</c:v>
                </c:pt>
                <c:pt idx="305">
                  <c:v>0</c:v>
                </c:pt>
                <c:pt idx="306">
                  <c:v>0</c:v>
                </c:pt>
                <c:pt idx="307">
                  <c:v>1</c:v>
                </c:pt>
                <c:pt idx="308">
                  <c:v>1</c:v>
                </c:pt>
                <c:pt idx="309">
                  <c:v>1</c:v>
                </c:pt>
                <c:pt idx="310">
                  <c:v>0</c:v>
                </c:pt>
                <c:pt idx="311">
                  <c:v>1</c:v>
                </c:pt>
                <c:pt idx="312">
                  <c:v>1</c:v>
                </c:pt>
                <c:pt idx="313">
                  <c:v>1</c:v>
                </c:pt>
                <c:pt idx="314">
                  <c:v>0</c:v>
                </c:pt>
                <c:pt idx="315">
                  <c:v>1</c:v>
                </c:pt>
                <c:pt idx="316">
                  <c:v>0</c:v>
                </c:pt>
                <c:pt idx="317">
                  <c:v>0</c:v>
                </c:pt>
                <c:pt idx="318">
                  <c:v>0</c:v>
                </c:pt>
                <c:pt idx="319">
                  <c:v>1</c:v>
                </c:pt>
                <c:pt idx="320">
                  <c:v>0</c:v>
                </c:pt>
                <c:pt idx="321">
                  <c:v>0</c:v>
                </c:pt>
                <c:pt idx="322">
                  <c:v>1</c:v>
                </c:pt>
                <c:pt idx="323">
                  <c:v>0</c:v>
                </c:pt>
                <c:pt idx="324">
                  <c:v>0</c:v>
                </c:pt>
                <c:pt idx="325">
                  <c:v>1</c:v>
                </c:pt>
                <c:pt idx="326">
                  <c:v>0</c:v>
                </c:pt>
                <c:pt idx="327">
                  <c:v>1</c:v>
                </c:pt>
                <c:pt idx="328">
                  <c:v>0</c:v>
                </c:pt>
                <c:pt idx="329">
                  <c:v>1</c:v>
                </c:pt>
                <c:pt idx="330">
                  <c:v>1</c:v>
                </c:pt>
                <c:pt idx="331">
                  <c:v>1</c:v>
                </c:pt>
                <c:pt idx="332">
                  <c:v>1</c:v>
                </c:pt>
                <c:pt idx="333">
                  <c:v>0</c:v>
                </c:pt>
                <c:pt idx="334">
                  <c:v>1</c:v>
                </c:pt>
                <c:pt idx="335">
                  <c:v>0</c:v>
                </c:pt>
                <c:pt idx="336">
                  <c:v>1</c:v>
                </c:pt>
                <c:pt idx="337">
                  <c:v>0</c:v>
                </c:pt>
                <c:pt idx="338">
                  <c:v>0</c:v>
                </c:pt>
                <c:pt idx="339">
                  <c:v>1</c:v>
                </c:pt>
                <c:pt idx="340">
                  <c:v>1</c:v>
                </c:pt>
                <c:pt idx="341">
                  <c:v>1</c:v>
                </c:pt>
                <c:pt idx="342">
                  <c:v>0</c:v>
                </c:pt>
                <c:pt idx="343">
                  <c:v>1</c:v>
                </c:pt>
                <c:pt idx="344">
                  <c:v>1</c:v>
                </c:pt>
                <c:pt idx="345">
                  <c:v>0</c:v>
                </c:pt>
                <c:pt idx="346">
                  <c:v>1</c:v>
                </c:pt>
                <c:pt idx="347">
                  <c:v>0</c:v>
                </c:pt>
                <c:pt idx="348">
                  <c:v>0</c:v>
                </c:pt>
                <c:pt idx="349">
                  <c:v>0</c:v>
                </c:pt>
                <c:pt idx="350">
                  <c:v>0</c:v>
                </c:pt>
                <c:pt idx="351">
                  <c:v>0</c:v>
                </c:pt>
                <c:pt idx="352">
                  <c:v>1</c:v>
                </c:pt>
                <c:pt idx="353">
                  <c:v>2</c:v>
                </c:pt>
                <c:pt idx="354">
                  <c:v>0</c:v>
                </c:pt>
                <c:pt idx="355">
                  <c:v>1</c:v>
                </c:pt>
                <c:pt idx="356">
                  <c:v>0</c:v>
                </c:pt>
                <c:pt idx="357">
                  <c:v>0</c:v>
                </c:pt>
                <c:pt idx="358">
                  <c:v>1</c:v>
                </c:pt>
                <c:pt idx="359">
                  <c:v>0</c:v>
                </c:pt>
                <c:pt idx="360">
                  <c:v>2</c:v>
                </c:pt>
                <c:pt idx="361">
                  <c:v>0</c:v>
                </c:pt>
                <c:pt idx="362">
                  <c:v>1</c:v>
                </c:pt>
                <c:pt idx="363">
                  <c:v>0</c:v>
                </c:pt>
                <c:pt idx="364">
                  <c:v>1</c:v>
                </c:pt>
                <c:pt idx="365">
                  <c:v>0</c:v>
                </c:pt>
                <c:pt idx="366">
                  <c:v>1</c:v>
                </c:pt>
                <c:pt idx="367">
                  <c:v>2</c:v>
                </c:pt>
                <c:pt idx="368">
                  <c:v>0</c:v>
                </c:pt>
                <c:pt idx="369">
                  <c:v>0</c:v>
                </c:pt>
                <c:pt idx="370">
                  <c:v>0</c:v>
                </c:pt>
                <c:pt idx="371">
                  <c:v>0</c:v>
                </c:pt>
                <c:pt idx="372">
                  <c:v>0</c:v>
                </c:pt>
                <c:pt idx="373">
                  <c:v>0</c:v>
                </c:pt>
                <c:pt idx="374">
                  <c:v>1</c:v>
                </c:pt>
                <c:pt idx="375">
                  <c:v>0</c:v>
                </c:pt>
                <c:pt idx="376">
                  <c:v>0</c:v>
                </c:pt>
                <c:pt idx="377">
                  <c:v>0</c:v>
                </c:pt>
                <c:pt idx="378">
                  <c:v>0</c:v>
                </c:pt>
                <c:pt idx="379">
                  <c:v>0</c:v>
                </c:pt>
                <c:pt idx="380">
                  <c:v>0</c:v>
                </c:pt>
                <c:pt idx="381">
                  <c:v>1</c:v>
                </c:pt>
                <c:pt idx="382">
                  <c:v>1</c:v>
                </c:pt>
                <c:pt idx="383">
                  <c:v>0</c:v>
                </c:pt>
                <c:pt idx="384">
                  <c:v>0</c:v>
                </c:pt>
                <c:pt idx="385">
                  <c:v>0</c:v>
                </c:pt>
                <c:pt idx="386">
                  <c:v>1</c:v>
                </c:pt>
                <c:pt idx="387">
                  <c:v>1</c:v>
                </c:pt>
                <c:pt idx="388">
                  <c:v>1</c:v>
                </c:pt>
                <c:pt idx="389">
                  <c:v>2</c:v>
                </c:pt>
                <c:pt idx="390">
                  <c:v>1</c:v>
                </c:pt>
                <c:pt idx="391">
                  <c:v>0</c:v>
                </c:pt>
                <c:pt idx="392">
                  <c:v>0</c:v>
                </c:pt>
                <c:pt idx="393">
                  <c:v>1</c:v>
                </c:pt>
                <c:pt idx="394">
                  <c:v>0</c:v>
                </c:pt>
                <c:pt idx="395">
                  <c:v>0</c:v>
                </c:pt>
                <c:pt idx="396">
                  <c:v>1</c:v>
                </c:pt>
                <c:pt idx="397">
                  <c:v>1</c:v>
                </c:pt>
                <c:pt idx="398">
                  <c:v>0</c:v>
                </c:pt>
                <c:pt idx="399">
                  <c:v>0</c:v>
                </c:pt>
                <c:pt idx="400">
                  <c:v>0</c:v>
                </c:pt>
                <c:pt idx="401">
                  <c:v>1</c:v>
                </c:pt>
                <c:pt idx="402">
                  <c:v>2</c:v>
                </c:pt>
                <c:pt idx="403">
                  <c:v>0</c:v>
                </c:pt>
                <c:pt idx="404">
                  <c:v>0</c:v>
                </c:pt>
                <c:pt idx="405">
                  <c:v>0</c:v>
                </c:pt>
                <c:pt idx="406">
                  <c:v>0</c:v>
                </c:pt>
                <c:pt idx="407">
                  <c:v>0</c:v>
                </c:pt>
                <c:pt idx="408">
                  <c:v>1</c:v>
                </c:pt>
                <c:pt idx="409">
                  <c:v>1</c:v>
                </c:pt>
                <c:pt idx="410">
                  <c:v>0</c:v>
                </c:pt>
                <c:pt idx="411">
                  <c:v>0</c:v>
                </c:pt>
                <c:pt idx="412">
                  <c:v>0</c:v>
                </c:pt>
                <c:pt idx="413">
                  <c:v>0</c:v>
                </c:pt>
                <c:pt idx="414">
                  <c:v>1</c:v>
                </c:pt>
                <c:pt idx="415">
                  <c:v>2</c:v>
                </c:pt>
                <c:pt idx="416">
                  <c:v>1</c:v>
                </c:pt>
                <c:pt idx="417">
                  <c:v>0</c:v>
                </c:pt>
                <c:pt idx="418">
                  <c:v>0</c:v>
                </c:pt>
                <c:pt idx="419">
                  <c:v>0</c:v>
                </c:pt>
                <c:pt idx="420">
                  <c:v>0</c:v>
                </c:pt>
                <c:pt idx="421">
                  <c:v>1</c:v>
                </c:pt>
                <c:pt idx="422">
                  <c:v>1</c:v>
                </c:pt>
                <c:pt idx="423">
                  <c:v>0</c:v>
                </c:pt>
                <c:pt idx="424">
                  <c:v>0</c:v>
                </c:pt>
                <c:pt idx="425">
                  <c:v>0</c:v>
                </c:pt>
                <c:pt idx="426">
                  <c:v>0</c:v>
                </c:pt>
                <c:pt idx="427">
                  <c:v>0</c:v>
                </c:pt>
                <c:pt idx="428">
                  <c:v>0</c:v>
                </c:pt>
                <c:pt idx="429">
                  <c:v>1</c:v>
                </c:pt>
                <c:pt idx="430">
                  <c:v>1</c:v>
                </c:pt>
                <c:pt idx="431">
                  <c:v>0</c:v>
                </c:pt>
                <c:pt idx="432">
                  <c:v>0</c:v>
                </c:pt>
                <c:pt idx="433">
                  <c:v>0</c:v>
                </c:pt>
                <c:pt idx="434">
                  <c:v>0</c:v>
                </c:pt>
                <c:pt idx="435">
                  <c:v>1</c:v>
                </c:pt>
                <c:pt idx="436">
                  <c:v>1</c:v>
                </c:pt>
                <c:pt idx="437">
                  <c:v>1</c:v>
                </c:pt>
                <c:pt idx="438">
                  <c:v>0</c:v>
                </c:pt>
                <c:pt idx="439">
                  <c:v>0</c:v>
                </c:pt>
                <c:pt idx="440">
                  <c:v>0</c:v>
                </c:pt>
                <c:pt idx="441">
                  <c:v>0</c:v>
                </c:pt>
                <c:pt idx="442">
                  <c:v>0</c:v>
                </c:pt>
                <c:pt idx="443">
                  <c:v>1</c:v>
                </c:pt>
                <c:pt idx="444">
                  <c:v>1</c:v>
                </c:pt>
                <c:pt idx="445">
                  <c:v>1</c:v>
                </c:pt>
                <c:pt idx="446">
                  <c:v>0</c:v>
                </c:pt>
                <c:pt idx="447">
                  <c:v>0</c:v>
                </c:pt>
                <c:pt idx="448">
                  <c:v>0</c:v>
                </c:pt>
                <c:pt idx="449">
                  <c:v>1</c:v>
                </c:pt>
                <c:pt idx="450">
                  <c:v>1</c:v>
                </c:pt>
                <c:pt idx="451">
                  <c:v>1</c:v>
                </c:pt>
                <c:pt idx="452">
                  <c:v>0</c:v>
                </c:pt>
                <c:pt idx="453">
                  <c:v>0</c:v>
                </c:pt>
                <c:pt idx="454">
                  <c:v>0</c:v>
                </c:pt>
                <c:pt idx="455">
                  <c:v>0</c:v>
                </c:pt>
                <c:pt idx="456">
                  <c:v>1</c:v>
                </c:pt>
                <c:pt idx="457">
                  <c:v>1</c:v>
                </c:pt>
                <c:pt idx="458">
                  <c:v>0</c:v>
                </c:pt>
                <c:pt idx="459">
                  <c:v>0</c:v>
                </c:pt>
                <c:pt idx="460">
                  <c:v>0</c:v>
                </c:pt>
                <c:pt idx="461">
                  <c:v>0</c:v>
                </c:pt>
                <c:pt idx="462">
                  <c:v>0</c:v>
                </c:pt>
                <c:pt idx="463">
                  <c:v>1</c:v>
                </c:pt>
                <c:pt idx="464">
                  <c:v>1</c:v>
                </c:pt>
                <c:pt idx="465">
                  <c:v>1</c:v>
                </c:pt>
                <c:pt idx="466">
                  <c:v>0</c:v>
                </c:pt>
                <c:pt idx="467">
                  <c:v>0</c:v>
                </c:pt>
                <c:pt idx="468">
                  <c:v>0</c:v>
                </c:pt>
                <c:pt idx="469">
                  <c:v>0</c:v>
                </c:pt>
                <c:pt idx="470">
                  <c:v>1</c:v>
                </c:pt>
                <c:pt idx="471">
                  <c:v>1</c:v>
                </c:pt>
                <c:pt idx="472">
                  <c:v>0</c:v>
                </c:pt>
                <c:pt idx="473">
                  <c:v>0</c:v>
                </c:pt>
                <c:pt idx="474">
                  <c:v>0</c:v>
                </c:pt>
                <c:pt idx="475">
                  <c:v>0</c:v>
                </c:pt>
                <c:pt idx="476">
                  <c:v>0</c:v>
                </c:pt>
                <c:pt idx="477">
                  <c:v>1</c:v>
                </c:pt>
                <c:pt idx="478">
                  <c:v>1</c:v>
                </c:pt>
                <c:pt idx="479">
                  <c:v>1</c:v>
                </c:pt>
                <c:pt idx="480">
                  <c:v>0</c:v>
                </c:pt>
                <c:pt idx="481">
                  <c:v>0</c:v>
                </c:pt>
                <c:pt idx="482">
                  <c:v>0</c:v>
                </c:pt>
                <c:pt idx="483">
                  <c:v>0</c:v>
                </c:pt>
                <c:pt idx="484">
                  <c:v>1</c:v>
                </c:pt>
                <c:pt idx="485">
                  <c:v>1</c:v>
                </c:pt>
                <c:pt idx="486">
                  <c:v>1</c:v>
                </c:pt>
                <c:pt idx="487">
                  <c:v>0</c:v>
                </c:pt>
                <c:pt idx="488">
                  <c:v>1</c:v>
                </c:pt>
                <c:pt idx="489">
                  <c:v>0</c:v>
                </c:pt>
                <c:pt idx="490">
                  <c:v>0</c:v>
                </c:pt>
                <c:pt idx="491">
                  <c:v>1</c:v>
                </c:pt>
                <c:pt idx="492">
                  <c:v>1</c:v>
                </c:pt>
                <c:pt idx="493">
                  <c:v>0</c:v>
                </c:pt>
                <c:pt idx="494">
                  <c:v>0</c:v>
                </c:pt>
                <c:pt idx="495">
                  <c:v>0</c:v>
                </c:pt>
                <c:pt idx="496">
                  <c:v>0</c:v>
                </c:pt>
              </c:numCache>
            </c:numRef>
          </c:val>
          <c:smooth val="0"/>
          <c:extLst>
            <c:ext xmlns:c16="http://schemas.microsoft.com/office/drawing/2014/chart" uri="{C3380CC4-5D6E-409C-BE32-E72D297353CC}">
              <c16:uniqueId val="{0000000A-6C05-41FF-9368-83C77F74F8F6}"/>
            </c:ext>
          </c:extLst>
        </c:ser>
        <c:ser>
          <c:idx val="11"/>
          <c:order val="11"/>
          <c:tx>
            <c:strRef>
              <c:f>Sheet1!$M$1</c:f>
              <c:strCache>
                <c:ptCount val="1"/>
                <c:pt idx="0">
                  <c:v>groheukraine Ukraine</c:v>
                </c:pt>
              </c:strCache>
            </c:strRef>
          </c:tx>
          <c:spPr>
            <a:ln w="28575" cap="rnd">
              <a:solidFill>
                <a:schemeClr val="accent6">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Sheet1!$M$2:$M$498</c:f>
              <c:numCache>
                <c:formatCode>General</c:formatCode>
                <c:ptCount val="497"/>
                <c:pt idx="0">
                  <c:v>1</c:v>
                </c:pt>
                <c:pt idx="1">
                  <c:v>0</c:v>
                </c:pt>
                <c:pt idx="2">
                  <c:v>0</c:v>
                </c:pt>
                <c:pt idx="3">
                  <c:v>0</c:v>
                </c:pt>
                <c:pt idx="4">
                  <c:v>1</c:v>
                </c:pt>
                <c:pt idx="5">
                  <c:v>1</c:v>
                </c:pt>
                <c:pt idx="6">
                  <c:v>1</c:v>
                </c:pt>
                <c:pt idx="7">
                  <c:v>1</c:v>
                </c:pt>
                <c:pt idx="8">
                  <c:v>0</c:v>
                </c:pt>
                <c:pt idx="9">
                  <c:v>0</c:v>
                </c:pt>
                <c:pt idx="10">
                  <c:v>1</c:v>
                </c:pt>
                <c:pt idx="11">
                  <c:v>0</c:v>
                </c:pt>
                <c:pt idx="12">
                  <c:v>0</c:v>
                </c:pt>
                <c:pt idx="13">
                  <c:v>1</c:v>
                </c:pt>
                <c:pt idx="14">
                  <c:v>0</c:v>
                </c:pt>
                <c:pt idx="15">
                  <c:v>1</c:v>
                </c:pt>
                <c:pt idx="16">
                  <c:v>0</c:v>
                </c:pt>
                <c:pt idx="17">
                  <c:v>1</c:v>
                </c:pt>
                <c:pt idx="18">
                  <c:v>1</c:v>
                </c:pt>
                <c:pt idx="19">
                  <c:v>0</c:v>
                </c:pt>
                <c:pt idx="20">
                  <c:v>0</c:v>
                </c:pt>
                <c:pt idx="21">
                  <c:v>0</c:v>
                </c:pt>
                <c:pt idx="22">
                  <c:v>0</c:v>
                </c:pt>
                <c:pt idx="23">
                  <c:v>1</c:v>
                </c:pt>
                <c:pt idx="24">
                  <c:v>0</c:v>
                </c:pt>
                <c:pt idx="25">
                  <c:v>0</c:v>
                </c:pt>
                <c:pt idx="26">
                  <c:v>1</c:v>
                </c:pt>
                <c:pt idx="27">
                  <c:v>1</c:v>
                </c:pt>
                <c:pt idx="28">
                  <c:v>0</c:v>
                </c:pt>
                <c:pt idx="29">
                  <c:v>1</c:v>
                </c:pt>
                <c:pt idx="30">
                  <c:v>0</c:v>
                </c:pt>
                <c:pt idx="31">
                  <c:v>1</c:v>
                </c:pt>
                <c:pt idx="32">
                  <c:v>0</c:v>
                </c:pt>
                <c:pt idx="33">
                  <c:v>0</c:v>
                </c:pt>
                <c:pt idx="34">
                  <c:v>1</c:v>
                </c:pt>
                <c:pt idx="35">
                  <c:v>0</c:v>
                </c:pt>
                <c:pt idx="36">
                  <c:v>0</c:v>
                </c:pt>
                <c:pt idx="37">
                  <c:v>0</c:v>
                </c:pt>
                <c:pt idx="38">
                  <c:v>0</c:v>
                </c:pt>
                <c:pt idx="39">
                  <c:v>1</c:v>
                </c:pt>
                <c:pt idx="40">
                  <c:v>0</c:v>
                </c:pt>
                <c:pt idx="41">
                  <c:v>1</c:v>
                </c:pt>
                <c:pt idx="42">
                  <c:v>0</c:v>
                </c:pt>
                <c:pt idx="43">
                  <c:v>0</c:v>
                </c:pt>
                <c:pt idx="44">
                  <c:v>0</c:v>
                </c:pt>
                <c:pt idx="45">
                  <c:v>1</c:v>
                </c:pt>
                <c:pt idx="46">
                  <c:v>0</c:v>
                </c:pt>
                <c:pt idx="47">
                  <c:v>1</c:v>
                </c:pt>
                <c:pt idx="48">
                  <c:v>0</c:v>
                </c:pt>
                <c:pt idx="49">
                  <c:v>1</c:v>
                </c:pt>
                <c:pt idx="50">
                  <c:v>0</c:v>
                </c:pt>
                <c:pt idx="51">
                  <c:v>0</c:v>
                </c:pt>
                <c:pt idx="52">
                  <c:v>1</c:v>
                </c:pt>
                <c:pt idx="53">
                  <c:v>0</c:v>
                </c:pt>
                <c:pt idx="54">
                  <c:v>1</c:v>
                </c:pt>
                <c:pt idx="55">
                  <c:v>0</c:v>
                </c:pt>
                <c:pt idx="56">
                  <c:v>0</c:v>
                </c:pt>
                <c:pt idx="57">
                  <c:v>0</c:v>
                </c:pt>
                <c:pt idx="58">
                  <c:v>0</c:v>
                </c:pt>
                <c:pt idx="59">
                  <c:v>0</c:v>
                </c:pt>
                <c:pt idx="60">
                  <c:v>0</c:v>
                </c:pt>
                <c:pt idx="61">
                  <c:v>0</c:v>
                </c:pt>
                <c:pt idx="62">
                  <c:v>1</c:v>
                </c:pt>
                <c:pt idx="63">
                  <c:v>1</c:v>
                </c:pt>
                <c:pt idx="64">
                  <c:v>0</c:v>
                </c:pt>
                <c:pt idx="65">
                  <c:v>0</c:v>
                </c:pt>
                <c:pt idx="66">
                  <c:v>1</c:v>
                </c:pt>
                <c:pt idx="67">
                  <c:v>0</c:v>
                </c:pt>
                <c:pt idx="68">
                  <c:v>1</c:v>
                </c:pt>
                <c:pt idx="69">
                  <c:v>0</c:v>
                </c:pt>
                <c:pt idx="70">
                  <c:v>1</c:v>
                </c:pt>
                <c:pt idx="71">
                  <c:v>0</c:v>
                </c:pt>
                <c:pt idx="72">
                  <c:v>0</c:v>
                </c:pt>
                <c:pt idx="73">
                  <c:v>1</c:v>
                </c:pt>
                <c:pt idx="74">
                  <c:v>0</c:v>
                </c:pt>
                <c:pt idx="75">
                  <c:v>0</c:v>
                </c:pt>
                <c:pt idx="76">
                  <c:v>0</c:v>
                </c:pt>
                <c:pt idx="77">
                  <c:v>1</c:v>
                </c:pt>
                <c:pt idx="78">
                  <c:v>0</c:v>
                </c:pt>
                <c:pt idx="79">
                  <c:v>0</c:v>
                </c:pt>
                <c:pt idx="80">
                  <c:v>0</c:v>
                </c:pt>
                <c:pt idx="81">
                  <c:v>0</c:v>
                </c:pt>
                <c:pt idx="82">
                  <c:v>0</c:v>
                </c:pt>
                <c:pt idx="83">
                  <c:v>1</c:v>
                </c:pt>
                <c:pt idx="84">
                  <c:v>0</c:v>
                </c:pt>
                <c:pt idx="85">
                  <c:v>1</c:v>
                </c:pt>
                <c:pt idx="86">
                  <c:v>0</c:v>
                </c:pt>
                <c:pt idx="87">
                  <c:v>0</c:v>
                </c:pt>
                <c:pt idx="88">
                  <c:v>0</c:v>
                </c:pt>
                <c:pt idx="89">
                  <c:v>1</c:v>
                </c:pt>
                <c:pt idx="90">
                  <c:v>1</c:v>
                </c:pt>
                <c:pt idx="91">
                  <c:v>0</c:v>
                </c:pt>
                <c:pt idx="92">
                  <c:v>0</c:v>
                </c:pt>
                <c:pt idx="93">
                  <c:v>0</c:v>
                </c:pt>
                <c:pt idx="94">
                  <c:v>0</c:v>
                </c:pt>
                <c:pt idx="95">
                  <c:v>1</c:v>
                </c:pt>
                <c:pt idx="96">
                  <c:v>0</c:v>
                </c:pt>
                <c:pt idx="97">
                  <c:v>0</c:v>
                </c:pt>
                <c:pt idx="98">
                  <c:v>0</c:v>
                </c:pt>
                <c:pt idx="99">
                  <c:v>0</c:v>
                </c:pt>
                <c:pt idx="100">
                  <c:v>0</c:v>
                </c:pt>
                <c:pt idx="101">
                  <c:v>0</c:v>
                </c:pt>
                <c:pt idx="102">
                  <c:v>0</c:v>
                </c:pt>
                <c:pt idx="103">
                  <c:v>1</c:v>
                </c:pt>
                <c:pt idx="104">
                  <c:v>0</c:v>
                </c:pt>
                <c:pt idx="105">
                  <c:v>2</c:v>
                </c:pt>
                <c:pt idx="106">
                  <c:v>0</c:v>
                </c:pt>
                <c:pt idx="107">
                  <c:v>0</c:v>
                </c:pt>
                <c:pt idx="108">
                  <c:v>1</c:v>
                </c:pt>
                <c:pt idx="109">
                  <c:v>0</c:v>
                </c:pt>
                <c:pt idx="110">
                  <c:v>0</c:v>
                </c:pt>
                <c:pt idx="111">
                  <c:v>1</c:v>
                </c:pt>
                <c:pt idx="112">
                  <c:v>1</c:v>
                </c:pt>
                <c:pt idx="113">
                  <c:v>0</c:v>
                </c:pt>
                <c:pt idx="114">
                  <c:v>0</c:v>
                </c:pt>
                <c:pt idx="115">
                  <c:v>0</c:v>
                </c:pt>
                <c:pt idx="116">
                  <c:v>0</c:v>
                </c:pt>
                <c:pt idx="117">
                  <c:v>1</c:v>
                </c:pt>
                <c:pt idx="118">
                  <c:v>0</c:v>
                </c:pt>
                <c:pt idx="119">
                  <c:v>0</c:v>
                </c:pt>
                <c:pt idx="120">
                  <c:v>0</c:v>
                </c:pt>
                <c:pt idx="121">
                  <c:v>1</c:v>
                </c:pt>
                <c:pt idx="122">
                  <c:v>1</c:v>
                </c:pt>
                <c:pt idx="123">
                  <c:v>0</c:v>
                </c:pt>
                <c:pt idx="124">
                  <c:v>0</c:v>
                </c:pt>
                <c:pt idx="125">
                  <c:v>1</c:v>
                </c:pt>
                <c:pt idx="126">
                  <c:v>2</c:v>
                </c:pt>
                <c:pt idx="127">
                  <c:v>0</c:v>
                </c:pt>
                <c:pt idx="128">
                  <c:v>0</c:v>
                </c:pt>
                <c:pt idx="129">
                  <c:v>1</c:v>
                </c:pt>
                <c:pt idx="130">
                  <c:v>0</c:v>
                </c:pt>
                <c:pt idx="131">
                  <c:v>1</c:v>
                </c:pt>
                <c:pt idx="132">
                  <c:v>0</c:v>
                </c:pt>
                <c:pt idx="133">
                  <c:v>0</c:v>
                </c:pt>
                <c:pt idx="134">
                  <c:v>1</c:v>
                </c:pt>
                <c:pt idx="135">
                  <c:v>0</c:v>
                </c:pt>
                <c:pt idx="136">
                  <c:v>1</c:v>
                </c:pt>
                <c:pt idx="137">
                  <c:v>1</c:v>
                </c:pt>
                <c:pt idx="138">
                  <c:v>0</c:v>
                </c:pt>
                <c:pt idx="139">
                  <c:v>0</c:v>
                </c:pt>
                <c:pt idx="140">
                  <c:v>1</c:v>
                </c:pt>
                <c:pt idx="141">
                  <c:v>0</c:v>
                </c:pt>
                <c:pt idx="142">
                  <c:v>0</c:v>
                </c:pt>
                <c:pt idx="143">
                  <c:v>0</c:v>
                </c:pt>
                <c:pt idx="144">
                  <c:v>1</c:v>
                </c:pt>
                <c:pt idx="145">
                  <c:v>1</c:v>
                </c:pt>
                <c:pt idx="146">
                  <c:v>0</c:v>
                </c:pt>
                <c:pt idx="147">
                  <c:v>0</c:v>
                </c:pt>
                <c:pt idx="148">
                  <c:v>1</c:v>
                </c:pt>
                <c:pt idx="149">
                  <c:v>0</c:v>
                </c:pt>
                <c:pt idx="150">
                  <c:v>0</c:v>
                </c:pt>
                <c:pt idx="151">
                  <c:v>1</c:v>
                </c:pt>
                <c:pt idx="152">
                  <c:v>0</c:v>
                </c:pt>
                <c:pt idx="153">
                  <c:v>1</c:v>
                </c:pt>
                <c:pt idx="154">
                  <c:v>0</c:v>
                </c:pt>
                <c:pt idx="155">
                  <c:v>1</c:v>
                </c:pt>
                <c:pt idx="156">
                  <c:v>0</c:v>
                </c:pt>
                <c:pt idx="157">
                  <c:v>0</c:v>
                </c:pt>
                <c:pt idx="158">
                  <c:v>1</c:v>
                </c:pt>
                <c:pt idx="159">
                  <c:v>0</c:v>
                </c:pt>
                <c:pt idx="160">
                  <c:v>0</c:v>
                </c:pt>
                <c:pt idx="161">
                  <c:v>2</c:v>
                </c:pt>
                <c:pt idx="162">
                  <c:v>1</c:v>
                </c:pt>
                <c:pt idx="163">
                  <c:v>0</c:v>
                </c:pt>
                <c:pt idx="164">
                  <c:v>0</c:v>
                </c:pt>
                <c:pt idx="165">
                  <c:v>0</c:v>
                </c:pt>
                <c:pt idx="166">
                  <c:v>2</c:v>
                </c:pt>
                <c:pt idx="167">
                  <c:v>1</c:v>
                </c:pt>
                <c:pt idx="168">
                  <c:v>1</c:v>
                </c:pt>
                <c:pt idx="169">
                  <c:v>0</c:v>
                </c:pt>
                <c:pt idx="170">
                  <c:v>0</c:v>
                </c:pt>
                <c:pt idx="171">
                  <c:v>1</c:v>
                </c:pt>
                <c:pt idx="172">
                  <c:v>1</c:v>
                </c:pt>
                <c:pt idx="173">
                  <c:v>1</c:v>
                </c:pt>
                <c:pt idx="174">
                  <c:v>0</c:v>
                </c:pt>
                <c:pt idx="175">
                  <c:v>2</c:v>
                </c:pt>
                <c:pt idx="176">
                  <c:v>0</c:v>
                </c:pt>
                <c:pt idx="177">
                  <c:v>0</c:v>
                </c:pt>
                <c:pt idx="178">
                  <c:v>0</c:v>
                </c:pt>
                <c:pt idx="179">
                  <c:v>1</c:v>
                </c:pt>
                <c:pt idx="180">
                  <c:v>0</c:v>
                </c:pt>
                <c:pt idx="181">
                  <c:v>0</c:v>
                </c:pt>
                <c:pt idx="182">
                  <c:v>0</c:v>
                </c:pt>
                <c:pt idx="183">
                  <c:v>0</c:v>
                </c:pt>
                <c:pt idx="184">
                  <c:v>0</c:v>
                </c:pt>
                <c:pt idx="185">
                  <c:v>0</c:v>
                </c:pt>
                <c:pt idx="186">
                  <c:v>1</c:v>
                </c:pt>
                <c:pt idx="187">
                  <c:v>1</c:v>
                </c:pt>
                <c:pt idx="188">
                  <c:v>0</c:v>
                </c:pt>
                <c:pt idx="189">
                  <c:v>0</c:v>
                </c:pt>
                <c:pt idx="190">
                  <c:v>0</c:v>
                </c:pt>
                <c:pt idx="191">
                  <c:v>0</c:v>
                </c:pt>
                <c:pt idx="192">
                  <c:v>1</c:v>
                </c:pt>
                <c:pt idx="193">
                  <c:v>1</c:v>
                </c:pt>
                <c:pt idx="194">
                  <c:v>0</c:v>
                </c:pt>
                <c:pt idx="195">
                  <c:v>0</c:v>
                </c:pt>
                <c:pt idx="196">
                  <c:v>1</c:v>
                </c:pt>
                <c:pt idx="197">
                  <c:v>0</c:v>
                </c:pt>
                <c:pt idx="198">
                  <c:v>0</c:v>
                </c:pt>
                <c:pt idx="199">
                  <c:v>1</c:v>
                </c:pt>
                <c:pt idx="200">
                  <c:v>0</c:v>
                </c:pt>
                <c:pt idx="201">
                  <c:v>1</c:v>
                </c:pt>
                <c:pt idx="202">
                  <c:v>0</c:v>
                </c:pt>
                <c:pt idx="203">
                  <c:v>1</c:v>
                </c:pt>
                <c:pt idx="204">
                  <c:v>0</c:v>
                </c:pt>
                <c:pt idx="205">
                  <c:v>0</c:v>
                </c:pt>
                <c:pt idx="206">
                  <c:v>0</c:v>
                </c:pt>
                <c:pt idx="207">
                  <c:v>2</c:v>
                </c:pt>
                <c:pt idx="208">
                  <c:v>1</c:v>
                </c:pt>
                <c:pt idx="209">
                  <c:v>0</c:v>
                </c:pt>
                <c:pt idx="210">
                  <c:v>1</c:v>
                </c:pt>
                <c:pt idx="211">
                  <c:v>0</c:v>
                </c:pt>
                <c:pt idx="212">
                  <c:v>0</c:v>
                </c:pt>
                <c:pt idx="213">
                  <c:v>0</c:v>
                </c:pt>
                <c:pt idx="214">
                  <c:v>1</c:v>
                </c:pt>
                <c:pt idx="215">
                  <c:v>0</c:v>
                </c:pt>
                <c:pt idx="216">
                  <c:v>1</c:v>
                </c:pt>
                <c:pt idx="217">
                  <c:v>1</c:v>
                </c:pt>
                <c:pt idx="218">
                  <c:v>0</c:v>
                </c:pt>
                <c:pt idx="219">
                  <c:v>0</c:v>
                </c:pt>
                <c:pt idx="220">
                  <c:v>1</c:v>
                </c:pt>
                <c:pt idx="221">
                  <c:v>0</c:v>
                </c:pt>
                <c:pt idx="222">
                  <c:v>0</c:v>
                </c:pt>
                <c:pt idx="223">
                  <c:v>1</c:v>
                </c:pt>
                <c:pt idx="224">
                  <c:v>1</c:v>
                </c:pt>
                <c:pt idx="225">
                  <c:v>0</c:v>
                </c:pt>
                <c:pt idx="226">
                  <c:v>0</c:v>
                </c:pt>
                <c:pt idx="227">
                  <c:v>0</c:v>
                </c:pt>
                <c:pt idx="228">
                  <c:v>0</c:v>
                </c:pt>
                <c:pt idx="229">
                  <c:v>1</c:v>
                </c:pt>
                <c:pt idx="230">
                  <c:v>0</c:v>
                </c:pt>
                <c:pt idx="231">
                  <c:v>0</c:v>
                </c:pt>
                <c:pt idx="232">
                  <c:v>0</c:v>
                </c:pt>
                <c:pt idx="233">
                  <c:v>0</c:v>
                </c:pt>
                <c:pt idx="234">
                  <c:v>1</c:v>
                </c:pt>
                <c:pt idx="235">
                  <c:v>0</c:v>
                </c:pt>
                <c:pt idx="236">
                  <c:v>0</c:v>
                </c:pt>
                <c:pt idx="237">
                  <c:v>0</c:v>
                </c:pt>
                <c:pt idx="238">
                  <c:v>1</c:v>
                </c:pt>
                <c:pt idx="239">
                  <c:v>0</c:v>
                </c:pt>
                <c:pt idx="240">
                  <c:v>0</c:v>
                </c:pt>
                <c:pt idx="241">
                  <c:v>1</c:v>
                </c:pt>
                <c:pt idx="242">
                  <c:v>1</c:v>
                </c:pt>
                <c:pt idx="243">
                  <c:v>1</c:v>
                </c:pt>
                <c:pt idx="244">
                  <c:v>1</c:v>
                </c:pt>
                <c:pt idx="245">
                  <c:v>0</c:v>
                </c:pt>
                <c:pt idx="246">
                  <c:v>0</c:v>
                </c:pt>
                <c:pt idx="247">
                  <c:v>0</c:v>
                </c:pt>
                <c:pt idx="248">
                  <c:v>1</c:v>
                </c:pt>
                <c:pt idx="249">
                  <c:v>0</c:v>
                </c:pt>
                <c:pt idx="250">
                  <c:v>1</c:v>
                </c:pt>
                <c:pt idx="251">
                  <c:v>0</c:v>
                </c:pt>
                <c:pt idx="252">
                  <c:v>0</c:v>
                </c:pt>
                <c:pt idx="253">
                  <c:v>0</c:v>
                </c:pt>
                <c:pt idx="254">
                  <c:v>0</c:v>
                </c:pt>
                <c:pt idx="255">
                  <c:v>0</c:v>
                </c:pt>
                <c:pt idx="256">
                  <c:v>1</c:v>
                </c:pt>
                <c:pt idx="257">
                  <c:v>1</c:v>
                </c:pt>
                <c:pt idx="258">
                  <c:v>0</c:v>
                </c:pt>
                <c:pt idx="259">
                  <c:v>1</c:v>
                </c:pt>
                <c:pt idx="260">
                  <c:v>0</c:v>
                </c:pt>
                <c:pt idx="261">
                  <c:v>0</c:v>
                </c:pt>
                <c:pt idx="262">
                  <c:v>1</c:v>
                </c:pt>
                <c:pt idx="263">
                  <c:v>0</c:v>
                </c:pt>
                <c:pt idx="264">
                  <c:v>1</c:v>
                </c:pt>
                <c:pt idx="265">
                  <c:v>0</c:v>
                </c:pt>
                <c:pt idx="266">
                  <c:v>1</c:v>
                </c:pt>
                <c:pt idx="267">
                  <c:v>0</c:v>
                </c:pt>
                <c:pt idx="268">
                  <c:v>0</c:v>
                </c:pt>
                <c:pt idx="269">
                  <c:v>0</c:v>
                </c:pt>
                <c:pt idx="270">
                  <c:v>0</c:v>
                </c:pt>
                <c:pt idx="271">
                  <c:v>0</c:v>
                </c:pt>
                <c:pt idx="272">
                  <c:v>0</c:v>
                </c:pt>
                <c:pt idx="273">
                  <c:v>0</c:v>
                </c:pt>
                <c:pt idx="274">
                  <c:v>1</c:v>
                </c:pt>
                <c:pt idx="275">
                  <c:v>0</c:v>
                </c:pt>
                <c:pt idx="276">
                  <c:v>0</c:v>
                </c:pt>
                <c:pt idx="277">
                  <c:v>0</c:v>
                </c:pt>
                <c:pt idx="278">
                  <c:v>0</c:v>
                </c:pt>
                <c:pt idx="279">
                  <c:v>0</c:v>
                </c:pt>
                <c:pt idx="280">
                  <c:v>1</c:v>
                </c:pt>
                <c:pt idx="281">
                  <c:v>0</c:v>
                </c:pt>
                <c:pt idx="282">
                  <c:v>0</c:v>
                </c:pt>
                <c:pt idx="283">
                  <c:v>0</c:v>
                </c:pt>
                <c:pt idx="284">
                  <c:v>1</c:v>
                </c:pt>
                <c:pt idx="285">
                  <c:v>0</c:v>
                </c:pt>
                <c:pt idx="286">
                  <c:v>1</c:v>
                </c:pt>
                <c:pt idx="287">
                  <c:v>0</c:v>
                </c:pt>
                <c:pt idx="288">
                  <c:v>0</c:v>
                </c:pt>
                <c:pt idx="289">
                  <c:v>0</c:v>
                </c:pt>
                <c:pt idx="290">
                  <c:v>1</c:v>
                </c:pt>
                <c:pt idx="291">
                  <c:v>0</c:v>
                </c:pt>
                <c:pt idx="292">
                  <c:v>0</c:v>
                </c:pt>
                <c:pt idx="293">
                  <c:v>1</c:v>
                </c:pt>
                <c:pt idx="294">
                  <c:v>0</c:v>
                </c:pt>
                <c:pt idx="295">
                  <c:v>0</c:v>
                </c:pt>
                <c:pt idx="296">
                  <c:v>0</c:v>
                </c:pt>
                <c:pt idx="297">
                  <c:v>1</c:v>
                </c:pt>
                <c:pt idx="298">
                  <c:v>0</c:v>
                </c:pt>
                <c:pt idx="299">
                  <c:v>1</c:v>
                </c:pt>
                <c:pt idx="300">
                  <c:v>0</c:v>
                </c:pt>
                <c:pt idx="301">
                  <c:v>1</c:v>
                </c:pt>
                <c:pt idx="302">
                  <c:v>0</c:v>
                </c:pt>
                <c:pt idx="303">
                  <c:v>0</c:v>
                </c:pt>
                <c:pt idx="304">
                  <c:v>1</c:v>
                </c:pt>
                <c:pt idx="305">
                  <c:v>1</c:v>
                </c:pt>
                <c:pt idx="306">
                  <c:v>0</c:v>
                </c:pt>
                <c:pt idx="307">
                  <c:v>1</c:v>
                </c:pt>
                <c:pt idx="308">
                  <c:v>0</c:v>
                </c:pt>
                <c:pt idx="309">
                  <c:v>0</c:v>
                </c:pt>
                <c:pt idx="310">
                  <c:v>0</c:v>
                </c:pt>
                <c:pt idx="311">
                  <c:v>0</c:v>
                </c:pt>
                <c:pt idx="312">
                  <c:v>1</c:v>
                </c:pt>
                <c:pt idx="313">
                  <c:v>0</c:v>
                </c:pt>
                <c:pt idx="314">
                  <c:v>0</c:v>
                </c:pt>
                <c:pt idx="315">
                  <c:v>1</c:v>
                </c:pt>
                <c:pt idx="316">
                  <c:v>0</c:v>
                </c:pt>
                <c:pt idx="317">
                  <c:v>0</c:v>
                </c:pt>
                <c:pt idx="318">
                  <c:v>1</c:v>
                </c:pt>
                <c:pt idx="319">
                  <c:v>0</c:v>
                </c:pt>
                <c:pt idx="320">
                  <c:v>1</c:v>
                </c:pt>
                <c:pt idx="321">
                  <c:v>0</c:v>
                </c:pt>
                <c:pt idx="322">
                  <c:v>1</c:v>
                </c:pt>
                <c:pt idx="323">
                  <c:v>0</c:v>
                </c:pt>
                <c:pt idx="324">
                  <c:v>0</c:v>
                </c:pt>
                <c:pt idx="325">
                  <c:v>1</c:v>
                </c:pt>
                <c:pt idx="326">
                  <c:v>0</c:v>
                </c:pt>
                <c:pt idx="327">
                  <c:v>1</c:v>
                </c:pt>
                <c:pt idx="328">
                  <c:v>0</c:v>
                </c:pt>
                <c:pt idx="329">
                  <c:v>0</c:v>
                </c:pt>
                <c:pt idx="330">
                  <c:v>0</c:v>
                </c:pt>
                <c:pt idx="331">
                  <c:v>0</c:v>
                </c:pt>
                <c:pt idx="332">
                  <c:v>1</c:v>
                </c:pt>
                <c:pt idx="333">
                  <c:v>1</c:v>
                </c:pt>
                <c:pt idx="334">
                  <c:v>0</c:v>
                </c:pt>
                <c:pt idx="335">
                  <c:v>0</c:v>
                </c:pt>
                <c:pt idx="336">
                  <c:v>0</c:v>
                </c:pt>
                <c:pt idx="337">
                  <c:v>0</c:v>
                </c:pt>
                <c:pt idx="338">
                  <c:v>0</c:v>
                </c:pt>
                <c:pt idx="339">
                  <c:v>1</c:v>
                </c:pt>
                <c:pt idx="340">
                  <c:v>0</c:v>
                </c:pt>
                <c:pt idx="341">
                  <c:v>1</c:v>
                </c:pt>
                <c:pt idx="342">
                  <c:v>0</c:v>
                </c:pt>
                <c:pt idx="343">
                  <c:v>0</c:v>
                </c:pt>
                <c:pt idx="344">
                  <c:v>0</c:v>
                </c:pt>
                <c:pt idx="345">
                  <c:v>0</c:v>
                </c:pt>
                <c:pt idx="346">
                  <c:v>0</c:v>
                </c:pt>
                <c:pt idx="347">
                  <c:v>1</c:v>
                </c:pt>
                <c:pt idx="348">
                  <c:v>0</c:v>
                </c:pt>
                <c:pt idx="349">
                  <c:v>1</c:v>
                </c:pt>
                <c:pt idx="350">
                  <c:v>0</c:v>
                </c:pt>
                <c:pt idx="351">
                  <c:v>0</c:v>
                </c:pt>
                <c:pt idx="352">
                  <c:v>0</c:v>
                </c:pt>
                <c:pt idx="353">
                  <c:v>1</c:v>
                </c:pt>
                <c:pt idx="354">
                  <c:v>0</c:v>
                </c:pt>
                <c:pt idx="355">
                  <c:v>1</c:v>
                </c:pt>
                <c:pt idx="356">
                  <c:v>0</c:v>
                </c:pt>
                <c:pt idx="357">
                  <c:v>1</c:v>
                </c:pt>
                <c:pt idx="358">
                  <c:v>0</c:v>
                </c:pt>
                <c:pt idx="359">
                  <c:v>0</c:v>
                </c:pt>
                <c:pt idx="360">
                  <c:v>1</c:v>
                </c:pt>
                <c:pt idx="361">
                  <c:v>0</c:v>
                </c:pt>
                <c:pt idx="362">
                  <c:v>1</c:v>
                </c:pt>
                <c:pt idx="363">
                  <c:v>0</c:v>
                </c:pt>
                <c:pt idx="364">
                  <c:v>1</c:v>
                </c:pt>
                <c:pt idx="365">
                  <c:v>0</c:v>
                </c:pt>
                <c:pt idx="366">
                  <c:v>0</c:v>
                </c:pt>
                <c:pt idx="367">
                  <c:v>1</c:v>
                </c:pt>
                <c:pt idx="368">
                  <c:v>0</c:v>
                </c:pt>
                <c:pt idx="369">
                  <c:v>1</c:v>
                </c:pt>
                <c:pt idx="370">
                  <c:v>0</c:v>
                </c:pt>
                <c:pt idx="371">
                  <c:v>1</c:v>
                </c:pt>
                <c:pt idx="372">
                  <c:v>0</c:v>
                </c:pt>
                <c:pt idx="373">
                  <c:v>0</c:v>
                </c:pt>
                <c:pt idx="374">
                  <c:v>0</c:v>
                </c:pt>
                <c:pt idx="375">
                  <c:v>1</c:v>
                </c:pt>
                <c:pt idx="376">
                  <c:v>0</c:v>
                </c:pt>
                <c:pt idx="377">
                  <c:v>1</c:v>
                </c:pt>
                <c:pt idx="378">
                  <c:v>1</c:v>
                </c:pt>
                <c:pt idx="379">
                  <c:v>0</c:v>
                </c:pt>
                <c:pt idx="380">
                  <c:v>0</c:v>
                </c:pt>
                <c:pt idx="381">
                  <c:v>0</c:v>
                </c:pt>
                <c:pt idx="382">
                  <c:v>0</c:v>
                </c:pt>
                <c:pt idx="383">
                  <c:v>1</c:v>
                </c:pt>
                <c:pt idx="384">
                  <c:v>0</c:v>
                </c:pt>
                <c:pt idx="385">
                  <c:v>1</c:v>
                </c:pt>
                <c:pt idx="386">
                  <c:v>0</c:v>
                </c:pt>
                <c:pt idx="387">
                  <c:v>0</c:v>
                </c:pt>
                <c:pt idx="388">
                  <c:v>1</c:v>
                </c:pt>
                <c:pt idx="389">
                  <c:v>1</c:v>
                </c:pt>
                <c:pt idx="390">
                  <c:v>0</c:v>
                </c:pt>
                <c:pt idx="391">
                  <c:v>1</c:v>
                </c:pt>
                <c:pt idx="392">
                  <c:v>1</c:v>
                </c:pt>
                <c:pt idx="393">
                  <c:v>0</c:v>
                </c:pt>
                <c:pt idx="394">
                  <c:v>0</c:v>
                </c:pt>
                <c:pt idx="395">
                  <c:v>1</c:v>
                </c:pt>
                <c:pt idx="396">
                  <c:v>0</c:v>
                </c:pt>
                <c:pt idx="397">
                  <c:v>1</c:v>
                </c:pt>
                <c:pt idx="398">
                  <c:v>0</c:v>
                </c:pt>
                <c:pt idx="399">
                  <c:v>1</c:v>
                </c:pt>
                <c:pt idx="400">
                  <c:v>0</c:v>
                </c:pt>
                <c:pt idx="401">
                  <c:v>0</c:v>
                </c:pt>
                <c:pt idx="402">
                  <c:v>1</c:v>
                </c:pt>
                <c:pt idx="403">
                  <c:v>0</c:v>
                </c:pt>
                <c:pt idx="404">
                  <c:v>1</c:v>
                </c:pt>
                <c:pt idx="405">
                  <c:v>0</c:v>
                </c:pt>
                <c:pt idx="406">
                  <c:v>1</c:v>
                </c:pt>
                <c:pt idx="407">
                  <c:v>0</c:v>
                </c:pt>
                <c:pt idx="408">
                  <c:v>0</c:v>
                </c:pt>
                <c:pt idx="409">
                  <c:v>1</c:v>
                </c:pt>
                <c:pt idx="410">
                  <c:v>0</c:v>
                </c:pt>
                <c:pt idx="411">
                  <c:v>1</c:v>
                </c:pt>
                <c:pt idx="412">
                  <c:v>0</c:v>
                </c:pt>
                <c:pt idx="413">
                  <c:v>1</c:v>
                </c:pt>
                <c:pt idx="414">
                  <c:v>0</c:v>
                </c:pt>
                <c:pt idx="415">
                  <c:v>0</c:v>
                </c:pt>
                <c:pt idx="416">
                  <c:v>1</c:v>
                </c:pt>
                <c:pt idx="417">
                  <c:v>1</c:v>
                </c:pt>
                <c:pt idx="418">
                  <c:v>0</c:v>
                </c:pt>
                <c:pt idx="419">
                  <c:v>1</c:v>
                </c:pt>
                <c:pt idx="420">
                  <c:v>0</c:v>
                </c:pt>
                <c:pt idx="421">
                  <c:v>0</c:v>
                </c:pt>
                <c:pt idx="422">
                  <c:v>0</c:v>
                </c:pt>
                <c:pt idx="423">
                  <c:v>1</c:v>
                </c:pt>
                <c:pt idx="424">
                  <c:v>0</c:v>
                </c:pt>
                <c:pt idx="425">
                  <c:v>1</c:v>
                </c:pt>
                <c:pt idx="426">
                  <c:v>0</c:v>
                </c:pt>
                <c:pt idx="427">
                  <c:v>0</c:v>
                </c:pt>
                <c:pt idx="428">
                  <c:v>0</c:v>
                </c:pt>
                <c:pt idx="429">
                  <c:v>0</c:v>
                </c:pt>
                <c:pt idx="430">
                  <c:v>0</c:v>
                </c:pt>
                <c:pt idx="431">
                  <c:v>0</c:v>
                </c:pt>
                <c:pt idx="432">
                  <c:v>1</c:v>
                </c:pt>
                <c:pt idx="433">
                  <c:v>1</c:v>
                </c:pt>
                <c:pt idx="434">
                  <c:v>2</c:v>
                </c:pt>
                <c:pt idx="435">
                  <c:v>0</c:v>
                </c:pt>
                <c:pt idx="436">
                  <c:v>0</c:v>
                </c:pt>
                <c:pt idx="437">
                  <c:v>1</c:v>
                </c:pt>
                <c:pt idx="438">
                  <c:v>0</c:v>
                </c:pt>
                <c:pt idx="439">
                  <c:v>1</c:v>
                </c:pt>
                <c:pt idx="440">
                  <c:v>0</c:v>
                </c:pt>
                <c:pt idx="441">
                  <c:v>1</c:v>
                </c:pt>
                <c:pt idx="442">
                  <c:v>0</c:v>
                </c:pt>
                <c:pt idx="443">
                  <c:v>0</c:v>
                </c:pt>
                <c:pt idx="444">
                  <c:v>1</c:v>
                </c:pt>
                <c:pt idx="445">
                  <c:v>1</c:v>
                </c:pt>
                <c:pt idx="446">
                  <c:v>0</c:v>
                </c:pt>
                <c:pt idx="447">
                  <c:v>1</c:v>
                </c:pt>
                <c:pt idx="448">
                  <c:v>0</c:v>
                </c:pt>
                <c:pt idx="449">
                  <c:v>0</c:v>
                </c:pt>
                <c:pt idx="450">
                  <c:v>0</c:v>
                </c:pt>
                <c:pt idx="451">
                  <c:v>1</c:v>
                </c:pt>
                <c:pt idx="452">
                  <c:v>0</c:v>
                </c:pt>
                <c:pt idx="453">
                  <c:v>1</c:v>
                </c:pt>
                <c:pt idx="454">
                  <c:v>0</c:v>
                </c:pt>
                <c:pt idx="455">
                  <c:v>1</c:v>
                </c:pt>
                <c:pt idx="456">
                  <c:v>0</c:v>
                </c:pt>
                <c:pt idx="457">
                  <c:v>0</c:v>
                </c:pt>
                <c:pt idx="458">
                  <c:v>1</c:v>
                </c:pt>
                <c:pt idx="459">
                  <c:v>0</c:v>
                </c:pt>
                <c:pt idx="460">
                  <c:v>1</c:v>
                </c:pt>
                <c:pt idx="461">
                  <c:v>0</c:v>
                </c:pt>
                <c:pt idx="462">
                  <c:v>1</c:v>
                </c:pt>
                <c:pt idx="463">
                  <c:v>0</c:v>
                </c:pt>
                <c:pt idx="464">
                  <c:v>0</c:v>
                </c:pt>
                <c:pt idx="465">
                  <c:v>1</c:v>
                </c:pt>
                <c:pt idx="466">
                  <c:v>1</c:v>
                </c:pt>
                <c:pt idx="467">
                  <c:v>0</c:v>
                </c:pt>
                <c:pt idx="468">
                  <c:v>1</c:v>
                </c:pt>
                <c:pt idx="469">
                  <c:v>1</c:v>
                </c:pt>
                <c:pt idx="470">
                  <c:v>0</c:v>
                </c:pt>
                <c:pt idx="471">
                  <c:v>0</c:v>
                </c:pt>
                <c:pt idx="472">
                  <c:v>0</c:v>
                </c:pt>
                <c:pt idx="473">
                  <c:v>1</c:v>
                </c:pt>
                <c:pt idx="474">
                  <c:v>1</c:v>
                </c:pt>
                <c:pt idx="475">
                  <c:v>0</c:v>
                </c:pt>
                <c:pt idx="476">
                  <c:v>0</c:v>
                </c:pt>
                <c:pt idx="477">
                  <c:v>0</c:v>
                </c:pt>
                <c:pt idx="478">
                  <c:v>0</c:v>
                </c:pt>
                <c:pt idx="479">
                  <c:v>1</c:v>
                </c:pt>
                <c:pt idx="480">
                  <c:v>0</c:v>
                </c:pt>
                <c:pt idx="481">
                  <c:v>1</c:v>
                </c:pt>
                <c:pt idx="482">
                  <c:v>0</c:v>
                </c:pt>
                <c:pt idx="483">
                  <c:v>0</c:v>
                </c:pt>
                <c:pt idx="484">
                  <c:v>0</c:v>
                </c:pt>
                <c:pt idx="485">
                  <c:v>0</c:v>
                </c:pt>
                <c:pt idx="486">
                  <c:v>2</c:v>
                </c:pt>
                <c:pt idx="487">
                  <c:v>0</c:v>
                </c:pt>
                <c:pt idx="488">
                  <c:v>1</c:v>
                </c:pt>
                <c:pt idx="489">
                  <c:v>0</c:v>
                </c:pt>
                <c:pt idx="490">
                  <c:v>0</c:v>
                </c:pt>
                <c:pt idx="491">
                  <c:v>0</c:v>
                </c:pt>
                <c:pt idx="492">
                  <c:v>1</c:v>
                </c:pt>
                <c:pt idx="493">
                  <c:v>0</c:v>
                </c:pt>
                <c:pt idx="494">
                  <c:v>0</c:v>
                </c:pt>
                <c:pt idx="495">
                  <c:v>1</c:v>
                </c:pt>
                <c:pt idx="496">
                  <c:v>0</c:v>
                </c:pt>
              </c:numCache>
            </c:numRef>
          </c:val>
          <c:smooth val="0"/>
          <c:extLst>
            <c:ext xmlns:c16="http://schemas.microsoft.com/office/drawing/2014/chart" uri="{C3380CC4-5D6E-409C-BE32-E72D297353CC}">
              <c16:uniqueId val="{0000000B-6C05-41FF-9368-83C77F74F8F6}"/>
            </c:ext>
          </c:extLst>
        </c:ser>
        <c:ser>
          <c:idx val="12"/>
          <c:order val="12"/>
          <c:tx>
            <c:strRef>
              <c:f>Sheet1!$N$1</c:f>
              <c:strCache>
                <c:ptCount val="1"/>
                <c:pt idx="0">
                  <c:v>grohe_norge Norway</c:v>
                </c:pt>
              </c:strCache>
            </c:strRef>
          </c:tx>
          <c:spPr>
            <a:ln w="28575" cap="rnd">
              <a:solidFill>
                <a:schemeClr val="accent1">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Sheet1!$N$2:$N$498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pt idx="30">
                  <c:v>0</c:v>
                </c:pt>
                <c:pt idx="31">
                  <c:v>0</c:v>
                </c:pt>
                <c:pt idx="32">
                  <c:v>0</c:v>
                </c:pt>
                <c:pt idx="33">
                  <c:v>1</c:v>
                </c:pt>
                <c:pt idx="34">
                  <c:v>0</c:v>
                </c:pt>
                <c:pt idx="35">
                  <c:v>0</c:v>
                </c:pt>
                <c:pt idx="36">
                  <c:v>0</c:v>
                </c:pt>
                <c:pt idx="37">
                  <c:v>0</c:v>
                </c:pt>
                <c:pt idx="38">
                  <c:v>1</c:v>
                </c:pt>
                <c:pt idx="39">
                  <c:v>0</c:v>
                </c:pt>
                <c:pt idx="40">
                  <c:v>0</c:v>
                </c:pt>
                <c:pt idx="41">
                  <c:v>0</c:v>
                </c:pt>
                <c:pt idx="42">
                  <c:v>0</c:v>
                </c:pt>
                <c:pt idx="43">
                  <c:v>0</c:v>
                </c:pt>
                <c:pt idx="44">
                  <c:v>0</c:v>
                </c:pt>
                <c:pt idx="45">
                  <c:v>0</c:v>
                </c:pt>
                <c:pt idx="46">
                  <c:v>0</c:v>
                </c:pt>
                <c:pt idx="47">
                  <c:v>1</c:v>
                </c:pt>
                <c:pt idx="48">
                  <c:v>0</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1</c:v>
                </c:pt>
                <c:pt idx="137">
                  <c:v>1</c:v>
                </c:pt>
                <c:pt idx="138">
                  <c:v>0</c:v>
                </c:pt>
                <c:pt idx="139">
                  <c:v>1</c:v>
                </c:pt>
                <c:pt idx="140">
                  <c:v>0</c:v>
                </c:pt>
                <c:pt idx="141">
                  <c:v>0</c:v>
                </c:pt>
                <c:pt idx="142">
                  <c:v>1</c:v>
                </c:pt>
                <c:pt idx="143">
                  <c:v>0</c:v>
                </c:pt>
                <c:pt idx="144">
                  <c:v>1</c:v>
                </c:pt>
                <c:pt idx="145">
                  <c:v>1</c:v>
                </c:pt>
                <c:pt idx="146">
                  <c:v>0</c:v>
                </c:pt>
                <c:pt idx="147">
                  <c:v>0</c:v>
                </c:pt>
                <c:pt idx="148">
                  <c:v>0</c:v>
                </c:pt>
                <c:pt idx="149">
                  <c:v>0</c:v>
                </c:pt>
                <c:pt idx="150">
                  <c:v>0</c:v>
                </c:pt>
                <c:pt idx="151">
                  <c:v>1</c:v>
                </c:pt>
                <c:pt idx="152">
                  <c:v>0</c:v>
                </c:pt>
                <c:pt idx="153">
                  <c:v>0</c:v>
                </c:pt>
                <c:pt idx="154">
                  <c:v>1</c:v>
                </c:pt>
                <c:pt idx="155">
                  <c:v>0</c:v>
                </c:pt>
                <c:pt idx="156">
                  <c:v>0</c:v>
                </c:pt>
                <c:pt idx="157">
                  <c:v>1</c:v>
                </c:pt>
                <c:pt idx="158">
                  <c:v>0</c:v>
                </c:pt>
                <c:pt idx="159">
                  <c:v>0</c:v>
                </c:pt>
                <c:pt idx="160">
                  <c:v>0</c:v>
                </c:pt>
                <c:pt idx="161">
                  <c:v>1</c:v>
                </c:pt>
                <c:pt idx="162">
                  <c:v>0</c:v>
                </c:pt>
                <c:pt idx="163">
                  <c:v>0</c:v>
                </c:pt>
                <c:pt idx="164">
                  <c:v>0</c:v>
                </c:pt>
                <c:pt idx="165">
                  <c:v>1</c:v>
                </c:pt>
                <c:pt idx="166">
                  <c:v>0</c:v>
                </c:pt>
                <c:pt idx="167">
                  <c:v>1</c:v>
                </c:pt>
                <c:pt idx="168">
                  <c:v>0</c:v>
                </c:pt>
                <c:pt idx="169">
                  <c:v>0</c:v>
                </c:pt>
                <c:pt idx="170">
                  <c:v>0</c:v>
                </c:pt>
                <c:pt idx="171">
                  <c:v>0</c:v>
                </c:pt>
                <c:pt idx="172">
                  <c:v>0</c:v>
                </c:pt>
                <c:pt idx="173">
                  <c:v>0</c:v>
                </c:pt>
                <c:pt idx="174">
                  <c:v>0</c:v>
                </c:pt>
                <c:pt idx="175">
                  <c:v>1</c:v>
                </c:pt>
                <c:pt idx="176">
                  <c:v>0</c:v>
                </c:pt>
                <c:pt idx="177">
                  <c:v>0</c:v>
                </c:pt>
                <c:pt idx="178">
                  <c:v>1</c:v>
                </c:pt>
                <c:pt idx="179">
                  <c:v>0</c:v>
                </c:pt>
                <c:pt idx="180">
                  <c:v>1</c:v>
                </c:pt>
                <c:pt idx="181">
                  <c:v>0</c:v>
                </c:pt>
                <c:pt idx="182">
                  <c:v>0</c:v>
                </c:pt>
                <c:pt idx="183">
                  <c:v>0</c:v>
                </c:pt>
                <c:pt idx="184">
                  <c:v>0</c:v>
                </c:pt>
                <c:pt idx="185">
                  <c:v>0</c:v>
                </c:pt>
                <c:pt idx="186">
                  <c:v>0</c:v>
                </c:pt>
                <c:pt idx="187">
                  <c:v>0</c:v>
                </c:pt>
                <c:pt idx="188">
                  <c:v>0</c:v>
                </c:pt>
                <c:pt idx="189">
                  <c:v>1</c:v>
                </c:pt>
                <c:pt idx="190">
                  <c:v>0</c:v>
                </c:pt>
                <c:pt idx="191">
                  <c:v>0</c:v>
                </c:pt>
                <c:pt idx="192">
                  <c:v>0</c:v>
                </c:pt>
                <c:pt idx="193">
                  <c:v>1</c:v>
                </c:pt>
                <c:pt idx="194">
                  <c:v>0</c:v>
                </c:pt>
                <c:pt idx="195">
                  <c:v>0</c:v>
                </c:pt>
                <c:pt idx="196">
                  <c:v>0</c:v>
                </c:pt>
                <c:pt idx="197">
                  <c:v>0</c:v>
                </c:pt>
                <c:pt idx="198">
                  <c:v>0</c:v>
                </c:pt>
                <c:pt idx="199">
                  <c:v>1</c:v>
                </c:pt>
                <c:pt idx="200">
                  <c:v>0</c:v>
                </c:pt>
                <c:pt idx="201">
                  <c:v>0</c:v>
                </c:pt>
                <c:pt idx="202">
                  <c:v>0</c:v>
                </c:pt>
                <c:pt idx="203">
                  <c:v>0</c:v>
                </c:pt>
                <c:pt idx="204">
                  <c:v>0</c:v>
                </c:pt>
                <c:pt idx="205">
                  <c:v>0</c:v>
                </c:pt>
                <c:pt idx="206">
                  <c:v>1</c:v>
                </c:pt>
                <c:pt idx="207">
                  <c:v>0</c:v>
                </c:pt>
                <c:pt idx="208">
                  <c:v>0</c:v>
                </c:pt>
                <c:pt idx="209">
                  <c:v>2</c:v>
                </c:pt>
                <c:pt idx="210">
                  <c:v>0</c:v>
                </c:pt>
                <c:pt idx="211">
                  <c:v>0</c:v>
                </c:pt>
                <c:pt idx="212">
                  <c:v>0</c:v>
                </c:pt>
                <c:pt idx="213">
                  <c:v>0</c:v>
                </c:pt>
                <c:pt idx="214">
                  <c:v>0</c:v>
                </c:pt>
                <c:pt idx="215">
                  <c:v>0</c:v>
                </c:pt>
                <c:pt idx="216">
                  <c:v>0</c:v>
                </c:pt>
                <c:pt idx="217">
                  <c:v>1</c:v>
                </c:pt>
                <c:pt idx="218">
                  <c:v>0</c:v>
                </c:pt>
                <c:pt idx="219">
                  <c:v>0</c:v>
                </c:pt>
                <c:pt idx="220">
                  <c:v>0</c:v>
                </c:pt>
                <c:pt idx="221">
                  <c:v>0</c:v>
                </c:pt>
                <c:pt idx="222">
                  <c:v>0</c:v>
                </c:pt>
                <c:pt idx="223">
                  <c:v>1</c:v>
                </c:pt>
                <c:pt idx="224">
                  <c:v>0</c:v>
                </c:pt>
                <c:pt idx="225">
                  <c:v>0</c:v>
                </c:pt>
                <c:pt idx="226">
                  <c:v>1</c:v>
                </c:pt>
                <c:pt idx="227">
                  <c:v>0</c:v>
                </c:pt>
                <c:pt idx="228">
                  <c:v>0</c:v>
                </c:pt>
                <c:pt idx="229">
                  <c:v>1</c:v>
                </c:pt>
                <c:pt idx="230">
                  <c:v>0</c:v>
                </c:pt>
                <c:pt idx="231">
                  <c:v>1</c:v>
                </c:pt>
                <c:pt idx="232">
                  <c:v>0</c:v>
                </c:pt>
                <c:pt idx="233">
                  <c:v>0</c:v>
                </c:pt>
                <c:pt idx="234">
                  <c:v>0</c:v>
                </c:pt>
                <c:pt idx="235">
                  <c:v>0</c:v>
                </c:pt>
                <c:pt idx="236">
                  <c:v>0</c:v>
                </c:pt>
                <c:pt idx="237">
                  <c:v>1</c:v>
                </c:pt>
                <c:pt idx="238">
                  <c:v>1</c:v>
                </c:pt>
                <c:pt idx="239">
                  <c:v>1</c:v>
                </c:pt>
                <c:pt idx="240">
                  <c:v>0</c:v>
                </c:pt>
                <c:pt idx="241">
                  <c:v>0</c:v>
                </c:pt>
                <c:pt idx="242">
                  <c:v>0</c:v>
                </c:pt>
                <c:pt idx="243">
                  <c:v>0</c:v>
                </c:pt>
                <c:pt idx="244">
                  <c:v>0</c:v>
                </c:pt>
                <c:pt idx="245">
                  <c:v>0</c:v>
                </c:pt>
                <c:pt idx="246">
                  <c:v>0</c:v>
                </c:pt>
                <c:pt idx="247">
                  <c:v>0</c:v>
                </c:pt>
                <c:pt idx="248">
                  <c:v>0</c:v>
                </c:pt>
                <c:pt idx="249">
                  <c:v>1</c:v>
                </c:pt>
                <c:pt idx="250">
                  <c:v>0</c:v>
                </c:pt>
                <c:pt idx="251">
                  <c:v>0</c:v>
                </c:pt>
                <c:pt idx="252">
                  <c:v>1</c:v>
                </c:pt>
                <c:pt idx="253">
                  <c:v>0</c:v>
                </c:pt>
                <c:pt idx="254">
                  <c:v>0</c:v>
                </c:pt>
                <c:pt idx="255">
                  <c:v>1</c:v>
                </c:pt>
                <c:pt idx="256">
                  <c:v>0</c:v>
                </c:pt>
                <c:pt idx="257">
                  <c:v>1</c:v>
                </c:pt>
                <c:pt idx="258">
                  <c:v>0</c:v>
                </c:pt>
                <c:pt idx="259">
                  <c:v>1</c:v>
                </c:pt>
                <c:pt idx="260">
                  <c:v>0</c:v>
                </c:pt>
                <c:pt idx="261">
                  <c:v>1</c:v>
                </c:pt>
                <c:pt idx="262">
                  <c:v>0</c:v>
                </c:pt>
                <c:pt idx="263">
                  <c:v>0</c:v>
                </c:pt>
                <c:pt idx="264">
                  <c:v>1</c:v>
                </c:pt>
                <c:pt idx="265">
                  <c:v>0</c:v>
                </c:pt>
                <c:pt idx="266">
                  <c:v>1</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1</c:v>
                </c:pt>
                <c:pt idx="285">
                  <c:v>0</c:v>
                </c:pt>
                <c:pt idx="286">
                  <c:v>0</c:v>
                </c:pt>
                <c:pt idx="287">
                  <c:v>0</c:v>
                </c:pt>
                <c:pt idx="288">
                  <c:v>0</c:v>
                </c:pt>
                <c:pt idx="289">
                  <c:v>0</c:v>
                </c:pt>
                <c:pt idx="290">
                  <c:v>0</c:v>
                </c:pt>
                <c:pt idx="291">
                  <c:v>0</c:v>
                </c:pt>
                <c:pt idx="292">
                  <c:v>1</c:v>
                </c:pt>
                <c:pt idx="293">
                  <c:v>0</c:v>
                </c:pt>
                <c:pt idx="294">
                  <c:v>1</c:v>
                </c:pt>
                <c:pt idx="295">
                  <c:v>0</c:v>
                </c:pt>
                <c:pt idx="296">
                  <c:v>0</c:v>
                </c:pt>
                <c:pt idx="297">
                  <c:v>0</c:v>
                </c:pt>
                <c:pt idx="298">
                  <c:v>0</c:v>
                </c:pt>
                <c:pt idx="299">
                  <c:v>0</c:v>
                </c:pt>
                <c:pt idx="300">
                  <c:v>0</c:v>
                </c:pt>
                <c:pt idx="301">
                  <c:v>0</c:v>
                </c:pt>
                <c:pt idx="302">
                  <c:v>0</c:v>
                </c:pt>
                <c:pt idx="303">
                  <c:v>0</c:v>
                </c:pt>
                <c:pt idx="304">
                  <c:v>0</c:v>
                </c:pt>
                <c:pt idx="305">
                  <c:v>0</c:v>
                </c:pt>
                <c:pt idx="306">
                  <c:v>0</c:v>
                </c:pt>
                <c:pt idx="307">
                  <c:v>2</c:v>
                </c:pt>
                <c:pt idx="308">
                  <c:v>0</c:v>
                </c:pt>
                <c:pt idx="309">
                  <c:v>0</c:v>
                </c:pt>
                <c:pt idx="310">
                  <c:v>0</c:v>
                </c:pt>
                <c:pt idx="311">
                  <c:v>0</c:v>
                </c:pt>
                <c:pt idx="312">
                  <c:v>1</c:v>
                </c:pt>
                <c:pt idx="313">
                  <c:v>0</c:v>
                </c:pt>
                <c:pt idx="314">
                  <c:v>1</c:v>
                </c:pt>
                <c:pt idx="315">
                  <c:v>0</c:v>
                </c:pt>
                <c:pt idx="316">
                  <c:v>0</c:v>
                </c:pt>
                <c:pt idx="317">
                  <c:v>0</c:v>
                </c:pt>
                <c:pt idx="318">
                  <c:v>0</c:v>
                </c:pt>
                <c:pt idx="319">
                  <c:v>0</c:v>
                </c:pt>
                <c:pt idx="320">
                  <c:v>0</c:v>
                </c:pt>
                <c:pt idx="321">
                  <c:v>0</c:v>
                </c:pt>
                <c:pt idx="322">
                  <c:v>1</c:v>
                </c:pt>
                <c:pt idx="323">
                  <c:v>0</c:v>
                </c:pt>
                <c:pt idx="324">
                  <c:v>0</c:v>
                </c:pt>
                <c:pt idx="325">
                  <c:v>1</c:v>
                </c:pt>
                <c:pt idx="326">
                  <c:v>0</c:v>
                </c:pt>
                <c:pt idx="327">
                  <c:v>1</c:v>
                </c:pt>
                <c:pt idx="328">
                  <c:v>0</c:v>
                </c:pt>
                <c:pt idx="329">
                  <c:v>1</c:v>
                </c:pt>
                <c:pt idx="330">
                  <c:v>0</c:v>
                </c:pt>
                <c:pt idx="331">
                  <c:v>0</c:v>
                </c:pt>
                <c:pt idx="332">
                  <c:v>1</c:v>
                </c:pt>
                <c:pt idx="333">
                  <c:v>0</c:v>
                </c:pt>
                <c:pt idx="334">
                  <c:v>0</c:v>
                </c:pt>
                <c:pt idx="335">
                  <c:v>1</c:v>
                </c:pt>
                <c:pt idx="336">
                  <c:v>0</c:v>
                </c:pt>
                <c:pt idx="337">
                  <c:v>1</c:v>
                </c:pt>
                <c:pt idx="338">
                  <c:v>0</c:v>
                </c:pt>
                <c:pt idx="339">
                  <c:v>1</c:v>
                </c:pt>
                <c:pt idx="340">
                  <c:v>0</c:v>
                </c:pt>
                <c:pt idx="341">
                  <c:v>0</c:v>
                </c:pt>
                <c:pt idx="342">
                  <c:v>0</c:v>
                </c:pt>
                <c:pt idx="343">
                  <c:v>1</c:v>
                </c:pt>
                <c:pt idx="344">
                  <c:v>0</c:v>
                </c:pt>
                <c:pt idx="345">
                  <c:v>0</c:v>
                </c:pt>
                <c:pt idx="346">
                  <c:v>0</c:v>
                </c:pt>
                <c:pt idx="347">
                  <c:v>0</c:v>
                </c:pt>
                <c:pt idx="348">
                  <c:v>0</c:v>
                </c:pt>
                <c:pt idx="349">
                  <c:v>0</c:v>
                </c:pt>
                <c:pt idx="350">
                  <c:v>0</c:v>
                </c:pt>
                <c:pt idx="351">
                  <c:v>0</c:v>
                </c:pt>
                <c:pt idx="352">
                  <c:v>0</c:v>
                </c:pt>
                <c:pt idx="353">
                  <c:v>0</c:v>
                </c:pt>
                <c:pt idx="354">
                  <c:v>1</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1</c:v>
                </c:pt>
                <c:pt idx="370">
                  <c:v>0</c:v>
                </c:pt>
                <c:pt idx="371">
                  <c:v>0</c:v>
                </c:pt>
                <c:pt idx="372">
                  <c:v>0</c:v>
                </c:pt>
                <c:pt idx="373">
                  <c:v>0</c:v>
                </c:pt>
                <c:pt idx="374">
                  <c:v>1</c:v>
                </c:pt>
                <c:pt idx="375">
                  <c:v>0</c:v>
                </c:pt>
                <c:pt idx="376">
                  <c:v>0</c:v>
                </c:pt>
                <c:pt idx="377">
                  <c:v>0</c:v>
                </c:pt>
                <c:pt idx="378">
                  <c:v>1</c:v>
                </c:pt>
                <c:pt idx="379">
                  <c:v>0</c:v>
                </c:pt>
                <c:pt idx="380">
                  <c:v>0</c:v>
                </c:pt>
                <c:pt idx="381">
                  <c:v>1</c:v>
                </c:pt>
                <c:pt idx="382">
                  <c:v>0</c:v>
                </c:pt>
                <c:pt idx="383">
                  <c:v>1</c:v>
                </c:pt>
                <c:pt idx="384">
                  <c:v>0</c:v>
                </c:pt>
                <c:pt idx="385">
                  <c:v>2</c:v>
                </c:pt>
                <c:pt idx="386">
                  <c:v>1</c:v>
                </c:pt>
                <c:pt idx="387">
                  <c:v>0</c:v>
                </c:pt>
                <c:pt idx="388">
                  <c:v>1</c:v>
                </c:pt>
                <c:pt idx="389">
                  <c:v>0</c:v>
                </c:pt>
                <c:pt idx="390">
                  <c:v>0</c:v>
                </c:pt>
                <c:pt idx="391">
                  <c:v>0</c:v>
                </c:pt>
                <c:pt idx="392">
                  <c:v>1</c:v>
                </c:pt>
                <c:pt idx="393">
                  <c:v>0</c:v>
                </c:pt>
                <c:pt idx="394">
                  <c:v>0</c:v>
                </c:pt>
                <c:pt idx="395">
                  <c:v>0</c:v>
                </c:pt>
                <c:pt idx="396">
                  <c:v>0</c:v>
                </c:pt>
                <c:pt idx="397">
                  <c:v>1</c:v>
                </c:pt>
                <c:pt idx="398">
                  <c:v>0</c:v>
                </c:pt>
                <c:pt idx="399">
                  <c:v>0</c:v>
                </c:pt>
                <c:pt idx="400">
                  <c:v>0</c:v>
                </c:pt>
                <c:pt idx="401">
                  <c:v>0</c:v>
                </c:pt>
                <c:pt idx="402">
                  <c:v>0</c:v>
                </c:pt>
                <c:pt idx="403">
                  <c:v>0</c:v>
                </c:pt>
                <c:pt idx="404">
                  <c:v>0</c:v>
                </c:pt>
                <c:pt idx="405">
                  <c:v>1</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1</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1</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1</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1</c:v>
                </c:pt>
                <c:pt idx="494">
                  <c:v>0</c:v>
                </c:pt>
                <c:pt idx="495">
                  <c:v>0</c:v>
                </c:pt>
                <c:pt idx="496">
                  <c:v>0</c:v>
                </c:pt>
              </c:numCache>
            </c:numRef>
          </c:val>
          <c:smooth val="0"/>
          <c:extLst>
            <c:ext xmlns:c16="http://schemas.microsoft.com/office/drawing/2014/chart" uri="{C3380CC4-5D6E-409C-BE32-E72D297353CC}">
              <c16:uniqueId val="{0000000C-6C05-41FF-9368-83C77F74F8F6}"/>
            </c:ext>
          </c:extLst>
        </c:ser>
        <c:ser>
          <c:idx val="13"/>
          <c:order val="13"/>
          <c:tx>
            <c:strRef>
              <c:f>Sheet1!$O$1</c:f>
              <c:strCache>
                <c:ptCount val="1"/>
                <c:pt idx="0">
                  <c:v>groheturkiye</c:v>
                </c:pt>
              </c:strCache>
            </c:strRef>
          </c:tx>
          <c:spPr>
            <a:ln w="28575" cap="rnd">
              <a:solidFill>
                <a:schemeClr val="accent2">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Sheet1!$O$2:$O$498</c:f>
              <c:numCache>
                <c:formatCode>General</c:formatCode>
                <c:ptCount val="497"/>
                <c:pt idx="0">
                  <c:v>0</c:v>
                </c:pt>
                <c:pt idx="1">
                  <c:v>0</c:v>
                </c:pt>
                <c:pt idx="2">
                  <c:v>0</c:v>
                </c:pt>
                <c:pt idx="3">
                  <c:v>0</c:v>
                </c:pt>
                <c:pt idx="4">
                  <c:v>1</c:v>
                </c:pt>
                <c:pt idx="5">
                  <c:v>1</c:v>
                </c:pt>
                <c:pt idx="6">
                  <c:v>0</c:v>
                </c:pt>
                <c:pt idx="7">
                  <c:v>0</c:v>
                </c:pt>
                <c:pt idx="8">
                  <c:v>0</c:v>
                </c:pt>
                <c:pt idx="9">
                  <c:v>0</c:v>
                </c:pt>
                <c:pt idx="10">
                  <c:v>1</c:v>
                </c:pt>
                <c:pt idx="11">
                  <c:v>0</c:v>
                </c:pt>
                <c:pt idx="12">
                  <c:v>1</c:v>
                </c:pt>
                <c:pt idx="13">
                  <c:v>0</c:v>
                </c:pt>
                <c:pt idx="14">
                  <c:v>0</c:v>
                </c:pt>
                <c:pt idx="15">
                  <c:v>0</c:v>
                </c:pt>
                <c:pt idx="16">
                  <c:v>0</c:v>
                </c:pt>
                <c:pt idx="17">
                  <c:v>0</c:v>
                </c:pt>
                <c:pt idx="18">
                  <c:v>0</c:v>
                </c:pt>
                <c:pt idx="19">
                  <c:v>1</c:v>
                </c:pt>
                <c:pt idx="20">
                  <c:v>0</c:v>
                </c:pt>
                <c:pt idx="21">
                  <c:v>0</c:v>
                </c:pt>
                <c:pt idx="22">
                  <c:v>1</c:v>
                </c:pt>
                <c:pt idx="23">
                  <c:v>0</c:v>
                </c:pt>
                <c:pt idx="24">
                  <c:v>0</c:v>
                </c:pt>
                <c:pt idx="25">
                  <c:v>1</c:v>
                </c:pt>
                <c:pt idx="26">
                  <c:v>0</c:v>
                </c:pt>
                <c:pt idx="27">
                  <c:v>0</c:v>
                </c:pt>
                <c:pt idx="28">
                  <c:v>0</c:v>
                </c:pt>
                <c:pt idx="29">
                  <c:v>0</c:v>
                </c:pt>
                <c:pt idx="30">
                  <c:v>1</c:v>
                </c:pt>
                <c:pt idx="31">
                  <c:v>0</c:v>
                </c:pt>
                <c:pt idx="32">
                  <c:v>0</c:v>
                </c:pt>
                <c:pt idx="33">
                  <c:v>0</c:v>
                </c:pt>
                <c:pt idx="34">
                  <c:v>0</c:v>
                </c:pt>
                <c:pt idx="35">
                  <c:v>1</c:v>
                </c:pt>
                <c:pt idx="36">
                  <c:v>0</c:v>
                </c:pt>
                <c:pt idx="37">
                  <c:v>0</c:v>
                </c:pt>
                <c:pt idx="38">
                  <c:v>1</c:v>
                </c:pt>
                <c:pt idx="39">
                  <c:v>0</c:v>
                </c:pt>
                <c:pt idx="40">
                  <c:v>0</c:v>
                </c:pt>
                <c:pt idx="41">
                  <c:v>0</c:v>
                </c:pt>
                <c:pt idx="42">
                  <c:v>0</c:v>
                </c:pt>
                <c:pt idx="43">
                  <c:v>0</c:v>
                </c:pt>
                <c:pt idx="44">
                  <c:v>1</c:v>
                </c:pt>
                <c:pt idx="45">
                  <c:v>1</c:v>
                </c:pt>
                <c:pt idx="46">
                  <c:v>0</c:v>
                </c:pt>
                <c:pt idx="47">
                  <c:v>0</c:v>
                </c:pt>
                <c:pt idx="48">
                  <c:v>0</c:v>
                </c:pt>
                <c:pt idx="49">
                  <c:v>0</c:v>
                </c:pt>
                <c:pt idx="50">
                  <c:v>0</c:v>
                </c:pt>
                <c:pt idx="51">
                  <c:v>0</c:v>
                </c:pt>
                <c:pt idx="52">
                  <c:v>2</c:v>
                </c:pt>
                <c:pt idx="53">
                  <c:v>0</c:v>
                </c:pt>
                <c:pt idx="54">
                  <c:v>0</c:v>
                </c:pt>
                <c:pt idx="55">
                  <c:v>0</c:v>
                </c:pt>
                <c:pt idx="56">
                  <c:v>2</c:v>
                </c:pt>
                <c:pt idx="57">
                  <c:v>0</c:v>
                </c:pt>
                <c:pt idx="58">
                  <c:v>0</c:v>
                </c:pt>
                <c:pt idx="59">
                  <c:v>0</c:v>
                </c:pt>
                <c:pt idx="60">
                  <c:v>0</c:v>
                </c:pt>
                <c:pt idx="61">
                  <c:v>0</c:v>
                </c:pt>
                <c:pt idx="62">
                  <c:v>0</c:v>
                </c:pt>
                <c:pt idx="63">
                  <c:v>0</c:v>
                </c:pt>
                <c:pt idx="64">
                  <c:v>0</c:v>
                </c:pt>
                <c:pt idx="65">
                  <c:v>1</c:v>
                </c:pt>
                <c:pt idx="66">
                  <c:v>0</c:v>
                </c:pt>
                <c:pt idx="67">
                  <c:v>0</c:v>
                </c:pt>
                <c:pt idx="68">
                  <c:v>0</c:v>
                </c:pt>
                <c:pt idx="69">
                  <c:v>1</c:v>
                </c:pt>
                <c:pt idx="70">
                  <c:v>1</c:v>
                </c:pt>
                <c:pt idx="71">
                  <c:v>0</c:v>
                </c:pt>
                <c:pt idx="72">
                  <c:v>0</c:v>
                </c:pt>
                <c:pt idx="73">
                  <c:v>0</c:v>
                </c:pt>
                <c:pt idx="74">
                  <c:v>0</c:v>
                </c:pt>
                <c:pt idx="75">
                  <c:v>0</c:v>
                </c:pt>
                <c:pt idx="76">
                  <c:v>0</c:v>
                </c:pt>
                <c:pt idx="77">
                  <c:v>1</c:v>
                </c:pt>
                <c:pt idx="78">
                  <c:v>0</c:v>
                </c:pt>
                <c:pt idx="79">
                  <c:v>0</c:v>
                </c:pt>
                <c:pt idx="80">
                  <c:v>0</c:v>
                </c:pt>
                <c:pt idx="81">
                  <c:v>0</c:v>
                </c:pt>
                <c:pt idx="82">
                  <c:v>1</c:v>
                </c:pt>
                <c:pt idx="83">
                  <c:v>0</c:v>
                </c:pt>
                <c:pt idx="84">
                  <c:v>0</c:v>
                </c:pt>
                <c:pt idx="85">
                  <c:v>0</c:v>
                </c:pt>
                <c:pt idx="86">
                  <c:v>0</c:v>
                </c:pt>
                <c:pt idx="87">
                  <c:v>0</c:v>
                </c:pt>
                <c:pt idx="88">
                  <c:v>0</c:v>
                </c:pt>
                <c:pt idx="89">
                  <c:v>0</c:v>
                </c:pt>
                <c:pt idx="90">
                  <c:v>0</c:v>
                </c:pt>
                <c:pt idx="91">
                  <c:v>1</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1</c:v>
                </c:pt>
                <c:pt idx="109">
                  <c:v>0</c:v>
                </c:pt>
                <c:pt idx="110">
                  <c:v>0</c:v>
                </c:pt>
                <c:pt idx="111">
                  <c:v>0</c:v>
                </c:pt>
                <c:pt idx="112">
                  <c:v>0</c:v>
                </c:pt>
                <c:pt idx="113">
                  <c:v>0</c:v>
                </c:pt>
                <c:pt idx="114">
                  <c:v>0</c:v>
                </c:pt>
                <c:pt idx="115">
                  <c:v>0</c:v>
                </c:pt>
                <c:pt idx="116">
                  <c:v>0</c:v>
                </c:pt>
                <c:pt idx="117">
                  <c:v>1</c:v>
                </c:pt>
                <c:pt idx="118">
                  <c:v>0</c:v>
                </c:pt>
                <c:pt idx="119">
                  <c:v>1</c:v>
                </c:pt>
                <c:pt idx="120">
                  <c:v>0</c:v>
                </c:pt>
                <c:pt idx="121">
                  <c:v>0</c:v>
                </c:pt>
                <c:pt idx="122">
                  <c:v>0</c:v>
                </c:pt>
                <c:pt idx="123">
                  <c:v>0</c:v>
                </c:pt>
                <c:pt idx="124">
                  <c:v>1</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1</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1</c:v>
                </c:pt>
                <c:pt idx="153">
                  <c:v>1</c:v>
                </c:pt>
                <c:pt idx="154">
                  <c:v>1</c:v>
                </c:pt>
                <c:pt idx="155">
                  <c:v>0</c:v>
                </c:pt>
                <c:pt idx="156">
                  <c:v>0</c:v>
                </c:pt>
                <c:pt idx="157">
                  <c:v>1</c:v>
                </c:pt>
                <c:pt idx="158">
                  <c:v>1</c:v>
                </c:pt>
                <c:pt idx="159">
                  <c:v>0</c:v>
                </c:pt>
                <c:pt idx="160">
                  <c:v>0</c:v>
                </c:pt>
                <c:pt idx="161">
                  <c:v>0</c:v>
                </c:pt>
                <c:pt idx="162">
                  <c:v>0</c:v>
                </c:pt>
                <c:pt idx="163">
                  <c:v>0</c:v>
                </c:pt>
                <c:pt idx="164">
                  <c:v>0</c:v>
                </c:pt>
                <c:pt idx="165">
                  <c:v>2</c:v>
                </c:pt>
                <c:pt idx="166">
                  <c:v>1</c:v>
                </c:pt>
                <c:pt idx="167">
                  <c:v>1</c:v>
                </c:pt>
                <c:pt idx="168">
                  <c:v>1</c:v>
                </c:pt>
                <c:pt idx="169">
                  <c:v>0</c:v>
                </c:pt>
                <c:pt idx="170">
                  <c:v>0</c:v>
                </c:pt>
                <c:pt idx="171">
                  <c:v>1</c:v>
                </c:pt>
                <c:pt idx="172">
                  <c:v>1</c:v>
                </c:pt>
                <c:pt idx="173">
                  <c:v>1</c:v>
                </c:pt>
                <c:pt idx="174">
                  <c:v>0</c:v>
                </c:pt>
                <c:pt idx="175">
                  <c:v>0</c:v>
                </c:pt>
                <c:pt idx="176">
                  <c:v>0</c:v>
                </c:pt>
                <c:pt idx="177">
                  <c:v>0</c:v>
                </c:pt>
                <c:pt idx="178">
                  <c:v>0</c:v>
                </c:pt>
                <c:pt idx="179">
                  <c:v>1</c:v>
                </c:pt>
                <c:pt idx="180">
                  <c:v>0</c:v>
                </c:pt>
                <c:pt idx="181">
                  <c:v>0</c:v>
                </c:pt>
                <c:pt idx="182">
                  <c:v>1</c:v>
                </c:pt>
                <c:pt idx="183">
                  <c:v>1</c:v>
                </c:pt>
                <c:pt idx="184">
                  <c:v>0</c:v>
                </c:pt>
                <c:pt idx="185">
                  <c:v>0</c:v>
                </c:pt>
                <c:pt idx="186">
                  <c:v>0</c:v>
                </c:pt>
                <c:pt idx="187">
                  <c:v>1</c:v>
                </c:pt>
                <c:pt idx="188">
                  <c:v>0</c:v>
                </c:pt>
                <c:pt idx="189">
                  <c:v>0</c:v>
                </c:pt>
                <c:pt idx="190">
                  <c:v>0</c:v>
                </c:pt>
                <c:pt idx="191">
                  <c:v>0</c:v>
                </c:pt>
                <c:pt idx="192">
                  <c:v>0</c:v>
                </c:pt>
                <c:pt idx="193">
                  <c:v>0</c:v>
                </c:pt>
                <c:pt idx="194">
                  <c:v>0</c:v>
                </c:pt>
                <c:pt idx="195">
                  <c:v>1</c:v>
                </c:pt>
                <c:pt idx="196">
                  <c:v>1</c:v>
                </c:pt>
                <c:pt idx="197">
                  <c:v>0</c:v>
                </c:pt>
                <c:pt idx="198">
                  <c:v>0</c:v>
                </c:pt>
                <c:pt idx="199">
                  <c:v>1</c:v>
                </c:pt>
                <c:pt idx="200">
                  <c:v>2</c:v>
                </c:pt>
                <c:pt idx="201">
                  <c:v>1</c:v>
                </c:pt>
                <c:pt idx="202">
                  <c:v>2</c:v>
                </c:pt>
                <c:pt idx="203">
                  <c:v>1</c:v>
                </c:pt>
                <c:pt idx="204">
                  <c:v>1</c:v>
                </c:pt>
                <c:pt idx="205">
                  <c:v>2</c:v>
                </c:pt>
                <c:pt idx="206">
                  <c:v>1</c:v>
                </c:pt>
                <c:pt idx="207">
                  <c:v>0</c:v>
                </c:pt>
                <c:pt idx="208">
                  <c:v>2</c:v>
                </c:pt>
                <c:pt idx="209">
                  <c:v>1</c:v>
                </c:pt>
                <c:pt idx="210">
                  <c:v>0</c:v>
                </c:pt>
                <c:pt idx="211">
                  <c:v>1</c:v>
                </c:pt>
                <c:pt idx="212">
                  <c:v>1</c:v>
                </c:pt>
                <c:pt idx="213">
                  <c:v>0</c:v>
                </c:pt>
                <c:pt idx="214">
                  <c:v>0</c:v>
                </c:pt>
                <c:pt idx="215">
                  <c:v>0</c:v>
                </c:pt>
                <c:pt idx="216">
                  <c:v>1</c:v>
                </c:pt>
                <c:pt idx="217">
                  <c:v>0</c:v>
                </c:pt>
                <c:pt idx="218">
                  <c:v>0</c:v>
                </c:pt>
                <c:pt idx="219">
                  <c:v>0</c:v>
                </c:pt>
                <c:pt idx="220">
                  <c:v>1</c:v>
                </c:pt>
                <c:pt idx="221">
                  <c:v>0</c:v>
                </c:pt>
                <c:pt idx="222">
                  <c:v>0</c:v>
                </c:pt>
                <c:pt idx="223">
                  <c:v>1</c:v>
                </c:pt>
                <c:pt idx="224">
                  <c:v>0</c:v>
                </c:pt>
                <c:pt idx="225">
                  <c:v>0</c:v>
                </c:pt>
                <c:pt idx="226">
                  <c:v>0</c:v>
                </c:pt>
                <c:pt idx="227">
                  <c:v>1</c:v>
                </c:pt>
                <c:pt idx="228">
                  <c:v>0</c:v>
                </c:pt>
                <c:pt idx="229">
                  <c:v>1</c:v>
                </c:pt>
                <c:pt idx="230">
                  <c:v>0</c:v>
                </c:pt>
                <c:pt idx="231">
                  <c:v>1</c:v>
                </c:pt>
                <c:pt idx="232">
                  <c:v>0</c:v>
                </c:pt>
                <c:pt idx="233">
                  <c:v>0</c:v>
                </c:pt>
                <c:pt idx="234">
                  <c:v>0</c:v>
                </c:pt>
                <c:pt idx="235">
                  <c:v>0</c:v>
                </c:pt>
                <c:pt idx="236">
                  <c:v>0</c:v>
                </c:pt>
                <c:pt idx="237">
                  <c:v>1</c:v>
                </c:pt>
                <c:pt idx="238">
                  <c:v>1</c:v>
                </c:pt>
                <c:pt idx="239">
                  <c:v>0</c:v>
                </c:pt>
                <c:pt idx="240">
                  <c:v>0</c:v>
                </c:pt>
                <c:pt idx="241">
                  <c:v>1</c:v>
                </c:pt>
                <c:pt idx="242">
                  <c:v>1</c:v>
                </c:pt>
                <c:pt idx="243">
                  <c:v>0</c:v>
                </c:pt>
                <c:pt idx="244">
                  <c:v>0</c:v>
                </c:pt>
                <c:pt idx="245">
                  <c:v>0</c:v>
                </c:pt>
                <c:pt idx="246">
                  <c:v>0</c:v>
                </c:pt>
                <c:pt idx="247">
                  <c:v>0</c:v>
                </c:pt>
                <c:pt idx="248">
                  <c:v>0</c:v>
                </c:pt>
                <c:pt idx="249">
                  <c:v>0</c:v>
                </c:pt>
                <c:pt idx="250">
                  <c:v>0</c:v>
                </c:pt>
                <c:pt idx="251">
                  <c:v>0</c:v>
                </c:pt>
                <c:pt idx="252">
                  <c:v>0</c:v>
                </c:pt>
                <c:pt idx="253">
                  <c:v>0</c:v>
                </c:pt>
                <c:pt idx="254">
                  <c:v>0</c:v>
                </c:pt>
                <c:pt idx="255">
                  <c:v>1</c:v>
                </c:pt>
                <c:pt idx="256">
                  <c:v>1</c:v>
                </c:pt>
                <c:pt idx="257">
                  <c:v>1</c:v>
                </c:pt>
                <c:pt idx="258">
                  <c:v>1</c:v>
                </c:pt>
                <c:pt idx="259">
                  <c:v>1</c:v>
                </c:pt>
                <c:pt idx="260">
                  <c:v>0</c:v>
                </c:pt>
                <c:pt idx="261">
                  <c:v>0</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0</c:v>
                </c:pt>
                <c:pt idx="276">
                  <c:v>1</c:v>
                </c:pt>
                <c:pt idx="277">
                  <c:v>0</c:v>
                </c:pt>
                <c:pt idx="278">
                  <c:v>0</c:v>
                </c:pt>
                <c:pt idx="279">
                  <c:v>1</c:v>
                </c:pt>
                <c:pt idx="280">
                  <c:v>0</c:v>
                </c:pt>
                <c:pt idx="281">
                  <c:v>0</c:v>
                </c:pt>
                <c:pt idx="282">
                  <c:v>0</c:v>
                </c:pt>
                <c:pt idx="283">
                  <c:v>1</c:v>
                </c:pt>
                <c:pt idx="284">
                  <c:v>0</c:v>
                </c:pt>
                <c:pt idx="285">
                  <c:v>0</c:v>
                </c:pt>
                <c:pt idx="286">
                  <c:v>1</c:v>
                </c:pt>
                <c:pt idx="287">
                  <c:v>0</c:v>
                </c:pt>
                <c:pt idx="288">
                  <c:v>0</c:v>
                </c:pt>
                <c:pt idx="289">
                  <c:v>0</c:v>
                </c:pt>
                <c:pt idx="290">
                  <c:v>1</c:v>
                </c:pt>
                <c:pt idx="291">
                  <c:v>0</c:v>
                </c:pt>
                <c:pt idx="292">
                  <c:v>0</c:v>
                </c:pt>
                <c:pt idx="293">
                  <c:v>0</c:v>
                </c:pt>
                <c:pt idx="294">
                  <c:v>1</c:v>
                </c:pt>
                <c:pt idx="295">
                  <c:v>0</c:v>
                </c:pt>
                <c:pt idx="296">
                  <c:v>0</c:v>
                </c:pt>
                <c:pt idx="297">
                  <c:v>0</c:v>
                </c:pt>
                <c:pt idx="298">
                  <c:v>0</c:v>
                </c:pt>
                <c:pt idx="299">
                  <c:v>1</c:v>
                </c:pt>
                <c:pt idx="300">
                  <c:v>0</c:v>
                </c:pt>
                <c:pt idx="301">
                  <c:v>1</c:v>
                </c:pt>
                <c:pt idx="302">
                  <c:v>0</c:v>
                </c:pt>
                <c:pt idx="303">
                  <c:v>0</c:v>
                </c:pt>
                <c:pt idx="304">
                  <c:v>0</c:v>
                </c:pt>
                <c:pt idx="305">
                  <c:v>0</c:v>
                </c:pt>
                <c:pt idx="306">
                  <c:v>1</c:v>
                </c:pt>
                <c:pt idx="307">
                  <c:v>0</c:v>
                </c:pt>
                <c:pt idx="308">
                  <c:v>0</c:v>
                </c:pt>
                <c:pt idx="309">
                  <c:v>0</c:v>
                </c:pt>
                <c:pt idx="310">
                  <c:v>0</c:v>
                </c:pt>
                <c:pt idx="311">
                  <c:v>0</c:v>
                </c:pt>
                <c:pt idx="312">
                  <c:v>0</c:v>
                </c:pt>
                <c:pt idx="313">
                  <c:v>0</c:v>
                </c:pt>
                <c:pt idx="314">
                  <c:v>0</c:v>
                </c:pt>
                <c:pt idx="315">
                  <c:v>0</c:v>
                </c:pt>
                <c:pt idx="316">
                  <c:v>0</c:v>
                </c:pt>
                <c:pt idx="317">
                  <c:v>0</c:v>
                </c:pt>
                <c:pt idx="318">
                  <c:v>1</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1</c:v>
                </c:pt>
                <c:pt idx="342">
                  <c:v>1</c:v>
                </c:pt>
                <c:pt idx="343">
                  <c:v>1</c:v>
                </c:pt>
                <c:pt idx="344">
                  <c:v>1</c:v>
                </c:pt>
                <c:pt idx="345">
                  <c:v>0</c:v>
                </c:pt>
                <c:pt idx="346">
                  <c:v>1</c:v>
                </c:pt>
                <c:pt idx="347">
                  <c:v>1</c:v>
                </c:pt>
                <c:pt idx="348">
                  <c:v>1</c:v>
                </c:pt>
                <c:pt idx="349">
                  <c:v>1</c:v>
                </c:pt>
                <c:pt idx="350">
                  <c:v>2</c:v>
                </c:pt>
                <c:pt idx="351">
                  <c:v>1</c:v>
                </c:pt>
                <c:pt idx="352">
                  <c:v>1</c:v>
                </c:pt>
                <c:pt idx="353">
                  <c:v>1</c:v>
                </c:pt>
                <c:pt idx="354">
                  <c:v>1</c:v>
                </c:pt>
                <c:pt idx="355">
                  <c:v>2</c:v>
                </c:pt>
                <c:pt idx="356">
                  <c:v>1</c:v>
                </c:pt>
                <c:pt idx="357">
                  <c:v>1</c:v>
                </c:pt>
                <c:pt idx="358">
                  <c:v>0</c:v>
                </c:pt>
                <c:pt idx="359">
                  <c:v>1</c:v>
                </c:pt>
                <c:pt idx="360">
                  <c:v>1</c:v>
                </c:pt>
                <c:pt idx="361">
                  <c:v>2</c:v>
                </c:pt>
                <c:pt idx="362">
                  <c:v>1</c:v>
                </c:pt>
                <c:pt idx="363">
                  <c:v>1</c:v>
                </c:pt>
                <c:pt idx="364">
                  <c:v>0</c:v>
                </c:pt>
                <c:pt idx="365">
                  <c:v>0</c:v>
                </c:pt>
                <c:pt idx="366">
                  <c:v>0</c:v>
                </c:pt>
                <c:pt idx="367">
                  <c:v>1</c:v>
                </c:pt>
                <c:pt idx="368">
                  <c:v>1</c:v>
                </c:pt>
                <c:pt idx="369">
                  <c:v>1</c:v>
                </c:pt>
                <c:pt idx="370">
                  <c:v>0</c:v>
                </c:pt>
                <c:pt idx="371">
                  <c:v>0</c:v>
                </c:pt>
                <c:pt idx="372">
                  <c:v>0</c:v>
                </c:pt>
                <c:pt idx="373">
                  <c:v>0</c:v>
                </c:pt>
                <c:pt idx="374">
                  <c:v>1</c:v>
                </c:pt>
                <c:pt idx="375">
                  <c:v>0</c:v>
                </c:pt>
                <c:pt idx="376">
                  <c:v>0</c:v>
                </c:pt>
                <c:pt idx="377">
                  <c:v>1</c:v>
                </c:pt>
                <c:pt idx="378">
                  <c:v>1</c:v>
                </c:pt>
                <c:pt idx="379">
                  <c:v>0</c:v>
                </c:pt>
                <c:pt idx="380">
                  <c:v>0</c:v>
                </c:pt>
                <c:pt idx="381">
                  <c:v>2</c:v>
                </c:pt>
                <c:pt idx="382">
                  <c:v>0</c:v>
                </c:pt>
                <c:pt idx="383">
                  <c:v>1</c:v>
                </c:pt>
                <c:pt idx="384">
                  <c:v>0</c:v>
                </c:pt>
                <c:pt idx="385">
                  <c:v>1</c:v>
                </c:pt>
                <c:pt idx="386">
                  <c:v>1</c:v>
                </c:pt>
                <c:pt idx="387">
                  <c:v>1</c:v>
                </c:pt>
                <c:pt idx="388">
                  <c:v>0</c:v>
                </c:pt>
                <c:pt idx="389">
                  <c:v>1</c:v>
                </c:pt>
                <c:pt idx="390">
                  <c:v>1</c:v>
                </c:pt>
                <c:pt idx="391">
                  <c:v>1</c:v>
                </c:pt>
                <c:pt idx="392">
                  <c:v>1</c:v>
                </c:pt>
                <c:pt idx="393">
                  <c:v>1</c:v>
                </c:pt>
                <c:pt idx="394">
                  <c:v>1</c:v>
                </c:pt>
                <c:pt idx="395">
                  <c:v>0</c:v>
                </c:pt>
                <c:pt idx="396">
                  <c:v>1</c:v>
                </c:pt>
                <c:pt idx="397">
                  <c:v>0</c:v>
                </c:pt>
                <c:pt idx="398">
                  <c:v>1</c:v>
                </c:pt>
                <c:pt idx="399">
                  <c:v>1</c:v>
                </c:pt>
                <c:pt idx="400">
                  <c:v>1</c:v>
                </c:pt>
                <c:pt idx="401">
                  <c:v>1</c:v>
                </c:pt>
                <c:pt idx="402">
                  <c:v>1</c:v>
                </c:pt>
                <c:pt idx="403">
                  <c:v>0</c:v>
                </c:pt>
                <c:pt idx="404">
                  <c:v>1</c:v>
                </c:pt>
                <c:pt idx="405">
                  <c:v>0</c:v>
                </c:pt>
                <c:pt idx="406">
                  <c:v>1</c:v>
                </c:pt>
                <c:pt idx="407">
                  <c:v>0</c:v>
                </c:pt>
                <c:pt idx="408">
                  <c:v>0</c:v>
                </c:pt>
                <c:pt idx="409">
                  <c:v>0</c:v>
                </c:pt>
                <c:pt idx="410">
                  <c:v>1</c:v>
                </c:pt>
                <c:pt idx="411">
                  <c:v>1</c:v>
                </c:pt>
                <c:pt idx="412">
                  <c:v>0</c:v>
                </c:pt>
                <c:pt idx="413">
                  <c:v>0</c:v>
                </c:pt>
                <c:pt idx="414">
                  <c:v>1</c:v>
                </c:pt>
                <c:pt idx="415">
                  <c:v>0</c:v>
                </c:pt>
                <c:pt idx="416">
                  <c:v>0</c:v>
                </c:pt>
                <c:pt idx="417">
                  <c:v>1</c:v>
                </c:pt>
                <c:pt idx="418">
                  <c:v>0</c:v>
                </c:pt>
                <c:pt idx="419">
                  <c:v>0</c:v>
                </c:pt>
                <c:pt idx="420">
                  <c:v>1</c:v>
                </c:pt>
                <c:pt idx="421">
                  <c:v>0</c:v>
                </c:pt>
                <c:pt idx="422">
                  <c:v>0</c:v>
                </c:pt>
                <c:pt idx="423">
                  <c:v>0</c:v>
                </c:pt>
                <c:pt idx="424">
                  <c:v>1</c:v>
                </c:pt>
                <c:pt idx="425">
                  <c:v>0</c:v>
                </c:pt>
                <c:pt idx="426">
                  <c:v>0</c:v>
                </c:pt>
                <c:pt idx="427">
                  <c:v>0</c:v>
                </c:pt>
                <c:pt idx="428">
                  <c:v>0</c:v>
                </c:pt>
                <c:pt idx="429">
                  <c:v>0</c:v>
                </c:pt>
                <c:pt idx="430">
                  <c:v>1</c:v>
                </c:pt>
                <c:pt idx="431">
                  <c:v>1</c:v>
                </c:pt>
                <c:pt idx="432">
                  <c:v>1</c:v>
                </c:pt>
                <c:pt idx="433">
                  <c:v>1</c:v>
                </c:pt>
                <c:pt idx="434">
                  <c:v>0</c:v>
                </c:pt>
                <c:pt idx="435">
                  <c:v>0</c:v>
                </c:pt>
                <c:pt idx="436">
                  <c:v>0</c:v>
                </c:pt>
                <c:pt idx="437">
                  <c:v>1</c:v>
                </c:pt>
                <c:pt idx="438">
                  <c:v>0</c:v>
                </c:pt>
                <c:pt idx="439">
                  <c:v>2</c:v>
                </c:pt>
                <c:pt idx="440">
                  <c:v>0</c:v>
                </c:pt>
                <c:pt idx="441">
                  <c:v>1</c:v>
                </c:pt>
                <c:pt idx="442">
                  <c:v>0</c:v>
                </c:pt>
                <c:pt idx="443">
                  <c:v>0</c:v>
                </c:pt>
                <c:pt idx="444">
                  <c:v>1</c:v>
                </c:pt>
                <c:pt idx="445">
                  <c:v>0</c:v>
                </c:pt>
                <c:pt idx="446">
                  <c:v>1</c:v>
                </c:pt>
                <c:pt idx="447">
                  <c:v>0</c:v>
                </c:pt>
                <c:pt idx="448">
                  <c:v>1</c:v>
                </c:pt>
                <c:pt idx="449">
                  <c:v>1</c:v>
                </c:pt>
                <c:pt idx="450">
                  <c:v>0</c:v>
                </c:pt>
                <c:pt idx="451">
                  <c:v>1</c:v>
                </c:pt>
                <c:pt idx="452">
                  <c:v>0</c:v>
                </c:pt>
                <c:pt idx="453">
                  <c:v>0</c:v>
                </c:pt>
                <c:pt idx="454">
                  <c:v>0</c:v>
                </c:pt>
                <c:pt idx="455">
                  <c:v>0</c:v>
                </c:pt>
                <c:pt idx="456">
                  <c:v>0</c:v>
                </c:pt>
                <c:pt idx="457">
                  <c:v>0</c:v>
                </c:pt>
                <c:pt idx="458">
                  <c:v>1</c:v>
                </c:pt>
                <c:pt idx="459">
                  <c:v>0</c:v>
                </c:pt>
                <c:pt idx="460">
                  <c:v>1</c:v>
                </c:pt>
                <c:pt idx="461">
                  <c:v>0</c:v>
                </c:pt>
                <c:pt idx="462">
                  <c:v>1</c:v>
                </c:pt>
                <c:pt idx="463">
                  <c:v>0</c:v>
                </c:pt>
                <c:pt idx="464">
                  <c:v>0</c:v>
                </c:pt>
                <c:pt idx="465">
                  <c:v>1</c:v>
                </c:pt>
                <c:pt idx="466">
                  <c:v>0</c:v>
                </c:pt>
                <c:pt idx="467">
                  <c:v>0</c:v>
                </c:pt>
                <c:pt idx="468">
                  <c:v>1</c:v>
                </c:pt>
                <c:pt idx="469">
                  <c:v>0</c:v>
                </c:pt>
                <c:pt idx="470">
                  <c:v>0</c:v>
                </c:pt>
                <c:pt idx="471">
                  <c:v>0</c:v>
                </c:pt>
                <c:pt idx="472">
                  <c:v>1</c:v>
                </c:pt>
                <c:pt idx="473">
                  <c:v>0</c:v>
                </c:pt>
                <c:pt idx="474">
                  <c:v>1</c:v>
                </c:pt>
                <c:pt idx="475">
                  <c:v>1</c:v>
                </c:pt>
                <c:pt idx="476">
                  <c:v>1</c:v>
                </c:pt>
                <c:pt idx="477">
                  <c:v>0</c:v>
                </c:pt>
                <c:pt idx="478">
                  <c:v>0</c:v>
                </c:pt>
                <c:pt idx="479">
                  <c:v>0</c:v>
                </c:pt>
                <c:pt idx="480">
                  <c:v>1</c:v>
                </c:pt>
                <c:pt idx="481">
                  <c:v>0</c:v>
                </c:pt>
                <c:pt idx="482">
                  <c:v>0</c:v>
                </c:pt>
                <c:pt idx="483">
                  <c:v>1</c:v>
                </c:pt>
                <c:pt idx="484">
                  <c:v>0</c:v>
                </c:pt>
                <c:pt idx="485">
                  <c:v>0</c:v>
                </c:pt>
                <c:pt idx="486">
                  <c:v>1</c:v>
                </c:pt>
                <c:pt idx="487">
                  <c:v>1</c:v>
                </c:pt>
                <c:pt idx="488">
                  <c:v>1</c:v>
                </c:pt>
                <c:pt idx="489">
                  <c:v>1</c:v>
                </c:pt>
                <c:pt idx="490">
                  <c:v>1</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0D-6C05-41FF-9368-83C77F74F8F6}"/>
            </c:ext>
          </c:extLst>
        </c:ser>
        <c:ser>
          <c:idx val="14"/>
          <c:order val="14"/>
          <c:tx>
            <c:strRef>
              <c:f>Sheet1!$P$1</c:f>
              <c:strCache>
                <c:ptCount val="1"/>
                <c:pt idx="0">
                  <c:v>hansgrohe</c:v>
                </c:pt>
              </c:strCache>
            </c:strRef>
          </c:tx>
          <c:spPr>
            <a:ln w="28575" cap="rnd">
              <a:solidFill>
                <a:schemeClr val="accent3">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Sheet1!$P$2:$P$498</c:f>
              <c:numCache>
                <c:formatCode>General</c:formatCode>
                <c:ptCount val="497"/>
                <c:pt idx="0">
                  <c:v>0</c:v>
                </c:pt>
                <c:pt idx="1">
                  <c:v>0</c:v>
                </c:pt>
                <c:pt idx="2">
                  <c:v>0</c:v>
                </c:pt>
                <c:pt idx="3">
                  <c:v>0</c:v>
                </c:pt>
                <c:pt idx="4">
                  <c:v>1</c:v>
                </c:pt>
                <c:pt idx="5">
                  <c:v>0</c:v>
                </c:pt>
                <c:pt idx="6">
                  <c:v>1</c:v>
                </c:pt>
                <c:pt idx="7">
                  <c:v>0</c:v>
                </c:pt>
                <c:pt idx="8">
                  <c:v>0</c:v>
                </c:pt>
                <c:pt idx="9">
                  <c:v>0</c:v>
                </c:pt>
                <c:pt idx="10">
                  <c:v>1</c:v>
                </c:pt>
                <c:pt idx="11">
                  <c:v>1</c:v>
                </c:pt>
                <c:pt idx="12">
                  <c:v>0</c:v>
                </c:pt>
                <c:pt idx="13">
                  <c:v>1</c:v>
                </c:pt>
                <c:pt idx="14">
                  <c:v>0</c:v>
                </c:pt>
                <c:pt idx="15">
                  <c:v>0</c:v>
                </c:pt>
                <c:pt idx="16">
                  <c:v>0</c:v>
                </c:pt>
                <c:pt idx="17">
                  <c:v>1</c:v>
                </c:pt>
                <c:pt idx="18">
                  <c:v>1</c:v>
                </c:pt>
                <c:pt idx="19">
                  <c:v>0</c:v>
                </c:pt>
                <c:pt idx="20">
                  <c:v>1</c:v>
                </c:pt>
                <c:pt idx="21">
                  <c:v>0</c:v>
                </c:pt>
                <c:pt idx="22">
                  <c:v>0</c:v>
                </c:pt>
                <c:pt idx="23">
                  <c:v>0</c:v>
                </c:pt>
                <c:pt idx="24">
                  <c:v>1</c:v>
                </c:pt>
                <c:pt idx="25">
                  <c:v>1</c:v>
                </c:pt>
                <c:pt idx="26">
                  <c:v>0</c:v>
                </c:pt>
                <c:pt idx="27">
                  <c:v>1</c:v>
                </c:pt>
                <c:pt idx="28">
                  <c:v>0</c:v>
                </c:pt>
                <c:pt idx="29">
                  <c:v>0</c:v>
                </c:pt>
                <c:pt idx="30">
                  <c:v>0</c:v>
                </c:pt>
                <c:pt idx="31">
                  <c:v>1</c:v>
                </c:pt>
                <c:pt idx="32">
                  <c:v>1</c:v>
                </c:pt>
                <c:pt idx="33">
                  <c:v>0</c:v>
                </c:pt>
                <c:pt idx="34">
                  <c:v>1</c:v>
                </c:pt>
                <c:pt idx="35">
                  <c:v>0</c:v>
                </c:pt>
                <c:pt idx="36">
                  <c:v>0</c:v>
                </c:pt>
                <c:pt idx="37">
                  <c:v>0</c:v>
                </c:pt>
                <c:pt idx="38">
                  <c:v>0</c:v>
                </c:pt>
                <c:pt idx="39">
                  <c:v>1</c:v>
                </c:pt>
                <c:pt idx="40">
                  <c:v>2</c:v>
                </c:pt>
                <c:pt idx="41">
                  <c:v>1</c:v>
                </c:pt>
                <c:pt idx="42">
                  <c:v>0</c:v>
                </c:pt>
                <c:pt idx="43">
                  <c:v>0</c:v>
                </c:pt>
                <c:pt idx="44">
                  <c:v>0</c:v>
                </c:pt>
                <c:pt idx="45">
                  <c:v>1</c:v>
                </c:pt>
                <c:pt idx="46">
                  <c:v>1</c:v>
                </c:pt>
                <c:pt idx="47">
                  <c:v>1</c:v>
                </c:pt>
                <c:pt idx="48">
                  <c:v>0</c:v>
                </c:pt>
                <c:pt idx="49">
                  <c:v>1</c:v>
                </c:pt>
                <c:pt idx="50">
                  <c:v>0</c:v>
                </c:pt>
                <c:pt idx="51">
                  <c:v>0</c:v>
                </c:pt>
                <c:pt idx="52">
                  <c:v>0</c:v>
                </c:pt>
                <c:pt idx="53">
                  <c:v>2</c:v>
                </c:pt>
                <c:pt idx="54">
                  <c:v>0</c:v>
                </c:pt>
                <c:pt idx="55">
                  <c:v>2</c:v>
                </c:pt>
                <c:pt idx="56">
                  <c:v>0</c:v>
                </c:pt>
                <c:pt idx="57">
                  <c:v>0</c:v>
                </c:pt>
                <c:pt idx="58">
                  <c:v>1</c:v>
                </c:pt>
                <c:pt idx="59">
                  <c:v>1</c:v>
                </c:pt>
                <c:pt idx="60">
                  <c:v>0</c:v>
                </c:pt>
                <c:pt idx="61">
                  <c:v>1</c:v>
                </c:pt>
                <c:pt idx="62">
                  <c:v>1</c:v>
                </c:pt>
                <c:pt idx="63">
                  <c:v>1</c:v>
                </c:pt>
                <c:pt idx="64">
                  <c:v>0</c:v>
                </c:pt>
                <c:pt idx="65">
                  <c:v>0</c:v>
                </c:pt>
                <c:pt idx="66">
                  <c:v>1</c:v>
                </c:pt>
                <c:pt idx="67">
                  <c:v>0</c:v>
                </c:pt>
                <c:pt idx="68">
                  <c:v>1</c:v>
                </c:pt>
                <c:pt idx="69">
                  <c:v>0</c:v>
                </c:pt>
                <c:pt idx="70">
                  <c:v>1</c:v>
                </c:pt>
                <c:pt idx="71">
                  <c:v>0</c:v>
                </c:pt>
                <c:pt idx="72">
                  <c:v>0</c:v>
                </c:pt>
                <c:pt idx="73">
                  <c:v>1</c:v>
                </c:pt>
                <c:pt idx="74">
                  <c:v>0</c:v>
                </c:pt>
                <c:pt idx="75">
                  <c:v>1</c:v>
                </c:pt>
                <c:pt idx="76">
                  <c:v>0</c:v>
                </c:pt>
                <c:pt idx="77">
                  <c:v>1</c:v>
                </c:pt>
                <c:pt idx="78">
                  <c:v>0</c:v>
                </c:pt>
                <c:pt idx="79">
                  <c:v>0</c:v>
                </c:pt>
                <c:pt idx="80">
                  <c:v>0</c:v>
                </c:pt>
                <c:pt idx="81">
                  <c:v>2</c:v>
                </c:pt>
                <c:pt idx="82">
                  <c:v>0</c:v>
                </c:pt>
                <c:pt idx="83">
                  <c:v>1</c:v>
                </c:pt>
                <c:pt idx="84">
                  <c:v>0</c:v>
                </c:pt>
                <c:pt idx="85">
                  <c:v>0</c:v>
                </c:pt>
                <c:pt idx="86">
                  <c:v>0</c:v>
                </c:pt>
                <c:pt idx="87">
                  <c:v>2</c:v>
                </c:pt>
                <c:pt idx="88">
                  <c:v>1</c:v>
                </c:pt>
                <c:pt idx="89">
                  <c:v>2</c:v>
                </c:pt>
                <c:pt idx="90">
                  <c:v>0</c:v>
                </c:pt>
                <c:pt idx="91">
                  <c:v>1</c:v>
                </c:pt>
                <c:pt idx="92">
                  <c:v>0</c:v>
                </c:pt>
                <c:pt idx="93">
                  <c:v>0</c:v>
                </c:pt>
                <c:pt idx="94">
                  <c:v>0</c:v>
                </c:pt>
                <c:pt idx="95">
                  <c:v>1</c:v>
                </c:pt>
                <c:pt idx="96">
                  <c:v>0</c:v>
                </c:pt>
                <c:pt idx="97">
                  <c:v>1</c:v>
                </c:pt>
                <c:pt idx="98">
                  <c:v>0</c:v>
                </c:pt>
                <c:pt idx="99">
                  <c:v>0</c:v>
                </c:pt>
                <c:pt idx="100">
                  <c:v>0</c:v>
                </c:pt>
                <c:pt idx="101">
                  <c:v>0</c:v>
                </c:pt>
                <c:pt idx="102">
                  <c:v>0</c:v>
                </c:pt>
                <c:pt idx="103">
                  <c:v>1</c:v>
                </c:pt>
                <c:pt idx="104">
                  <c:v>0</c:v>
                </c:pt>
                <c:pt idx="105">
                  <c:v>1</c:v>
                </c:pt>
                <c:pt idx="106">
                  <c:v>0</c:v>
                </c:pt>
                <c:pt idx="107">
                  <c:v>0</c:v>
                </c:pt>
                <c:pt idx="108">
                  <c:v>1</c:v>
                </c:pt>
                <c:pt idx="109">
                  <c:v>0</c:v>
                </c:pt>
                <c:pt idx="110">
                  <c:v>1</c:v>
                </c:pt>
                <c:pt idx="111">
                  <c:v>0</c:v>
                </c:pt>
                <c:pt idx="112">
                  <c:v>2</c:v>
                </c:pt>
                <c:pt idx="113">
                  <c:v>0</c:v>
                </c:pt>
                <c:pt idx="114">
                  <c:v>0</c:v>
                </c:pt>
                <c:pt idx="115">
                  <c:v>1</c:v>
                </c:pt>
                <c:pt idx="116">
                  <c:v>0</c:v>
                </c:pt>
                <c:pt idx="117">
                  <c:v>0</c:v>
                </c:pt>
                <c:pt idx="118">
                  <c:v>0</c:v>
                </c:pt>
                <c:pt idx="119">
                  <c:v>1</c:v>
                </c:pt>
                <c:pt idx="120">
                  <c:v>0</c:v>
                </c:pt>
                <c:pt idx="121">
                  <c:v>0</c:v>
                </c:pt>
                <c:pt idx="122">
                  <c:v>1</c:v>
                </c:pt>
                <c:pt idx="123">
                  <c:v>1</c:v>
                </c:pt>
                <c:pt idx="124">
                  <c:v>0</c:v>
                </c:pt>
                <c:pt idx="125">
                  <c:v>1</c:v>
                </c:pt>
                <c:pt idx="126">
                  <c:v>0</c:v>
                </c:pt>
                <c:pt idx="127">
                  <c:v>0</c:v>
                </c:pt>
                <c:pt idx="128">
                  <c:v>0</c:v>
                </c:pt>
                <c:pt idx="129">
                  <c:v>0</c:v>
                </c:pt>
                <c:pt idx="130">
                  <c:v>1</c:v>
                </c:pt>
                <c:pt idx="131">
                  <c:v>0</c:v>
                </c:pt>
                <c:pt idx="132">
                  <c:v>1</c:v>
                </c:pt>
                <c:pt idx="133">
                  <c:v>1</c:v>
                </c:pt>
                <c:pt idx="134">
                  <c:v>0</c:v>
                </c:pt>
                <c:pt idx="135">
                  <c:v>0</c:v>
                </c:pt>
                <c:pt idx="136">
                  <c:v>0</c:v>
                </c:pt>
                <c:pt idx="137">
                  <c:v>0</c:v>
                </c:pt>
                <c:pt idx="138">
                  <c:v>0</c:v>
                </c:pt>
                <c:pt idx="139">
                  <c:v>0</c:v>
                </c:pt>
                <c:pt idx="140">
                  <c:v>0</c:v>
                </c:pt>
                <c:pt idx="141">
                  <c:v>0</c:v>
                </c:pt>
                <c:pt idx="142">
                  <c:v>0</c:v>
                </c:pt>
                <c:pt idx="143">
                  <c:v>0</c:v>
                </c:pt>
                <c:pt idx="144">
                  <c:v>1</c:v>
                </c:pt>
                <c:pt idx="145">
                  <c:v>0</c:v>
                </c:pt>
                <c:pt idx="146">
                  <c:v>1</c:v>
                </c:pt>
                <c:pt idx="147">
                  <c:v>0</c:v>
                </c:pt>
                <c:pt idx="148">
                  <c:v>0</c:v>
                </c:pt>
                <c:pt idx="149">
                  <c:v>0</c:v>
                </c:pt>
                <c:pt idx="150">
                  <c:v>0</c:v>
                </c:pt>
                <c:pt idx="151">
                  <c:v>1</c:v>
                </c:pt>
                <c:pt idx="152">
                  <c:v>0</c:v>
                </c:pt>
                <c:pt idx="153">
                  <c:v>1</c:v>
                </c:pt>
                <c:pt idx="154">
                  <c:v>0</c:v>
                </c:pt>
                <c:pt idx="155">
                  <c:v>0</c:v>
                </c:pt>
                <c:pt idx="156">
                  <c:v>0</c:v>
                </c:pt>
                <c:pt idx="157">
                  <c:v>0</c:v>
                </c:pt>
                <c:pt idx="158">
                  <c:v>1</c:v>
                </c:pt>
                <c:pt idx="159">
                  <c:v>0</c:v>
                </c:pt>
                <c:pt idx="160">
                  <c:v>1</c:v>
                </c:pt>
                <c:pt idx="161">
                  <c:v>1</c:v>
                </c:pt>
                <c:pt idx="162">
                  <c:v>0</c:v>
                </c:pt>
                <c:pt idx="163">
                  <c:v>0</c:v>
                </c:pt>
                <c:pt idx="164">
                  <c:v>0</c:v>
                </c:pt>
                <c:pt idx="165">
                  <c:v>1</c:v>
                </c:pt>
                <c:pt idx="166">
                  <c:v>0</c:v>
                </c:pt>
                <c:pt idx="167">
                  <c:v>1</c:v>
                </c:pt>
                <c:pt idx="168">
                  <c:v>0</c:v>
                </c:pt>
                <c:pt idx="169">
                  <c:v>0</c:v>
                </c:pt>
                <c:pt idx="170">
                  <c:v>0</c:v>
                </c:pt>
                <c:pt idx="171">
                  <c:v>0</c:v>
                </c:pt>
                <c:pt idx="172">
                  <c:v>1</c:v>
                </c:pt>
                <c:pt idx="173">
                  <c:v>1</c:v>
                </c:pt>
                <c:pt idx="174">
                  <c:v>1</c:v>
                </c:pt>
                <c:pt idx="175">
                  <c:v>0</c:v>
                </c:pt>
                <c:pt idx="176">
                  <c:v>0</c:v>
                </c:pt>
                <c:pt idx="177">
                  <c:v>0</c:v>
                </c:pt>
                <c:pt idx="178">
                  <c:v>0</c:v>
                </c:pt>
                <c:pt idx="179">
                  <c:v>1</c:v>
                </c:pt>
                <c:pt idx="180">
                  <c:v>0</c:v>
                </c:pt>
                <c:pt idx="181">
                  <c:v>1</c:v>
                </c:pt>
                <c:pt idx="182">
                  <c:v>0</c:v>
                </c:pt>
                <c:pt idx="183">
                  <c:v>0</c:v>
                </c:pt>
                <c:pt idx="184">
                  <c:v>0</c:v>
                </c:pt>
                <c:pt idx="185">
                  <c:v>0</c:v>
                </c:pt>
                <c:pt idx="186">
                  <c:v>1</c:v>
                </c:pt>
                <c:pt idx="187">
                  <c:v>0</c:v>
                </c:pt>
                <c:pt idx="188">
                  <c:v>2</c:v>
                </c:pt>
                <c:pt idx="189">
                  <c:v>0</c:v>
                </c:pt>
                <c:pt idx="190">
                  <c:v>0</c:v>
                </c:pt>
                <c:pt idx="191">
                  <c:v>0</c:v>
                </c:pt>
                <c:pt idx="192">
                  <c:v>0</c:v>
                </c:pt>
                <c:pt idx="193">
                  <c:v>1</c:v>
                </c:pt>
                <c:pt idx="194">
                  <c:v>0</c:v>
                </c:pt>
                <c:pt idx="195">
                  <c:v>1</c:v>
                </c:pt>
                <c:pt idx="196">
                  <c:v>0</c:v>
                </c:pt>
                <c:pt idx="197">
                  <c:v>0</c:v>
                </c:pt>
                <c:pt idx="198">
                  <c:v>0</c:v>
                </c:pt>
                <c:pt idx="199">
                  <c:v>0</c:v>
                </c:pt>
                <c:pt idx="200">
                  <c:v>1</c:v>
                </c:pt>
                <c:pt idx="201">
                  <c:v>0</c:v>
                </c:pt>
                <c:pt idx="202">
                  <c:v>1</c:v>
                </c:pt>
                <c:pt idx="203">
                  <c:v>0</c:v>
                </c:pt>
                <c:pt idx="204">
                  <c:v>0</c:v>
                </c:pt>
                <c:pt idx="205">
                  <c:v>0</c:v>
                </c:pt>
                <c:pt idx="206">
                  <c:v>0</c:v>
                </c:pt>
                <c:pt idx="207">
                  <c:v>1</c:v>
                </c:pt>
                <c:pt idx="208">
                  <c:v>0</c:v>
                </c:pt>
                <c:pt idx="209">
                  <c:v>1</c:v>
                </c:pt>
                <c:pt idx="210">
                  <c:v>0</c:v>
                </c:pt>
                <c:pt idx="211">
                  <c:v>0</c:v>
                </c:pt>
                <c:pt idx="212">
                  <c:v>0</c:v>
                </c:pt>
                <c:pt idx="213">
                  <c:v>0</c:v>
                </c:pt>
                <c:pt idx="214">
                  <c:v>0</c:v>
                </c:pt>
                <c:pt idx="215">
                  <c:v>1</c:v>
                </c:pt>
                <c:pt idx="216">
                  <c:v>0</c:v>
                </c:pt>
                <c:pt idx="217">
                  <c:v>1</c:v>
                </c:pt>
                <c:pt idx="218">
                  <c:v>0</c:v>
                </c:pt>
                <c:pt idx="219">
                  <c:v>0</c:v>
                </c:pt>
                <c:pt idx="220">
                  <c:v>1</c:v>
                </c:pt>
                <c:pt idx="221">
                  <c:v>1</c:v>
                </c:pt>
                <c:pt idx="222">
                  <c:v>0</c:v>
                </c:pt>
                <c:pt idx="223">
                  <c:v>1</c:v>
                </c:pt>
                <c:pt idx="224">
                  <c:v>0</c:v>
                </c:pt>
                <c:pt idx="225">
                  <c:v>0</c:v>
                </c:pt>
                <c:pt idx="226">
                  <c:v>0</c:v>
                </c:pt>
                <c:pt idx="227">
                  <c:v>1</c:v>
                </c:pt>
                <c:pt idx="228">
                  <c:v>1</c:v>
                </c:pt>
                <c:pt idx="229">
                  <c:v>0</c:v>
                </c:pt>
                <c:pt idx="230">
                  <c:v>1</c:v>
                </c:pt>
                <c:pt idx="231">
                  <c:v>0</c:v>
                </c:pt>
                <c:pt idx="232">
                  <c:v>0</c:v>
                </c:pt>
                <c:pt idx="233">
                  <c:v>0</c:v>
                </c:pt>
                <c:pt idx="234">
                  <c:v>1</c:v>
                </c:pt>
                <c:pt idx="235">
                  <c:v>1</c:v>
                </c:pt>
                <c:pt idx="236">
                  <c:v>0</c:v>
                </c:pt>
                <c:pt idx="237">
                  <c:v>1</c:v>
                </c:pt>
                <c:pt idx="238">
                  <c:v>0</c:v>
                </c:pt>
                <c:pt idx="239">
                  <c:v>0</c:v>
                </c:pt>
                <c:pt idx="240">
                  <c:v>1</c:v>
                </c:pt>
                <c:pt idx="241">
                  <c:v>0</c:v>
                </c:pt>
                <c:pt idx="242">
                  <c:v>1</c:v>
                </c:pt>
                <c:pt idx="243">
                  <c:v>0</c:v>
                </c:pt>
                <c:pt idx="244">
                  <c:v>1</c:v>
                </c:pt>
                <c:pt idx="245">
                  <c:v>0</c:v>
                </c:pt>
                <c:pt idx="246">
                  <c:v>0</c:v>
                </c:pt>
                <c:pt idx="247">
                  <c:v>1</c:v>
                </c:pt>
                <c:pt idx="248">
                  <c:v>1</c:v>
                </c:pt>
                <c:pt idx="249">
                  <c:v>0</c:v>
                </c:pt>
                <c:pt idx="250">
                  <c:v>0</c:v>
                </c:pt>
                <c:pt idx="251">
                  <c:v>1</c:v>
                </c:pt>
                <c:pt idx="252">
                  <c:v>0</c:v>
                </c:pt>
                <c:pt idx="253">
                  <c:v>0</c:v>
                </c:pt>
                <c:pt idx="254">
                  <c:v>1</c:v>
                </c:pt>
                <c:pt idx="255">
                  <c:v>0</c:v>
                </c:pt>
                <c:pt idx="256">
                  <c:v>1</c:v>
                </c:pt>
                <c:pt idx="257">
                  <c:v>0</c:v>
                </c:pt>
                <c:pt idx="258">
                  <c:v>1</c:v>
                </c:pt>
                <c:pt idx="259">
                  <c:v>1</c:v>
                </c:pt>
                <c:pt idx="260">
                  <c:v>0</c:v>
                </c:pt>
                <c:pt idx="261">
                  <c:v>1</c:v>
                </c:pt>
                <c:pt idx="262">
                  <c:v>0</c:v>
                </c:pt>
                <c:pt idx="263">
                  <c:v>1</c:v>
                </c:pt>
                <c:pt idx="264">
                  <c:v>0</c:v>
                </c:pt>
                <c:pt idx="265">
                  <c:v>1</c:v>
                </c:pt>
                <c:pt idx="266">
                  <c:v>0</c:v>
                </c:pt>
                <c:pt idx="267">
                  <c:v>1</c:v>
                </c:pt>
                <c:pt idx="268">
                  <c:v>0</c:v>
                </c:pt>
                <c:pt idx="269">
                  <c:v>0</c:v>
                </c:pt>
                <c:pt idx="270">
                  <c:v>0</c:v>
                </c:pt>
                <c:pt idx="271">
                  <c:v>0</c:v>
                </c:pt>
                <c:pt idx="272">
                  <c:v>1</c:v>
                </c:pt>
                <c:pt idx="273">
                  <c:v>0</c:v>
                </c:pt>
                <c:pt idx="274">
                  <c:v>1</c:v>
                </c:pt>
                <c:pt idx="275">
                  <c:v>1</c:v>
                </c:pt>
                <c:pt idx="276">
                  <c:v>0</c:v>
                </c:pt>
                <c:pt idx="277">
                  <c:v>1</c:v>
                </c:pt>
                <c:pt idx="278">
                  <c:v>0</c:v>
                </c:pt>
                <c:pt idx="279">
                  <c:v>1</c:v>
                </c:pt>
                <c:pt idx="280">
                  <c:v>0</c:v>
                </c:pt>
                <c:pt idx="281">
                  <c:v>0</c:v>
                </c:pt>
                <c:pt idx="282">
                  <c:v>0</c:v>
                </c:pt>
                <c:pt idx="283">
                  <c:v>0</c:v>
                </c:pt>
                <c:pt idx="284">
                  <c:v>0</c:v>
                </c:pt>
                <c:pt idx="285">
                  <c:v>1</c:v>
                </c:pt>
                <c:pt idx="286">
                  <c:v>1</c:v>
                </c:pt>
                <c:pt idx="287">
                  <c:v>0</c:v>
                </c:pt>
                <c:pt idx="288">
                  <c:v>0</c:v>
                </c:pt>
                <c:pt idx="289">
                  <c:v>0</c:v>
                </c:pt>
                <c:pt idx="290">
                  <c:v>0</c:v>
                </c:pt>
                <c:pt idx="291">
                  <c:v>1</c:v>
                </c:pt>
                <c:pt idx="292">
                  <c:v>0</c:v>
                </c:pt>
                <c:pt idx="293">
                  <c:v>1</c:v>
                </c:pt>
                <c:pt idx="294">
                  <c:v>0</c:v>
                </c:pt>
                <c:pt idx="295">
                  <c:v>0</c:v>
                </c:pt>
                <c:pt idx="296">
                  <c:v>0</c:v>
                </c:pt>
                <c:pt idx="297">
                  <c:v>0</c:v>
                </c:pt>
                <c:pt idx="298">
                  <c:v>1</c:v>
                </c:pt>
                <c:pt idx="299">
                  <c:v>0</c:v>
                </c:pt>
                <c:pt idx="300">
                  <c:v>1</c:v>
                </c:pt>
                <c:pt idx="301">
                  <c:v>0</c:v>
                </c:pt>
                <c:pt idx="302">
                  <c:v>0</c:v>
                </c:pt>
                <c:pt idx="303">
                  <c:v>0</c:v>
                </c:pt>
                <c:pt idx="304">
                  <c:v>0</c:v>
                </c:pt>
                <c:pt idx="305">
                  <c:v>1</c:v>
                </c:pt>
                <c:pt idx="306">
                  <c:v>0</c:v>
                </c:pt>
                <c:pt idx="307">
                  <c:v>1</c:v>
                </c:pt>
                <c:pt idx="308">
                  <c:v>0</c:v>
                </c:pt>
                <c:pt idx="309">
                  <c:v>0</c:v>
                </c:pt>
                <c:pt idx="310">
                  <c:v>0</c:v>
                </c:pt>
                <c:pt idx="311">
                  <c:v>0</c:v>
                </c:pt>
                <c:pt idx="312">
                  <c:v>1</c:v>
                </c:pt>
                <c:pt idx="313">
                  <c:v>0</c:v>
                </c:pt>
                <c:pt idx="314">
                  <c:v>1</c:v>
                </c:pt>
                <c:pt idx="315">
                  <c:v>0</c:v>
                </c:pt>
                <c:pt idx="316">
                  <c:v>0</c:v>
                </c:pt>
                <c:pt idx="317">
                  <c:v>0</c:v>
                </c:pt>
                <c:pt idx="318">
                  <c:v>0</c:v>
                </c:pt>
                <c:pt idx="319">
                  <c:v>1</c:v>
                </c:pt>
                <c:pt idx="320">
                  <c:v>0</c:v>
                </c:pt>
                <c:pt idx="321">
                  <c:v>1</c:v>
                </c:pt>
                <c:pt idx="322">
                  <c:v>0</c:v>
                </c:pt>
                <c:pt idx="323">
                  <c:v>0</c:v>
                </c:pt>
                <c:pt idx="324">
                  <c:v>0</c:v>
                </c:pt>
                <c:pt idx="325">
                  <c:v>0</c:v>
                </c:pt>
                <c:pt idx="326">
                  <c:v>1</c:v>
                </c:pt>
                <c:pt idx="327">
                  <c:v>0</c:v>
                </c:pt>
                <c:pt idx="328">
                  <c:v>1</c:v>
                </c:pt>
                <c:pt idx="329">
                  <c:v>0</c:v>
                </c:pt>
                <c:pt idx="330">
                  <c:v>0</c:v>
                </c:pt>
                <c:pt idx="331">
                  <c:v>0</c:v>
                </c:pt>
                <c:pt idx="332">
                  <c:v>0</c:v>
                </c:pt>
                <c:pt idx="333">
                  <c:v>1</c:v>
                </c:pt>
                <c:pt idx="334">
                  <c:v>0</c:v>
                </c:pt>
                <c:pt idx="335">
                  <c:v>1</c:v>
                </c:pt>
                <c:pt idx="336">
                  <c:v>0</c:v>
                </c:pt>
                <c:pt idx="337">
                  <c:v>0</c:v>
                </c:pt>
                <c:pt idx="338">
                  <c:v>0</c:v>
                </c:pt>
                <c:pt idx="339">
                  <c:v>0</c:v>
                </c:pt>
                <c:pt idx="340">
                  <c:v>1</c:v>
                </c:pt>
                <c:pt idx="341">
                  <c:v>1</c:v>
                </c:pt>
                <c:pt idx="342">
                  <c:v>1</c:v>
                </c:pt>
                <c:pt idx="343">
                  <c:v>1</c:v>
                </c:pt>
                <c:pt idx="344">
                  <c:v>1</c:v>
                </c:pt>
                <c:pt idx="345">
                  <c:v>1</c:v>
                </c:pt>
                <c:pt idx="346">
                  <c:v>1</c:v>
                </c:pt>
                <c:pt idx="347">
                  <c:v>0</c:v>
                </c:pt>
                <c:pt idx="348">
                  <c:v>1</c:v>
                </c:pt>
                <c:pt idx="349">
                  <c:v>1</c:v>
                </c:pt>
                <c:pt idx="350">
                  <c:v>1</c:v>
                </c:pt>
                <c:pt idx="351">
                  <c:v>0</c:v>
                </c:pt>
                <c:pt idx="352">
                  <c:v>0</c:v>
                </c:pt>
                <c:pt idx="353">
                  <c:v>1</c:v>
                </c:pt>
                <c:pt idx="354">
                  <c:v>1</c:v>
                </c:pt>
                <c:pt idx="355">
                  <c:v>1</c:v>
                </c:pt>
                <c:pt idx="356">
                  <c:v>1</c:v>
                </c:pt>
                <c:pt idx="357">
                  <c:v>1</c:v>
                </c:pt>
                <c:pt idx="358">
                  <c:v>0</c:v>
                </c:pt>
                <c:pt idx="359">
                  <c:v>0</c:v>
                </c:pt>
                <c:pt idx="360">
                  <c:v>1</c:v>
                </c:pt>
                <c:pt idx="361">
                  <c:v>1</c:v>
                </c:pt>
                <c:pt idx="362">
                  <c:v>0</c:v>
                </c:pt>
                <c:pt idx="363">
                  <c:v>1</c:v>
                </c:pt>
                <c:pt idx="364">
                  <c:v>1</c:v>
                </c:pt>
                <c:pt idx="365">
                  <c:v>0</c:v>
                </c:pt>
                <c:pt idx="366">
                  <c:v>0</c:v>
                </c:pt>
                <c:pt idx="367">
                  <c:v>1</c:v>
                </c:pt>
                <c:pt idx="368">
                  <c:v>2</c:v>
                </c:pt>
                <c:pt idx="369">
                  <c:v>0</c:v>
                </c:pt>
                <c:pt idx="370">
                  <c:v>1</c:v>
                </c:pt>
                <c:pt idx="371">
                  <c:v>0</c:v>
                </c:pt>
                <c:pt idx="372">
                  <c:v>0</c:v>
                </c:pt>
                <c:pt idx="373">
                  <c:v>0</c:v>
                </c:pt>
                <c:pt idx="374">
                  <c:v>1</c:v>
                </c:pt>
                <c:pt idx="375">
                  <c:v>1</c:v>
                </c:pt>
                <c:pt idx="376">
                  <c:v>0</c:v>
                </c:pt>
                <c:pt idx="377">
                  <c:v>1</c:v>
                </c:pt>
                <c:pt idx="378">
                  <c:v>1</c:v>
                </c:pt>
                <c:pt idx="379">
                  <c:v>0</c:v>
                </c:pt>
                <c:pt idx="380">
                  <c:v>0</c:v>
                </c:pt>
                <c:pt idx="381">
                  <c:v>1</c:v>
                </c:pt>
                <c:pt idx="382">
                  <c:v>1</c:v>
                </c:pt>
                <c:pt idx="383">
                  <c:v>0</c:v>
                </c:pt>
                <c:pt idx="384">
                  <c:v>1</c:v>
                </c:pt>
                <c:pt idx="385">
                  <c:v>0</c:v>
                </c:pt>
                <c:pt idx="386">
                  <c:v>0</c:v>
                </c:pt>
                <c:pt idx="387">
                  <c:v>0</c:v>
                </c:pt>
                <c:pt idx="388">
                  <c:v>0</c:v>
                </c:pt>
                <c:pt idx="389">
                  <c:v>1</c:v>
                </c:pt>
                <c:pt idx="390">
                  <c:v>0</c:v>
                </c:pt>
                <c:pt idx="391">
                  <c:v>1</c:v>
                </c:pt>
                <c:pt idx="392">
                  <c:v>0</c:v>
                </c:pt>
                <c:pt idx="393">
                  <c:v>0</c:v>
                </c:pt>
                <c:pt idx="394">
                  <c:v>0</c:v>
                </c:pt>
                <c:pt idx="395">
                  <c:v>0</c:v>
                </c:pt>
                <c:pt idx="396">
                  <c:v>1</c:v>
                </c:pt>
                <c:pt idx="397">
                  <c:v>0</c:v>
                </c:pt>
                <c:pt idx="398">
                  <c:v>1</c:v>
                </c:pt>
                <c:pt idx="399">
                  <c:v>0</c:v>
                </c:pt>
                <c:pt idx="400">
                  <c:v>0</c:v>
                </c:pt>
                <c:pt idx="401">
                  <c:v>0</c:v>
                </c:pt>
                <c:pt idx="402">
                  <c:v>0</c:v>
                </c:pt>
                <c:pt idx="403">
                  <c:v>1</c:v>
                </c:pt>
                <c:pt idx="404">
                  <c:v>0</c:v>
                </c:pt>
                <c:pt idx="405">
                  <c:v>1</c:v>
                </c:pt>
                <c:pt idx="406">
                  <c:v>0</c:v>
                </c:pt>
                <c:pt idx="407">
                  <c:v>0</c:v>
                </c:pt>
                <c:pt idx="408">
                  <c:v>0</c:v>
                </c:pt>
                <c:pt idx="409">
                  <c:v>0</c:v>
                </c:pt>
                <c:pt idx="410">
                  <c:v>1</c:v>
                </c:pt>
                <c:pt idx="411">
                  <c:v>0</c:v>
                </c:pt>
                <c:pt idx="412">
                  <c:v>1</c:v>
                </c:pt>
                <c:pt idx="413">
                  <c:v>0</c:v>
                </c:pt>
                <c:pt idx="414">
                  <c:v>0</c:v>
                </c:pt>
                <c:pt idx="415">
                  <c:v>0</c:v>
                </c:pt>
                <c:pt idx="416">
                  <c:v>0</c:v>
                </c:pt>
                <c:pt idx="417">
                  <c:v>1</c:v>
                </c:pt>
                <c:pt idx="418">
                  <c:v>0</c:v>
                </c:pt>
                <c:pt idx="419">
                  <c:v>1</c:v>
                </c:pt>
                <c:pt idx="420">
                  <c:v>0</c:v>
                </c:pt>
                <c:pt idx="421">
                  <c:v>0</c:v>
                </c:pt>
                <c:pt idx="422">
                  <c:v>0</c:v>
                </c:pt>
                <c:pt idx="423">
                  <c:v>0</c:v>
                </c:pt>
                <c:pt idx="424">
                  <c:v>1</c:v>
                </c:pt>
                <c:pt idx="425">
                  <c:v>0</c:v>
                </c:pt>
                <c:pt idx="426">
                  <c:v>1</c:v>
                </c:pt>
                <c:pt idx="427">
                  <c:v>0</c:v>
                </c:pt>
                <c:pt idx="428">
                  <c:v>0</c:v>
                </c:pt>
                <c:pt idx="429">
                  <c:v>0</c:v>
                </c:pt>
                <c:pt idx="430">
                  <c:v>0</c:v>
                </c:pt>
                <c:pt idx="431">
                  <c:v>1</c:v>
                </c:pt>
                <c:pt idx="432">
                  <c:v>0</c:v>
                </c:pt>
                <c:pt idx="433">
                  <c:v>1</c:v>
                </c:pt>
                <c:pt idx="434">
                  <c:v>0</c:v>
                </c:pt>
                <c:pt idx="435">
                  <c:v>0</c:v>
                </c:pt>
                <c:pt idx="436">
                  <c:v>0</c:v>
                </c:pt>
                <c:pt idx="437">
                  <c:v>0</c:v>
                </c:pt>
                <c:pt idx="438">
                  <c:v>1</c:v>
                </c:pt>
                <c:pt idx="439">
                  <c:v>0</c:v>
                </c:pt>
                <c:pt idx="440">
                  <c:v>1</c:v>
                </c:pt>
                <c:pt idx="441">
                  <c:v>0</c:v>
                </c:pt>
                <c:pt idx="442">
                  <c:v>0</c:v>
                </c:pt>
                <c:pt idx="443">
                  <c:v>0</c:v>
                </c:pt>
                <c:pt idx="444">
                  <c:v>1</c:v>
                </c:pt>
                <c:pt idx="445">
                  <c:v>0</c:v>
                </c:pt>
                <c:pt idx="446">
                  <c:v>1</c:v>
                </c:pt>
                <c:pt idx="447">
                  <c:v>0</c:v>
                </c:pt>
                <c:pt idx="448">
                  <c:v>0</c:v>
                </c:pt>
                <c:pt idx="449">
                  <c:v>0</c:v>
                </c:pt>
                <c:pt idx="450">
                  <c:v>0</c:v>
                </c:pt>
                <c:pt idx="451">
                  <c:v>1</c:v>
                </c:pt>
                <c:pt idx="452">
                  <c:v>1</c:v>
                </c:pt>
                <c:pt idx="453">
                  <c:v>1</c:v>
                </c:pt>
                <c:pt idx="454">
                  <c:v>0</c:v>
                </c:pt>
                <c:pt idx="455">
                  <c:v>1</c:v>
                </c:pt>
                <c:pt idx="456">
                  <c:v>1</c:v>
                </c:pt>
                <c:pt idx="457">
                  <c:v>0</c:v>
                </c:pt>
                <c:pt idx="458">
                  <c:v>1</c:v>
                </c:pt>
                <c:pt idx="459">
                  <c:v>0</c:v>
                </c:pt>
                <c:pt idx="460">
                  <c:v>1</c:v>
                </c:pt>
                <c:pt idx="461">
                  <c:v>2</c:v>
                </c:pt>
                <c:pt idx="462">
                  <c:v>1</c:v>
                </c:pt>
                <c:pt idx="463">
                  <c:v>0</c:v>
                </c:pt>
                <c:pt idx="464">
                  <c:v>0</c:v>
                </c:pt>
                <c:pt idx="465">
                  <c:v>1</c:v>
                </c:pt>
                <c:pt idx="466">
                  <c:v>0</c:v>
                </c:pt>
                <c:pt idx="467">
                  <c:v>1</c:v>
                </c:pt>
                <c:pt idx="468">
                  <c:v>0</c:v>
                </c:pt>
                <c:pt idx="469">
                  <c:v>1</c:v>
                </c:pt>
                <c:pt idx="470">
                  <c:v>0</c:v>
                </c:pt>
                <c:pt idx="471">
                  <c:v>0</c:v>
                </c:pt>
                <c:pt idx="472">
                  <c:v>1</c:v>
                </c:pt>
                <c:pt idx="473">
                  <c:v>0</c:v>
                </c:pt>
                <c:pt idx="474">
                  <c:v>1</c:v>
                </c:pt>
                <c:pt idx="475">
                  <c:v>0</c:v>
                </c:pt>
                <c:pt idx="476">
                  <c:v>0</c:v>
                </c:pt>
                <c:pt idx="477">
                  <c:v>0</c:v>
                </c:pt>
                <c:pt idx="478">
                  <c:v>0</c:v>
                </c:pt>
                <c:pt idx="479">
                  <c:v>2</c:v>
                </c:pt>
                <c:pt idx="480">
                  <c:v>0</c:v>
                </c:pt>
                <c:pt idx="481">
                  <c:v>1</c:v>
                </c:pt>
                <c:pt idx="482">
                  <c:v>1</c:v>
                </c:pt>
                <c:pt idx="483">
                  <c:v>1</c:v>
                </c:pt>
                <c:pt idx="484">
                  <c:v>0</c:v>
                </c:pt>
                <c:pt idx="485">
                  <c:v>0</c:v>
                </c:pt>
                <c:pt idx="486">
                  <c:v>1</c:v>
                </c:pt>
                <c:pt idx="487">
                  <c:v>0</c:v>
                </c:pt>
                <c:pt idx="488">
                  <c:v>1</c:v>
                </c:pt>
                <c:pt idx="489">
                  <c:v>1</c:v>
                </c:pt>
                <c:pt idx="490">
                  <c:v>1</c:v>
                </c:pt>
                <c:pt idx="491">
                  <c:v>0</c:v>
                </c:pt>
                <c:pt idx="492">
                  <c:v>0</c:v>
                </c:pt>
                <c:pt idx="493">
                  <c:v>1</c:v>
                </c:pt>
                <c:pt idx="494">
                  <c:v>0</c:v>
                </c:pt>
                <c:pt idx="495">
                  <c:v>1</c:v>
                </c:pt>
                <c:pt idx="496">
                  <c:v>0</c:v>
                </c:pt>
              </c:numCache>
            </c:numRef>
          </c:val>
          <c:smooth val="0"/>
          <c:extLst>
            <c:ext xmlns:c16="http://schemas.microsoft.com/office/drawing/2014/chart" uri="{C3380CC4-5D6E-409C-BE32-E72D297353CC}">
              <c16:uniqueId val="{0000000E-6C05-41FF-9368-83C77F74F8F6}"/>
            </c:ext>
          </c:extLst>
        </c:ser>
        <c:ser>
          <c:idx val="15"/>
          <c:order val="15"/>
          <c:tx>
            <c:strRef>
              <c:f>Sheet1!$Q$1</c:f>
              <c:strCache>
                <c:ptCount val="1"/>
                <c:pt idx="0">
                  <c:v>dornbracht_official</c:v>
                </c:pt>
              </c:strCache>
            </c:strRef>
          </c:tx>
          <c:spPr>
            <a:ln w="28575" cap="rnd">
              <a:solidFill>
                <a:schemeClr val="accent4">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Sheet1!$Q$2:$Q$498</c:f>
              <c:numCache>
                <c:formatCode>General</c:formatCode>
                <c:ptCount val="497"/>
                <c:pt idx="0">
                  <c:v>0</c:v>
                </c:pt>
                <c:pt idx="1">
                  <c:v>2</c:v>
                </c:pt>
                <c:pt idx="2">
                  <c:v>1</c:v>
                </c:pt>
                <c:pt idx="3">
                  <c:v>0</c:v>
                </c:pt>
                <c:pt idx="4">
                  <c:v>0</c:v>
                </c:pt>
                <c:pt idx="5">
                  <c:v>1</c:v>
                </c:pt>
                <c:pt idx="6">
                  <c:v>0</c:v>
                </c:pt>
                <c:pt idx="7">
                  <c:v>1</c:v>
                </c:pt>
                <c:pt idx="8">
                  <c:v>1</c:v>
                </c:pt>
                <c:pt idx="9">
                  <c:v>0</c:v>
                </c:pt>
                <c:pt idx="10">
                  <c:v>0</c:v>
                </c:pt>
                <c:pt idx="11">
                  <c:v>0</c:v>
                </c:pt>
                <c:pt idx="12">
                  <c:v>0</c:v>
                </c:pt>
                <c:pt idx="13">
                  <c:v>2</c:v>
                </c:pt>
                <c:pt idx="14">
                  <c:v>1</c:v>
                </c:pt>
                <c:pt idx="15">
                  <c:v>0</c:v>
                </c:pt>
                <c:pt idx="16">
                  <c:v>0</c:v>
                </c:pt>
                <c:pt idx="17">
                  <c:v>0</c:v>
                </c:pt>
                <c:pt idx="18">
                  <c:v>0</c:v>
                </c:pt>
                <c:pt idx="19">
                  <c:v>1</c:v>
                </c:pt>
                <c:pt idx="20">
                  <c:v>1</c:v>
                </c:pt>
                <c:pt idx="21">
                  <c:v>1</c:v>
                </c:pt>
                <c:pt idx="22">
                  <c:v>0</c:v>
                </c:pt>
                <c:pt idx="23">
                  <c:v>0</c:v>
                </c:pt>
                <c:pt idx="24">
                  <c:v>0</c:v>
                </c:pt>
                <c:pt idx="25">
                  <c:v>0</c:v>
                </c:pt>
                <c:pt idx="26">
                  <c:v>0</c:v>
                </c:pt>
                <c:pt idx="27">
                  <c:v>1</c:v>
                </c:pt>
                <c:pt idx="28">
                  <c:v>2</c:v>
                </c:pt>
                <c:pt idx="29">
                  <c:v>0</c:v>
                </c:pt>
                <c:pt idx="30">
                  <c:v>0</c:v>
                </c:pt>
                <c:pt idx="31">
                  <c:v>1</c:v>
                </c:pt>
                <c:pt idx="32">
                  <c:v>0</c:v>
                </c:pt>
                <c:pt idx="33">
                  <c:v>1</c:v>
                </c:pt>
                <c:pt idx="34">
                  <c:v>1</c:v>
                </c:pt>
                <c:pt idx="35">
                  <c:v>1</c:v>
                </c:pt>
                <c:pt idx="36">
                  <c:v>1</c:v>
                </c:pt>
                <c:pt idx="37">
                  <c:v>1</c:v>
                </c:pt>
                <c:pt idx="38">
                  <c:v>0</c:v>
                </c:pt>
                <c:pt idx="39">
                  <c:v>3</c:v>
                </c:pt>
                <c:pt idx="40">
                  <c:v>0</c:v>
                </c:pt>
                <c:pt idx="41">
                  <c:v>3</c:v>
                </c:pt>
                <c:pt idx="42">
                  <c:v>0</c:v>
                </c:pt>
                <c:pt idx="43">
                  <c:v>3</c:v>
                </c:pt>
                <c:pt idx="44">
                  <c:v>0</c:v>
                </c:pt>
                <c:pt idx="45">
                  <c:v>3</c:v>
                </c:pt>
                <c:pt idx="46">
                  <c:v>3</c:v>
                </c:pt>
                <c:pt idx="47">
                  <c:v>3</c:v>
                </c:pt>
                <c:pt idx="48">
                  <c:v>3</c:v>
                </c:pt>
                <c:pt idx="49">
                  <c:v>3</c:v>
                </c:pt>
                <c:pt idx="50">
                  <c:v>4</c:v>
                </c:pt>
                <c:pt idx="51">
                  <c:v>1</c:v>
                </c:pt>
                <c:pt idx="52">
                  <c:v>1</c:v>
                </c:pt>
                <c:pt idx="53">
                  <c:v>2</c:v>
                </c:pt>
                <c:pt idx="54">
                  <c:v>2</c:v>
                </c:pt>
                <c:pt idx="55">
                  <c:v>1</c:v>
                </c:pt>
                <c:pt idx="56">
                  <c:v>1</c:v>
                </c:pt>
                <c:pt idx="57">
                  <c:v>1</c:v>
                </c:pt>
                <c:pt idx="58">
                  <c:v>2</c:v>
                </c:pt>
                <c:pt idx="59">
                  <c:v>0</c:v>
                </c:pt>
                <c:pt idx="60">
                  <c:v>1</c:v>
                </c:pt>
                <c:pt idx="61">
                  <c:v>2</c:v>
                </c:pt>
                <c:pt idx="62">
                  <c:v>0</c:v>
                </c:pt>
                <c:pt idx="63">
                  <c:v>1</c:v>
                </c:pt>
                <c:pt idx="64">
                  <c:v>2</c:v>
                </c:pt>
                <c:pt idx="65">
                  <c:v>0</c:v>
                </c:pt>
                <c:pt idx="66">
                  <c:v>0</c:v>
                </c:pt>
                <c:pt idx="67">
                  <c:v>0</c:v>
                </c:pt>
                <c:pt idx="68">
                  <c:v>2</c:v>
                </c:pt>
                <c:pt idx="69">
                  <c:v>1</c:v>
                </c:pt>
                <c:pt idx="70">
                  <c:v>0</c:v>
                </c:pt>
                <c:pt idx="71">
                  <c:v>0</c:v>
                </c:pt>
                <c:pt idx="72">
                  <c:v>0</c:v>
                </c:pt>
                <c:pt idx="73">
                  <c:v>0</c:v>
                </c:pt>
                <c:pt idx="74">
                  <c:v>0</c:v>
                </c:pt>
                <c:pt idx="75">
                  <c:v>1</c:v>
                </c:pt>
                <c:pt idx="76">
                  <c:v>2</c:v>
                </c:pt>
                <c:pt idx="77">
                  <c:v>0</c:v>
                </c:pt>
                <c:pt idx="78">
                  <c:v>1</c:v>
                </c:pt>
                <c:pt idx="79">
                  <c:v>1</c:v>
                </c:pt>
                <c:pt idx="80">
                  <c:v>1</c:v>
                </c:pt>
                <c:pt idx="81">
                  <c:v>0</c:v>
                </c:pt>
                <c:pt idx="82">
                  <c:v>1</c:v>
                </c:pt>
                <c:pt idx="83">
                  <c:v>1</c:v>
                </c:pt>
                <c:pt idx="84">
                  <c:v>1</c:v>
                </c:pt>
                <c:pt idx="85">
                  <c:v>0</c:v>
                </c:pt>
                <c:pt idx="86">
                  <c:v>0</c:v>
                </c:pt>
                <c:pt idx="87">
                  <c:v>0</c:v>
                </c:pt>
                <c:pt idx="88">
                  <c:v>1</c:v>
                </c:pt>
                <c:pt idx="89">
                  <c:v>2</c:v>
                </c:pt>
                <c:pt idx="90">
                  <c:v>0</c:v>
                </c:pt>
                <c:pt idx="91">
                  <c:v>1</c:v>
                </c:pt>
                <c:pt idx="92">
                  <c:v>2</c:v>
                </c:pt>
                <c:pt idx="93">
                  <c:v>0</c:v>
                </c:pt>
                <c:pt idx="94">
                  <c:v>1</c:v>
                </c:pt>
                <c:pt idx="95">
                  <c:v>2</c:v>
                </c:pt>
                <c:pt idx="96">
                  <c:v>0</c:v>
                </c:pt>
                <c:pt idx="97">
                  <c:v>0</c:v>
                </c:pt>
                <c:pt idx="98">
                  <c:v>2</c:v>
                </c:pt>
                <c:pt idx="99">
                  <c:v>1</c:v>
                </c:pt>
                <c:pt idx="100">
                  <c:v>0</c:v>
                </c:pt>
                <c:pt idx="101">
                  <c:v>0</c:v>
                </c:pt>
                <c:pt idx="102">
                  <c:v>0</c:v>
                </c:pt>
                <c:pt idx="103">
                  <c:v>1</c:v>
                </c:pt>
                <c:pt idx="104">
                  <c:v>1</c:v>
                </c:pt>
                <c:pt idx="105">
                  <c:v>1</c:v>
                </c:pt>
                <c:pt idx="106">
                  <c:v>0</c:v>
                </c:pt>
                <c:pt idx="107">
                  <c:v>0</c:v>
                </c:pt>
                <c:pt idx="108">
                  <c:v>0</c:v>
                </c:pt>
                <c:pt idx="109">
                  <c:v>0</c:v>
                </c:pt>
                <c:pt idx="110">
                  <c:v>1</c:v>
                </c:pt>
                <c:pt idx="111">
                  <c:v>1</c:v>
                </c:pt>
                <c:pt idx="112">
                  <c:v>1</c:v>
                </c:pt>
                <c:pt idx="113">
                  <c:v>0</c:v>
                </c:pt>
                <c:pt idx="114">
                  <c:v>0</c:v>
                </c:pt>
                <c:pt idx="115">
                  <c:v>0</c:v>
                </c:pt>
                <c:pt idx="116">
                  <c:v>0</c:v>
                </c:pt>
                <c:pt idx="117">
                  <c:v>1</c:v>
                </c:pt>
                <c:pt idx="118">
                  <c:v>0</c:v>
                </c:pt>
                <c:pt idx="119">
                  <c:v>1</c:v>
                </c:pt>
                <c:pt idx="120">
                  <c:v>1</c:v>
                </c:pt>
                <c:pt idx="121">
                  <c:v>0</c:v>
                </c:pt>
                <c:pt idx="122">
                  <c:v>0</c:v>
                </c:pt>
                <c:pt idx="123">
                  <c:v>0</c:v>
                </c:pt>
                <c:pt idx="124">
                  <c:v>1</c:v>
                </c:pt>
                <c:pt idx="125">
                  <c:v>1</c:v>
                </c:pt>
                <c:pt idx="126">
                  <c:v>0</c:v>
                </c:pt>
                <c:pt idx="127">
                  <c:v>1</c:v>
                </c:pt>
                <c:pt idx="128">
                  <c:v>0</c:v>
                </c:pt>
                <c:pt idx="129">
                  <c:v>0</c:v>
                </c:pt>
                <c:pt idx="130">
                  <c:v>1</c:v>
                </c:pt>
                <c:pt idx="131">
                  <c:v>0</c:v>
                </c:pt>
                <c:pt idx="132">
                  <c:v>0</c:v>
                </c:pt>
                <c:pt idx="133">
                  <c:v>1</c:v>
                </c:pt>
                <c:pt idx="134">
                  <c:v>1</c:v>
                </c:pt>
                <c:pt idx="135">
                  <c:v>0</c:v>
                </c:pt>
                <c:pt idx="136">
                  <c:v>0</c:v>
                </c:pt>
                <c:pt idx="137">
                  <c:v>0</c:v>
                </c:pt>
                <c:pt idx="138">
                  <c:v>2</c:v>
                </c:pt>
                <c:pt idx="139">
                  <c:v>0</c:v>
                </c:pt>
                <c:pt idx="140">
                  <c:v>1</c:v>
                </c:pt>
                <c:pt idx="141">
                  <c:v>0</c:v>
                </c:pt>
                <c:pt idx="142">
                  <c:v>0</c:v>
                </c:pt>
                <c:pt idx="143">
                  <c:v>0</c:v>
                </c:pt>
                <c:pt idx="144">
                  <c:v>1</c:v>
                </c:pt>
                <c:pt idx="145">
                  <c:v>0</c:v>
                </c:pt>
                <c:pt idx="146">
                  <c:v>1</c:v>
                </c:pt>
                <c:pt idx="147">
                  <c:v>0</c:v>
                </c:pt>
                <c:pt idx="148">
                  <c:v>1</c:v>
                </c:pt>
                <c:pt idx="149">
                  <c:v>0</c:v>
                </c:pt>
                <c:pt idx="150">
                  <c:v>0</c:v>
                </c:pt>
                <c:pt idx="151">
                  <c:v>0</c:v>
                </c:pt>
                <c:pt idx="152">
                  <c:v>0</c:v>
                </c:pt>
                <c:pt idx="153">
                  <c:v>2</c:v>
                </c:pt>
                <c:pt idx="154">
                  <c:v>1</c:v>
                </c:pt>
                <c:pt idx="155">
                  <c:v>1</c:v>
                </c:pt>
                <c:pt idx="156">
                  <c:v>0</c:v>
                </c:pt>
                <c:pt idx="157">
                  <c:v>1</c:v>
                </c:pt>
                <c:pt idx="158">
                  <c:v>2</c:v>
                </c:pt>
                <c:pt idx="159">
                  <c:v>1</c:v>
                </c:pt>
                <c:pt idx="160">
                  <c:v>0</c:v>
                </c:pt>
                <c:pt idx="161">
                  <c:v>2</c:v>
                </c:pt>
                <c:pt idx="162">
                  <c:v>0</c:v>
                </c:pt>
                <c:pt idx="163">
                  <c:v>1</c:v>
                </c:pt>
                <c:pt idx="164">
                  <c:v>0</c:v>
                </c:pt>
                <c:pt idx="165">
                  <c:v>3</c:v>
                </c:pt>
                <c:pt idx="166">
                  <c:v>1</c:v>
                </c:pt>
                <c:pt idx="167">
                  <c:v>0</c:v>
                </c:pt>
                <c:pt idx="168">
                  <c:v>0</c:v>
                </c:pt>
                <c:pt idx="169">
                  <c:v>2</c:v>
                </c:pt>
                <c:pt idx="170">
                  <c:v>1</c:v>
                </c:pt>
                <c:pt idx="171">
                  <c:v>0</c:v>
                </c:pt>
                <c:pt idx="172">
                  <c:v>0</c:v>
                </c:pt>
                <c:pt idx="173">
                  <c:v>0</c:v>
                </c:pt>
                <c:pt idx="174">
                  <c:v>0</c:v>
                </c:pt>
                <c:pt idx="175">
                  <c:v>1</c:v>
                </c:pt>
                <c:pt idx="176">
                  <c:v>1</c:v>
                </c:pt>
                <c:pt idx="177">
                  <c:v>1</c:v>
                </c:pt>
                <c:pt idx="178">
                  <c:v>0</c:v>
                </c:pt>
                <c:pt idx="179">
                  <c:v>0</c:v>
                </c:pt>
                <c:pt idx="180">
                  <c:v>1</c:v>
                </c:pt>
                <c:pt idx="181">
                  <c:v>1</c:v>
                </c:pt>
                <c:pt idx="182">
                  <c:v>0</c:v>
                </c:pt>
                <c:pt idx="183">
                  <c:v>1</c:v>
                </c:pt>
                <c:pt idx="184">
                  <c:v>0</c:v>
                </c:pt>
                <c:pt idx="185">
                  <c:v>0</c:v>
                </c:pt>
                <c:pt idx="186">
                  <c:v>0</c:v>
                </c:pt>
                <c:pt idx="187">
                  <c:v>1</c:v>
                </c:pt>
                <c:pt idx="188">
                  <c:v>1</c:v>
                </c:pt>
                <c:pt idx="189">
                  <c:v>1</c:v>
                </c:pt>
                <c:pt idx="190">
                  <c:v>0</c:v>
                </c:pt>
                <c:pt idx="191">
                  <c:v>0</c:v>
                </c:pt>
                <c:pt idx="192">
                  <c:v>0</c:v>
                </c:pt>
                <c:pt idx="193">
                  <c:v>0</c:v>
                </c:pt>
                <c:pt idx="194">
                  <c:v>1</c:v>
                </c:pt>
                <c:pt idx="195">
                  <c:v>0</c:v>
                </c:pt>
                <c:pt idx="196">
                  <c:v>1</c:v>
                </c:pt>
                <c:pt idx="197">
                  <c:v>0</c:v>
                </c:pt>
                <c:pt idx="198">
                  <c:v>1</c:v>
                </c:pt>
                <c:pt idx="199">
                  <c:v>0</c:v>
                </c:pt>
                <c:pt idx="200">
                  <c:v>1</c:v>
                </c:pt>
                <c:pt idx="201">
                  <c:v>0</c:v>
                </c:pt>
                <c:pt idx="202">
                  <c:v>1</c:v>
                </c:pt>
                <c:pt idx="203">
                  <c:v>0</c:v>
                </c:pt>
                <c:pt idx="204">
                  <c:v>1</c:v>
                </c:pt>
                <c:pt idx="205">
                  <c:v>0</c:v>
                </c:pt>
                <c:pt idx="206">
                  <c:v>0</c:v>
                </c:pt>
                <c:pt idx="207">
                  <c:v>0</c:v>
                </c:pt>
                <c:pt idx="208">
                  <c:v>1</c:v>
                </c:pt>
                <c:pt idx="209">
                  <c:v>0</c:v>
                </c:pt>
                <c:pt idx="210">
                  <c:v>1</c:v>
                </c:pt>
                <c:pt idx="211">
                  <c:v>0</c:v>
                </c:pt>
                <c:pt idx="212">
                  <c:v>1</c:v>
                </c:pt>
                <c:pt idx="213">
                  <c:v>0</c:v>
                </c:pt>
                <c:pt idx="214">
                  <c:v>0</c:v>
                </c:pt>
                <c:pt idx="215">
                  <c:v>1</c:v>
                </c:pt>
                <c:pt idx="216">
                  <c:v>0</c:v>
                </c:pt>
                <c:pt idx="217">
                  <c:v>1</c:v>
                </c:pt>
                <c:pt idx="218">
                  <c:v>0</c:v>
                </c:pt>
                <c:pt idx="219">
                  <c:v>1</c:v>
                </c:pt>
                <c:pt idx="220">
                  <c:v>1</c:v>
                </c:pt>
                <c:pt idx="221">
                  <c:v>0</c:v>
                </c:pt>
                <c:pt idx="222">
                  <c:v>0</c:v>
                </c:pt>
                <c:pt idx="223">
                  <c:v>1</c:v>
                </c:pt>
                <c:pt idx="224">
                  <c:v>0</c:v>
                </c:pt>
                <c:pt idx="225">
                  <c:v>1</c:v>
                </c:pt>
                <c:pt idx="226">
                  <c:v>1</c:v>
                </c:pt>
                <c:pt idx="227">
                  <c:v>0</c:v>
                </c:pt>
                <c:pt idx="228">
                  <c:v>0</c:v>
                </c:pt>
                <c:pt idx="229">
                  <c:v>1</c:v>
                </c:pt>
                <c:pt idx="230">
                  <c:v>0</c:v>
                </c:pt>
                <c:pt idx="231">
                  <c:v>1</c:v>
                </c:pt>
                <c:pt idx="232">
                  <c:v>1</c:v>
                </c:pt>
                <c:pt idx="233">
                  <c:v>0</c:v>
                </c:pt>
                <c:pt idx="234">
                  <c:v>0</c:v>
                </c:pt>
                <c:pt idx="235">
                  <c:v>1</c:v>
                </c:pt>
                <c:pt idx="236">
                  <c:v>0</c:v>
                </c:pt>
                <c:pt idx="237">
                  <c:v>1</c:v>
                </c:pt>
                <c:pt idx="238">
                  <c:v>0</c:v>
                </c:pt>
                <c:pt idx="239">
                  <c:v>1</c:v>
                </c:pt>
                <c:pt idx="240">
                  <c:v>0</c:v>
                </c:pt>
                <c:pt idx="241">
                  <c:v>0</c:v>
                </c:pt>
                <c:pt idx="242">
                  <c:v>1</c:v>
                </c:pt>
                <c:pt idx="243">
                  <c:v>0</c:v>
                </c:pt>
                <c:pt idx="244">
                  <c:v>1</c:v>
                </c:pt>
                <c:pt idx="245">
                  <c:v>0</c:v>
                </c:pt>
                <c:pt idx="246">
                  <c:v>1</c:v>
                </c:pt>
                <c:pt idx="247">
                  <c:v>0</c:v>
                </c:pt>
                <c:pt idx="248">
                  <c:v>0</c:v>
                </c:pt>
                <c:pt idx="249">
                  <c:v>1</c:v>
                </c:pt>
                <c:pt idx="250">
                  <c:v>0</c:v>
                </c:pt>
                <c:pt idx="251">
                  <c:v>1</c:v>
                </c:pt>
                <c:pt idx="252">
                  <c:v>0</c:v>
                </c:pt>
                <c:pt idx="253">
                  <c:v>1</c:v>
                </c:pt>
                <c:pt idx="254">
                  <c:v>0</c:v>
                </c:pt>
                <c:pt idx="255">
                  <c:v>1</c:v>
                </c:pt>
                <c:pt idx="256">
                  <c:v>0</c:v>
                </c:pt>
                <c:pt idx="257">
                  <c:v>1</c:v>
                </c:pt>
                <c:pt idx="258">
                  <c:v>0</c:v>
                </c:pt>
                <c:pt idx="259">
                  <c:v>1</c:v>
                </c:pt>
                <c:pt idx="260">
                  <c:v>0</c:v>
                </c:pt>
                <c:pt idx="261">
                  <c:v>0</c:v>
                </c:pt>
                <c:pt idx="262">
                  <c:v>0</c:v>
                </c:pt>
                <c:pt idx="263">
                  <c:v>1</c:v>
                </c:pt>
                <c:pt idx="264">
                  <c:v>0</c:v>
                </c:pt>
                <c:pt idx="265">
                  <c:v>1</c:v>
                </c:pt>
                <c:pt idx="266">
                  <c:v>0</c:v>
                </c:pt>
                <c:pt idx="267">
                  <c:v>1</c:v>
                </c:pt>
                <c:pt idx="268">
                  <c:v>0</c:v>
                </c:pt>
                <c:pt idx="269">
                  <c:v>0</c:v>
                </c:pt>
                <c:pt idx="270">
                  <c:v>0</c:v>
                </c:pt>
                <c:pt idx="271">
                  <c:v>0</c:v>
                </c:pt>
                <c:pt idx="272">
                  <c:v>0</c:v>
                </c:pt>
                <c:pt idx="273">
                  <c:v>0</c:v>
                </c:pt>
                <c:pt idx="274">
                  <c:v>0</c:v>
                </c:pt>
                <c:pt idx="275">
                  <c:v>0</c:v>
                </c:pt>
                <c:pt idx="276">
                  <c:v>0</c:v>
                </c:pt>
                <c:pt idx="277">
                  <c:v>1</c:v>
                </c:pt>
                <c:pt idx="278">
                  <c:v>0</c:v>
                </c:pt>
                <c:pt idx="279">
                  <c:v>0</c:v>
                </c:pt>
                <c:pt idx="280">
                  <c:v>1</c:v>
                </c:pt>
                <c:pt idx="281">
                  <c:v>1</c:v>
                </c:pt>
                <c:pt idx="282">
                  <c:v>0</c:v>
                </c:pt>
                <c:pt idx="283">
                  <c:v>0</c:v>
                </c:pt>
                <c:pt idx="284">
                  <c:v>0</c:v>
                </c:pt>
                <c:pt idx="285">
                  <c:v>1</c:v>
                </c:pt>
                <c:pt idx="286">
                  <c:v>1</c:v>
                </c:pt>
                <c:pt idx="287">
                  <c:v>0</c:v>
                </c:pt>
                <c:pt idx="288">
                  <c:v>1</c:v>
                </c:pt>
                <c:pt idx="289">
                  <c:v>0</c:v>
                </c:pt>
                <c:pt idx="290">
                  <c:v>0</c:v>
                </c:pt>
                <c:pt idx="291">
                  <c:v>0</c:v>
                </c:pt>
                <c:pt idx="292">
                  <c:v>1</c:v>
                </c:pt>
                <c:pt idx="293">
                  <c:v>0</c:v>
                </c:pt>
                <c:pt idx="294">
                  <c:v>1</c:v>
                </c:pt>
                <c:pt idx="295">
                  <c:v>0</c:v>
                </c:pt>
                <c:pt idx="296">
                  <c:v>1</c:v>
                </c:pt>
                <c:pt idx="297">
                  <c:v>0</c:v>
                </c:pt>
                <c:pt idx="298">
                  <c:v>0</c:v>
                </c:pt>
                <c:pt idx="299">
                  <c:v>0</c:v>
                </c:pt>
                <c:pt idx="300">
                  <c:v>1</c:v>
                </c:pt>
                <c:pt idx="301">
                  <c:v>0</c:v>
                </c:pt>
                <c:pt idx="302">
                  <c:v>1</c:v>
                </c:pt>
                <c:pt idx="303">
                  <c:v>1</c:v>
                </c:pt>
                <c:pt idx="304">
                  <c:v>0</c:v>
                </c:pt>
                <c:pt idx="305">
                  <c:v>0</c:v>
                </c:pt>
                <c:pt idx="306">
                  <c:v>1</c:v>
                </c:pt>
                <c:pt idx="307">
                  <c:v>1</c:v>
                </c:pt>
                <c:pt idx="308">
                  <c:v>1</c:v>
                </c:pt>
                <c:pt idx="309">
                  <c:v>0</c:v>
                </c:pt>
                <c:pt idx="310">
                  <c:v>0</c:v>
                </c:pt>
                <c:pt idx="311">
                  <c:v>0</c:v>
                </c:pt>
                <c:pt idx="312">
                  <c:v>0</c:v>
                </c:pt>
                <c:pt idx="313">
                  <c:v>1</c:v>
                </c:pt>
                <c:pt idx="314">
                  <c:v>1</c:v>
                </c:pt>
                <c:pt idx="315">
                  <c:v>1</c:v>
                </c:pt>
                <c:pt idx="316">
                  <c:v>1</c:v>
                </c:pt>
                <c:pt idx="317">
                  <c:v>0</c:v>
                </c:pt>
                <c:pt idx="318">
                  <c:v>0</c:v>
                </c:pt>
                <c:pt idx="319">
                  <c:v>0</c:v>
                </c:pt>
                <c:pt idx="320">
                  <c:v>1</c:v>
                </c:pt>
                <c:pt idx="321">
                  <c:v>0</c:v>
                </c:pt>
                <c:pt idx="322">
                  <c:v>1</c:v>
                </c:pt>
                <c:pt idx="323">
                  <c:v>0</c:v>
                </c:pt>
                <c:pt idx="324">
                  <c:v>0</c:v>
                </c:pt>
                <c:pt idx="325">
                  <c:v>1</c:v>
                </c:pt>
                <c:pt idx="326">
                  <c:v>0</c:v>
                </c:pt>
                <c:pt idx="327">
                  <c:v>0</c:v>
                </c:pt>
                <c:pt idx="328">
                  <c:v>1</c:v>
                </c:pt>
                <c:pt idx="329">
                  <c:v>1</c:v>
                </c:pt>
                <c:pt idx="330">
                  <c:v>1</c:v>
                </c:pt>
                <c:pt idx="331">
                  <c:v>0</c:v>
                </c:pt>
                <c:pt idx="332">
                  <c:v>0</c:v>
                </c:pt>
                <c:pt idx="333">
                  <c:v>1</c:v>
                </c:pt>
                <c:pt idx="334">
                  <c:v>0</c:v>
                </c:pt>
                <c:pt idx="335">
                  <c:v>1</c:v>
                </c:pt>
                <c:pt idx="336">
                  <c:v>0</c:v>
                </c:pt>
                <c:pt idx="337">
                  <c:v>1</c:v>
                </c:pt>
                <c:pt idx="338">
                  <c:v>0</c:v>
                </c:pt>
                <c:pt idx="339">
                  <c:v>1</c:v>
                </c:pt>
                <c:pt idx="340">
                  <c:v>0</c:v>
                </c:pt>
                <c:pt idx="341">
                  <c:v>1</c:v>
                </c:pt>
                <c:pt idx="342">
                  <c:v>0</c:v>
                </c:pt>
                <c:pt idx="343">
                  <c:v>0</c:v>
                </c:pt>
                <c:pt idx="344">
                  <c:v>1</c:v>
                </c:pt>
                <c:pt idx="345">
                  <c:v>0</c:v>
                </c:pt>
                <c:pt idx="346">
                  <c:v>0</c:v>
                </c:pt>
                <c:pt idx="347">
                  <c:v>1</c:v>
                </c:pt>
                <c:pt idx="348">
                  <c:v>0</c:v>
                </c:pt>
                <c:pt idx="349">
                  <c:v>1</c:v>
                </c:pt>
                <c:pt idx="350">
                  <c:v>0</c:v>
                </c:pt>
                <c:pt idx="351">
                  <c:v>1</c:v>
                </c:pt>
                <c:pt idx="352">
                  <c:v>0</c:v>
                </c:pt>
                <c:pt idx="353">
                  <c:v>0</c:v>
                </c:pt>
                <c:pt idx="354">
                  <c:v>0</c:v>
                </c:pt>
                <c:pt idx="355">
                  <c:v>1</c:v>
                </c:pt>
                <c:pt idx="356">
                  <c:v>1</c:v>
                </c:pt>
                <c:pt idx="357">
                  <c:v>0</c:v>
                </c:pt>
                <c:pt idx="358">
                  <c:v>1</c:v>
                </c:pt>
                <c:pt idx="359">
                  <c:v>0</c:v>
                </c:pt>
                <c:pt idx="360">
                  <c:v>1</c:v>
                </c:pt>
                <c:pt idx="361">
                  <c:v>0</c:v>
                </c:pt>
                <c:pt idx="362">
                  <c:v>1</c:v>
                </c:pt>
                <c:pt idx="363">
                  <c:v>0</c:v>
                </c:pt>
                <c:pt idx="364">
                  <c:v>0</c:v>
                </c:pt>
                <c:pt idx="365">
                  <c:v>1</c:v>
                </c:pt>
                <c:pt idx="366">
                  <c:v>0</c:v>
                </c:pt>
                <c:pt idx="367">
                  <c:v>1</c:v>
                </c:pt>
                <c:pt idx="368">
                  <c:v>0</c:v>
                </c:pt>
                <c:pt idx="369">
                  <c:v>1</c:v>
                </c:pt>
                <c:pt idx="370">
                  <c:v>1</c:v>
                </c:pt>
                <c:pt idx="371">
                  <c:v>0</c:v>
                </c:pt>
                <c:pt idx="372">
                  <c:v>0</c:v>
                </c:pt>
                <c:pt idx="373">
                  <c:v>0</c:v>
                </c:pt>
                <c:pt idx="374">
                  <c:v>0</c:v>
                </c:pt>
                <c:pt idx="375">
                  <c:v>1</c:v>
                </c:pt>
                <c:pt idx="376">
                  <c:v>0</c:v>
                </c:pt>
                <c:pt idx="377">
                  <c:v>1</c:v>
                </c:pt>
                <c:pt idx="378">
                  <c:v>0</c:v>
                </c:pt>
                <c:pt idx="379">
                  <c:v>1</c:v>
                </c:pt>
                <c:pt idx="380">
                  <c:v>0</c:v>
                </c:pt>
                <c:pt idx="381">
                  <c:v>0</c:v>
                </c:pt>
                <c:pt idx="382">
                  <c:v>1</c:v>
                </c:pt>
                <c:pt idx="383">
                  <c:v>0</c:v>
                </c:pt>
                <c:pt idx="384">
                  <c:v>1</c:v>
                </c:pt>
                <c:pt idx="385">
                  <c:v>0</c:v>
                </c:pt>
                <c:pt idx="386">
                  <c:v>1</c:v>
                </c:pt>
                <c:pt idx="387">
                  <c:v>0</c:v>
                </c:pt>
                <c:pt idx="388">
                  <c:v>0</c:v>
                </c:pt>
                <c:pt idx="389">
                  <c:v>1</c:v>
                </c:pt>
                <c:pt idx="390">
                  <c:v>0</c:v>
                </c:pt>
                <c:pt idx="391">
                  <c:v>1</c:v>
                </c:pt>
                <c:pt idx="392">
                  <c:v>1</c:v>
                </c:pt>
                <c:pt idx="393">
                  <c:v>0</c:v>
                </c:pt>
                <c:pt idx="394">
                  <c:v>0</c:v>
                </c:pt>
                <c:pt idx="395">
                  <c:v>0</c:v>
                </c:pt>
                <c:pt idx="396">
                  <c:v>1</c:v>
                </c:pt>
                <c:pt idx="397">
                  <c:v>0</c:v>
                </c:pt>
                <c:pt idx="398">
                  <c:v>1</c:v>
                </c:pt>
                <c:pt idx="399">
                  <c:v>0</c:v>
                </c:pt>
                <c:pt idx="400">
                  <c:v>1</c:v>
                </c:pt>
                <c:pt idx="401">
                  <c:v>0</c:v>
                </c:pt>
                <c:pt idx="402">
                  <c:v>0</c:v>
                </c:pt>
                <c:pt idx="403">
                  <c:v>1</c:v>
                </c:pt>
                <c:pt idx="404">
                  <c:v>0</c:v>
                </c:pt>
                <c:pt idx="405">
                  <c:v>1</c:v>
                </c:pt>
                <c:pt idx="406">
                  <c:v>0</c:v>
                </c:pt>
                <c:pt idx="407">
                  <c:v>1</c:v>
                </c:pt>
                <c:pt idx="408">
                  <c:v>0</c:v>
                </c:pt>
                <c:pt idx="409">
                  <c:v>1</c:v>
                </c:pt>
                <c:pt idx="410">
                  <c:v>1</c:v>
                </c:pt>
                <c:pt idx="411">
                  <c:v>0</c:v>
                </c:pt>
                <c:pt idx="412">
                  <c:v>0</c:v>
                </c:pt>
                <c:pt idx="413">
                  <c:v>1</c:v>
                </c:pt>
                <c:pt idx="414">
                  <c:v>0</c:v>
                </c:pt>
                <c:pt idx="415">
                  <c:v>1</c:v>
                </c:pt>
                <c:pt idx="416">
                  <c:v>0</c:v>
                </c:pt>
                <c:pt idx="417">
                  <c:v>1</c:v>
                </c:pt>
                <c:pt idx="418">
                  <c:v>0</c:v>
                </c:pt>
                <c:pt idx="419">
                  <c:v>0</c:v>
                </c:pt>
                <c:pt idx="420">
                  <c:v>1</c:v>
                </c:pt>
                <c:pt idx="421">
                  <c:v>0</c:v>
                </c:pt>
                <c:pt idx="422">
                  <c:v>1</c:v>
                </c:pt>
                <c:pt idx="423">
                  <c:v>0</c:v>
                </c:pt>
                <c:pt idx="424">
                  <c:v>1</c:v>
                </c:pt>
                <c:pt idx="425">
                  <c:v>0</c:v>
                </c:pt>
                <c:pt idx="426">
                  <c:v>0</c:v>
                </c:pt>
                <c:pt idx="427">
                  <c:v>1</c:v>
                </c:pt>
                <c:pt idx="428">
                  <c:v>1</c:v>
                </c:pt>
                <c:pt idx="429">
                  <c:v>0</c:v>
                </c:pt>
                <c:pt idx="430">
                  <c:v>0</c:v>
                </c:pt>
                <c:pt idx="431">
                  <c:v>0</c:v>
                </c:pt>
                <c:pt idx="432">
                  <c:v>1</c:v>
                </c:pt>
                <c:pt idx="433">
                  <c:v>0</c:v>
                </c:pt>
                <c:pt idx="434">
                  <c:v>1</c:v>
                </c:pt>
                <c:pt idx="435">
                  <c:v>0</c:v>
                </c:pt>
                <c:pt idx="436">
                  <c:v>1</c:v>
                </c:pt>
                <c:pt idx="437">
                  <c:v>0</c:v>
                </c:pt>
                <c:pt idx="438">
                  <c:v>1</c:v>
                </c:pt>
                <c:pt idx="439">
                  <c:v>0</c:v>
                </c:pt>
                <c:pt idx="440">
                  <c:v>1</c:v>
                </c:pt>
                <c:pt idx="441">
                  <c:v>0</c:v>
                </c:pt>
                <c:pt idx="442">
                  <c:v>1</c:v>
                </c:pt>
                <c:pt idx="443">
                  <c:v>0</c:v>
                </c:pt>
                <c:pt idx="444">
                  <c:v>0</c:v>
                </c:pt>
                <c:pt idx="445">
                  <c:v>1</c:v>
                </c:pt>
                <c:pt idx="446">
                  <c:v>0</c:v>
                </c:pt>
                <c:pt idx="447">
                  <c:v>1</c:v>
                </c:pt>
                <c:pt idx="448">
                  <c:v>0</c:v>
                </c:pt>
                <c:pt idx="449">
                  <c:v>1</c:v>
                </c:pt>
                <c:pt idx="450">
                  <c:v>0</c:v>
                </c:pt>
                <c:pt idx="451">
                  <c:v>0</c:v>
                </c:pt>
                <c:pt idx="452">
                  <c:v>1</c:v>
                </c:pt>
                <c:pt idx="453">
                  <c:v>0</c:v>
                </c:pt>
                <c:pt idx="454">
                  <c:v>1</c:v>
                </c:pt>
                <c:pt idx="455">
                  <c:v>0</c:v>
                </c:pt>
                <c:pt idx="456">
                  <c:v>1</c:v>
                </c:pt>
                <c:pt idx="457">
                  <c:v>0</c:v>
                </c:pt>
                <c:pt idx="458">
                  <c:v>0</c:v>
                </c:pt>
                <c:pt idx="459">
                  <c:v>0</c:v>
                </c:pt>
                <c:pt idx="460">
                  <c:v>1</c:v>
                </c:pt>
                <c:pt idx="461">
                  <c:v>0</c:v>
                </c:pt>
                <c:pt idx="462">
                  <c:v>1</c:v>
                </c:pt>
                <c:pt idx="463">
                  <c:v>1</c:v>
                </c:pt>
                <c:pt idx="464">
                  <c:v>0</c:v>
                </c:pt>
                <c:pt idx="465">
                  <c:v>0</c:v>
                </c:pt>
                <c:pt idx="466">
                  <c:v>1</c:v>
                </c:pt>
                <c:pt idx="467">
                  <c:v>0</c:v>
                </c:pt>
                <c:pt idx="468">
                  <c:v>1</c:v>
                </c:pt>
                <c:pt idx="469">
                  <c:v>0</c:v>
                </c:pt>
                <c:pt idx="470">
                  <c:v>1</c:v>
                </c:pt>
                <c:pt idx="471">
                  <c:v>0</c:v>
                </c:pt>
                <c:pt idx="472">
                  <c:v>0</c:v>
                </c:pt>
                <c:pt idx="473">
                  <c:v>1</c:v>
                </c:pt>
                <c:pt idx="474">
                  <c:v>0</c:v>
                </c:pt>
                <c:pt idx="475">
                  <c:v>1</c:v>
                </c:pt>
                <c:pt idx="476">
                  <c:v>0</c:v>
                </c:pt>
                <c:pt idx="477">
                  <c:v>1</c:v>
                </c:pt>
                <c:pt idx="478">
                  <c:v>0</c:v>
                </c:pt>
                <c:pt idx="479">
                  <c:v>0</c:v>
                </c:pt>
                <c:pt idx="480">
                  <c:v>1</c:v>
                </c:pt>
                <c:pt idx="481">
                  <c:v>0</c:v>
                </c:pt>
                <c:pt idx="482">
                  <c:v>1</c:v>
                </c:pt>
                <c:pt idx="483">
                  <c:v>0</c:v>
                </c:pt>
                <c:pt idx="484">
                  <c:v>1</c:v>
                </c:pt>
                <c:pt idx="485">
                  <c:v>0</c:v>
                </c:pt>
                <c:pt idx="486">
                  <c:v>0</c:v>
                </c:pt>
                <c:pt idx="487">
                  <c:v>2</c:v>
                </c:pt>
                <c:pt idx="488">
                  <c:v>0</c:v>
                </c:pt>
                <c:pt idx="489">
                  <c:v>0</c:v>
                </c:pt>
                <c:pt idx="490">
                  <c:v>0</c:v>
                </c:pt>
                <c:pt idx="491">
                  <c:v>0</c:v>
                </c:pt>
                <c:pt idx="492">
                  <c:v>0</c:v>
                </c:pt>
                <c:pt idx="493">
                  <c:v>0</c:v>
                </c:pt>
                <c:pt idx="494">
                  <c:v>1</c:v>
                </c:pt>
                <c:pt idx="495">
                  <c:v>1</c:v>
                </c:pt>
                <c:pt idx="496">
                  <c:v>0</c:v>
                </c:pt>
              </c:numCache>
            </c:numRef>
          </c:val>
          <c:smooth val="0"/>
          <c:extLst>
            <c:ext xmlns:c16="http://schemas.microsoft.com/office/drawing/2014/chart" uri="{C3380CC4-5D6E-409C-BE32-E72D297353CC}">
              <c16:uniqueId val="{0000000F-6C05-41FF-9368-83C77F74F8F6}"/>
            </c:ext>
          </c:extLst>
        </c:ser>
        <c:ser>
          <c:idx val="16"/>
          <c:order val="16"/>
          <c:tx>
            <c:strRef>
              <c:f>Sheet1!$R$1</c:f>
              <c:strCache>
                <c:ptCount val="1"/>
                <c:pt idx="0">
                  <c:v>lixil_official</c:v>
                </c:pt>
              </c:strCache>
            </c:strRef>
          </c:tx>
          <c:spPr>
            <a:ln w="28575" cap="rnd">
              <a:solidFill>
                <a:schemeClr val="accent5">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Sheet1!$R$2:$R$498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1</c:v>
                </c:pt>
                <c:pt idx="20">
                  <c:v>0</c:v>
                </c:pt>
                <c:pt idx="21">
                  <c:v>0</c:v>
                </c:pt>
                <c:pt idx="22">
                  <c:v>0</c:v>
                </c:pt>
                <c:pt idx="23">
                  <c:v>0</c:v>
                </c:pt>
                <c:pt idx="24">
                  <c:v>1</c:v>
                </c:pt>
                <c:pt idx="25">
                  <c:v>1</c:v>
                </c:pt>
                <c:pt idx="26">
                  <c:v>0</c:v>
                </c:pt>
                <c:pt idx="27">
                  <c:v>0</c:v>
                </c:pt>
                <c:pt idx="28">
                  <c:v>0</c:v>
                </c:pt>
                <c:pt idx="29">
                  <c:v>1</c:v>
                </c:pt>
                <c:pt idx="30">
                  <c:v>0</c:v>
                </c:pt>
                <c:pt idx="31">
                  <c:v>0</c:v>
                </c:pt>
                <c:pt idx="32">
                  <c:v>0</c:v>
                </c:pt>
                <c:pt idx="33">
                  <c:v>0</c:v>
                </c:pt>
                <c:pt idx="34">
                  <c:v>0</c:v>
                </c:pt>
                <c:pt idx="35">
                  <c:v>0</c:v>
                </c:pt>
                <c:pt idx="36">
                  <c:v>0</c:v>
                </c:pt>
                <c:pt idx="37">
                  <c:v>0</c:v>
                </c:pt>
                <c:pt idx="38">
                  <c:v>1</c:v>
                </c:pt>
                <c:pt idx="39">
                  <c:v>0</c:v>
                </c:pt>
                <c:pt idx="40">
                  <c:v>0</c:v>
                </c:pt>
                <c:pt idx="41">
                  <c:v>0</c:v>
                </c:pt>
                <c:pt idx="42">
                  <c:v>0</c:v>
                </c:pt>
                <c:pt idx="43">
                  <c:v>0</c:v>
                </c:pt>
                <c:pt idx="44">
                  <c:v>0</c:v>
                </c:pt>
                <c:pt idx="45">
                  <c:v>1</c:v>
                </c:pt>
                <c:pt idx="46">
                  <c:v>0</c:v>
                </c:pt>
                <c:pt idx="47">
                  <c:v>0</c:v>
                </c:pt>
                <c:pt idx="48">
                  <c:v>0</c:v>
                </c:pt>
                <c:pt idx="49">
                  <c:v>0</c:v>
                </c:pt>
                <c:pt idx="50">
                  <c:v>0</c:v>
                </c:pt>
                <c:pt idx="51">
                  <c:v>0</c:v>
                </c:pt>
                <c:pt idx="52">
                  <c:v>0</c:v>
                </c:pt>
                <c:pt idx="53">
                  <c:v>0</c:v>
                </c:pt>
                <c:pt idx="54">
                  <c:v>0</c:v>
                </c:pt>
                <c:pt idx="55">
                  <c:v>0</c:v>
                </c:pt>
                <c:pt idx="56">
                  <c:v>1</c:v>
                </c:pt>
                <c:pt idx="57">
                  <c:v>0</c:v>
                </c:pt>
                <c:pt idx="58">
                  <c:v>0</c:v>
                </c:pt>
                <c:pt idx="59">
                  <c:v>0</c:v>
                </c:pt>
                <c:pt idx="60">
                  <c:v>0</c:v>
                </c:pt>
                <c:pt idx="61">
                  <c:v>1</c:v>
                </c:pt>
                <c:pt idx="62">
                  <c:v>0</c:v>
                </c:pt>
                <c:pt idx="63">
                  <c:v>1</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1</c:v>
                </c:pt>
                <c:pt idx="81">
                  <c:v>1</c:v>
                </c:pt>
                <c:pt idx="82">
                  <c:v>0</c:v>
                </c:pt>
                <c:pt idx="83">
                  <c:v>1</c:v>
                </c:pt>
                <c:pt idx="84">
                  <c:v>0</c:v>
                </c:pt>
                <c:pt idx="85">
                  <c:v>0</c:v>
                </c:pt>
                <c:pt idx="86">
                  <c:v>0</c:v>
                </c:pt>
                <c:pt idx="87">
                  <c:v>1</c:v>
                </c:pt>
                <c:pt idx="88">
                  <c:v>0</c:v>
                </c:pt>
                <c:pt idx="89">
                  <c:v>0</c:v>
                </c:pt>
                <c:pt idx="90">
                  <c:v>1</c:v>
                </c:pt>
                <c:pt idx="91">
                  <c:v>0</c:v>
                </c:pt>
                <c:pt idx="92">
                  <c:v>0</c:v>
                </c:pt>
                <c:pt idx="93">
                  <c:v>0</c:v>
                </c:pt>
                <c:pt idx="94">
                  <c:v>1</c:v>
                </c:pt>
                <c:pt idx="95">
                  <c:v>0</c:v>
                </c:pt>
                <c:pt idx="96">
                  <c:v>0</c:v>
                </c:pt>
                <c:pt idx="97">
                  <c:v>0</c:v>
                </c:pt>
                <c:pt idx="98">
                  <c:v>0</c:v>
                </c:pt>
                <c:pt idx="99">
                  <c:v>0</c:v>
                </c:pt>
                <c:pt idx="100">
                  <c:v>0</c:v>
                </c:pt>
                <c:pt idx="101">
                  <c:v>0</c:v>
                </c:pt>
                <c:pt idx="102">
                  <c:v>0</c:v>
                </c:pt>
                <c:pt idx="103">
                  <c:v>1</c:v>
                </c:pt>
                <c:pt idx="104">
                  <c:v>0</c:v>
                </c:pt>
                <c:pt idx="105">
                  <c:v>1</c:v>
                </c:pt>
                <c:pt idx="106">
                  <c:v>0</c:v>
                </c:pt>
                <c:pt idx="107">
                  <c:v>0</c:v>
                </c:pt>
                <c:pt idx="108">
                  <c:v>0</c:v>
                </c:pt>
                <c:pt idx="109">
                  <c:v>1</c:v>
                </c:pt>
                <c:pt idx="110">
                  <c:v>1</c:v>
                </c:pt>
                <c:pt idx="111">
                  <c:v>0</c:v>
                </c:pt>
                <c:pt idx="112">
                  <c:v>1</c:v>
                </c:pt>
                <c:pt idx="113">
                  <c:v>0</c:v>
                </c:pt>
                <c:pt idx="114">
                  <c:v>0</c:v>
                </c:pt>
                <c:pt idx="115">
                  <c:v>1</c:v>
                </c:pt>
                <c:pt idx="116">
                  <c:v>0</c:v>
                </c:pt>
                <c:pt idx="117">
                  <c:v>1</c:v>
                </c:pt>
                <c:pt idx="118">
                  <c:v>0</c:v>
                </c:pt>
                <c:pt idx="119">
                  <c:v>1</c:v>
                </c:pt>
                <c:pt idx="120">
                  <c:v>0</c:v>
                </c:pt>
                <c:pt idx="121">
                  <c:v>0</c:v>
                </c:pt>
                <c:pt idx="122">
                  <c:v>0</c:v>
                </c:pt>
                <c:pt idx="123">
                  <c:v>0</c:v>
                </c:pt>
                <c:pt idx="124">
                  <c:v>1</c:v>
                </c:pt>
                <c:pt idx="125">
                  <c:v>1</c:v>
                </c:pt>
                <c:pt idx="126">
                  <c:v>1</c:v>
                </c:pt>
                <c:pt idx="127">
                  <c:v>0</c:v>
                </c:pt>
                <c:pt idx="128">
                  <c:v>0</c:v>
                </c:pt>
                <c:pt idx="129">
                  <c:v>1</c:v>
                </c:pt>
                <c:pt idx="130">
                  <c:v>0</c:v>
                </c:pt>
                <c:pt idx="131">
                  <c:v>1</c:v>
                </c:pt>
                <c:pt idx="132">
                  <c:v>0</c:v>
                </c:pt>
                <c:pt idx="133">
                  <c:v>0</c:v>
                </c:pt>
                <c:pt idx="134">
                  <c:v>0</c:v>
                </c:pt>
                <c:pt idx="135">
                  <c:v>0</c:v>
                </c:pt>
                <c:pt idx="136">
                  <c:v>0</c:v>
                </c:pt>
                <c:pt idx="137">
                  <c:v>0</c:v>
                </c:pt>
                <c:pt idx="138">
                  <c:v>1</c:v>
                </c:pt>
                <c:pt idx="139">
                  <c:v>0</c:v>
                </c:pt>
                <c:pt idx="140">
                  <c:v>1</c:v>
                </c:pt>
                <c:pt idx="141">
                  <c:v>0</c:v>
                </c:pt>
                <c:pt idx="142">
                  <c:v>0</c:v>
                </c:pt>
                <c:pt idx="143">
                  <c:v>1</c:v>
                </c:pt>
                <c:pt idx="144">
                  <c:v>0</c:v>
                </c:pt>
                <c:pt idx="145">
                  <c:v>0</c:v>
                </c:pt>
                <c:pt idx="146">
                  <c:v>0</c:v>
                </c:pt>
                <c:pt idx="147">
                  <c:v>1</c:v>
                </c:pt>
                <c:pt idx="148">
                  <c:v>0</c:v>
                </c:pt>
                <c:pt idx="149">
                  <c:v>0</c:v>
                </c:pt>
                <c:pt idx="150">
                  <c:v>0</c:v>
                </c:pt>
                <c:pt idx="151">
                  <c:v>1</c:v>
                </c:pt>
                <c:pt idx="152">
                  <c:v>1</c:v>
                </c:pt>
                <c:pt idx="153">
                  <c:v>1</c:v>
                </c:pt>
                <c:pt idx="154">
                  <c:v>0</c:v>
                </c:pt>
                <c:pt idx="155">
                  <c:v>0</c:v>
                </c:pt>
                <c:pt idx="156">
                  <c:v>0</c:v>
                </c:pt>
                <c:pt idx="157">
                  <c:v>0</c:v>
                </c:pt>
                <c:pt idx="158">
                  <c:v>0</c:v>
                </c:pt>
                <c:pt idx="159">
                  <c:v>0</c:v>
                </c:pt>
                <c:pt idx="160">
                  <c:v>1</c:v>
                </c:pt>
                <c:pt idx="161">
                  <c:v>0</c:v>
                </c:pt>
                <c:pt idx="162">
                  <c:v>0</c:v>
                </c:pt>
                <c:pt idx="163">
                  <c:v>0</c:v>
                </c:pt>
                <c:pt idx="164">
                  <c:v>1</c:v>
                </c:pt>
                <c:pt idx="165">
                  <c:v>1</c:v>
                </c:pt>
                <c:pt idx="166">
                  <c:v>1</c:v>
                </c:pt>
                <c:pt idx="167">
                  <c:v>1</c:v>
                </c:pt>
                <c:pt idx="168">
                  <c:v>0</c:v>
                </c:pt>
                <c:pt idx="169">
                  <c:v>0</c:v>
                </c:pt>
                <c:pt idx="170">
                  <c:v>0</c:v>
                </c:pt>
                <c:pt idx="171">
                  <c:v>0</c:v>
                </c:pt>
                <c:pt idx="172">
                  <c:v>1</c:v>
                </c:pt>
                <c:pt idx="173">
                  <c:v>1</c:v>
                </c:pt>
                <c:pt idx="174">
                  <c:v>0</c:v>
                </c:pt>
                <c:pt idx="175">
                  <c:v>0</c:v>
                </c:pt>
                <c:pt idx="176">
                  <c:v>0</c:v>
                </c:pt>
                <c:pt idx="177">
                  <c:v>0</c:v>
                </c:pt>
                <c:pt idx="178">
                  <c:v>1</c:v>
                </c:pt>
                <c:pt idx="179">
                  <c:v>0</c:v>
                </c:pt>
                <c:pt idx="180">
                  <c:v>0</c:v>
                </c:pt>
                <c:pt idx="181">
                  <c:v>1</c:v>
                </c:pt>
                <c:pt idx="182">
                  <c:v>0</c:v>
                </c:pt>
                <c:pt idx="183">
                  <c:v>0</c:v>
                </c:pt>
                <c:pt idx="184">
                  <c:v>0</c:v>
                </c:pt>
                <c:pt idx="185">
                  <c:v>1</c:v>
                </c:pt>
                <c:pt idx="186">
                  <c:v>0</c:v>
                </c:pt>
                <c:pt idx="187">
                  <c:v>1</c:v>
                </c:pt>
                <c:pt idx="188">
                  <c:v>1</c:v>
                </c:pt>
                <c:pt idx="189">
                  <c:v>0</c:v>
                </c:pt>
                <c:pt idx="190">
                  <c:v>0</c:v>
                </c:pt>
                <c:pt idx="191">
                  <c:v>0</c:v>
                </c:pt>
                <c:pt idx="192">
                  <c:v>0</c:v>
                </c:pt>
                <c:pt idx="193">
                  <c:v>1</c:v>
                </c:pt>
                <c:pt idx="194">
                  <c:v>0</c:v>
                </c:pt>
                <c:pt idx="195">
                  <c:v>1</c:v>
                </c:pt>
                <c:pt idx="196">
                  <c:v>1</c:v>
                </c:pt>
                <c:pt idx="197">
                  <c:v>0</c:v>
                </c:pt>
                <c:pt idx="198">
                  <c:v>0</c:v>
                </c:pt>
                <c:pt idx="199">
                  <c:v>1</c:v>
                </c:pt>
                <c:pt idx="200">
                  <c:v>1</c:v>
                </c:pt>
                <c:pt idx="201">
                  <c:v>1</c:v>
                </c:pt>
                <c:pt idx="202">
                  <c:v>1</c:v>
                </c:pt>
                <c:pt idx="203">
                  <c:v>0</c:v>
                </c:pt>
                <c:pt idx="204">
                  <c:v>0</c:v>
                </c:pt>
                <c:pt idx="205">
                  <c:v>0</c:v>
                </c:pt>
                <c:pt idx="206">
                  <c:v>0</c:v>
                </c:pt>
                <c:pt idx="207">
                  <c:v>0</c:v>
                </c:pt>
                <c:pt idx="208">
                  <c:v>1</c:v>
                </c:pt>
                <c:pt idx="209">
                  <c:v>1</c:v>
                </c:pt>
                <c:pt idx="210">
                  <c:v>0</c:v>
                </c:pt>
                <c:pt idx="211">
                  <c:v>0</c:v>
                </c:pt>
                <c:pt idx="212">
                  <c:v>0</c:v>
                </c:pt>
                <c:pt idx="213">
                  <c:v>1</c:v>
                </c:pt>
                <c:pt idx="214">
                  <c:v>0</c:v>
                </c:pt>
                <c:pt idx="215">
                  <c:v>1</c:v>
                </c:pt>
                <c:pt idx="216">
                  <c:v>0</c:v>
                </c:pt>
                <c:pt idx="217">
                  <c:v>0</c:v>
                </c:pt>
                <c:pt idx="218">
                  <c:v>0</c:v>
                </c:pt>
                <c:pt idx="219">
                  <c:v>0</c:v>
                </c:pt>
                <c:pt idx="220">
                  <c:v>1</c:v>
                </c:pt>
                <c:pt idx="221">
                  <c:v>0</c:v>
                </c:pt>
                <c:pt idx="222">
                  <c:v>1</c:v>
                </c:pt>
                <c:pt idx="223">
                  <c:v>1</c:v>
                </c:pt>
                <c:pt idx="224">
                  <c:v>0</c:v>
                </c:pt>
                <c:pt idx="225">
                  <c:v>0</c:v>
                </c:pt>
                <c:pt idx="226">
                  <c:v>0</c:v>
                </c:pt>
                <c:pt idx="227">
                  <c:v>1</c:v>
                </c:pt>
                <c:pt idx="228">
                  <c:v>0</c:v>
                </c:pt>
                <c:pt idx="229">
                  <c:v>0</c:v>
                </c:pt>
                <c:pt idx="230">
                  <c:v>0</c:v>
                </c:pt>
                <c:pt idx="231">
                  <c:v>0</c:v>
                </c:pt>
                <c:pt idx="232">
                  <c:v>0</c:v>
                </c:pt>
                <c:pt idx="233">
                  <c:v>0</c:v>
                </c:pt>
                <c:pt idx="234">
                  <c:v>0</c:v>
                </c:pt>
                <c:pt idx="235">
                  <c:v>1</c:v>
                </c:pt>
                <c:pt idx="236">
                  <c:v>0</c:v>
                </c:pt>
                <c:pt idx="237">
                  <c:v>1</c:v>
                </c:pt>
                <c:pt idx="238">
                  <c:v>1</c:v>
                </c:pt>
                <c:pt idx="239">
                  <c:v>0</c:v>
                </c:pt>
                <c:pt idx="240">
                  <c:v>0</c:v>
                </c:pt>
                <c:pt idx="241">
                  <c:v>1</c:v>
                </c:pt>
                <c:pt idx="242">
                  <c:v>0</c:v>
                </c:pt>
                <c:pt idx="243">
                  <c:v>1</c:v>
                </c:pt>
                <c:pt idx="244">
                  <c:v>0</c:v>
                </c:pt>
                <c:pt idx="245">
                  <c:v>0</c:v>
                </c:pt>
                <c:pt idx="246">
                  <c:v>0</c:v>
                </c:pt>
                <c:pt idx="247">
                  <c:v>0</c:v>
                </c:pt>
                <c:pt idx="248">
                  <c:v>0</c:v>
                </c:pt>
                <c:pt idx="249">
                  <c:v>0</c:v>
                </c:pt>
                <c:pt idx="250">
                  <c:v>1</c:v>
                </c:pt>
                <c:pt idx="251">
                  <c:v>0</c:v>
                </c:pt>
                <c:pt idx="252">
                  <c:v>1</c:v>
                </c:pt>
                <c:pt idx="253">
                  <c:v>0</c:v>
                </c:pt>
                <c:pt idx="254">
                  <c:v>0</c:v>
                </c:pt>
                <c:pt idx="255">
                  <c:v>1</c:v>
                </c:pt>
                <c:pt idx="256">
                  <c:v>0</c:v>
                </c:pt>
                <c:pt idx="257">
                  <c:v>0</c:v>
                </c:pt>
                <c:pt idx="258">
                  <c:v>1</c:v>
                </c:pt>
                <c:pt idx="259">
                  <c:v>1</c:v>
                </c:pt>
                <c:pt idx="260">
                  <c:v>0</c:v>
                </c:pt>
                <c:pt idx="261">
                  <c:v>0</c:v>
                </c:pt>
                <c:pt idx="262">
                  <c:v>1</c:v>
                </c:pt>
                <c:pt idx="263">
                  <c:v>0</c:v>
                </c:pt>
                <c:pt idx="264">
                  <c:v>0</c:v>
                </c:pt>
                <c:pt idx="265">
                  <c:v>1</c:v>
                </c:pt>
                <c:pt idx="266">
                  <c:v>1</c:v>
                </c:pt>
                <c:pt idx="267">
                  <c:v>0</c:v>
                </c:pt>
                <c:pt idx="268">
                  <c:v>0</c:v>
                </c:pt>
                <c:pt idx="269">
                  <c:v>1</c:v>
                </c:pt>
                <c:pt idx="270">
                  <c:v>1</c:v>
                </c:pt>
                <c:pt idx="271">
                  <c:v>0</c:v>
                </c:pt>
                <c:pt idx="272">
                  <c:v>0</c:v>
                </c:pt>
                <c:pt idx="273">
                  <c:v>0</c:v>
                </c:pt>
                <c:pt idx="274">
                  <c:v>0</c:v>
                </c:pt>
                <c:pt idx="275">
                  <c:v>1</c:v>
                </c:pt>
                <c:pt idx="276">
                  <c:v>0</c:v>
                </c:pt>
                <c:pt idx="277">
                  <c:v>0</c:v>
                </c:pt>
                <c:pt idx="278">
                  <c:v>0</c:v>
                </c:pt>
                <c:pt idx="279">
                  <c:v>0</c:v>
                </c:pt>
                <c:pt idx="280">
                  <c:v>0</c:v>
                </c:pt>
                <c:pt idx="281">
                  <c:v>0</c:v>
                </c:pt>
                <c:pt idx="282">
                  <c:v>0</c:v>
                </c:pt>
                <c:pt idx="283">
                  <c:v>0</c:v>
                </c:pt>
                <c:pt idx="284">
                  <c:v>0</c:v>
                </c:pt>
                <c:pt idx="285">
                  <c:v>0</c:v>
                </c:pt>
                <c:pt idx="286">
                  <c:v>1</c:v>
                </c:pt>
                <c:pt idx="287">
                  <c:v>1</c:v>
                </c:pt>
                <c:pt idx="288">
                  <c:v>0</c:v>
                </c:pt>
                <c:pt idx="289">
                  <c:v>0</c:v>
                </c:pt>
                <c:pt idx="290">
                  <c:v>1</c:v>
                </c:pt>
                <c:pt idx="291">
                  <c:v>0</c:v>
                </c:pt>
                <c:pt idx="292">
                  <c:v>0</c:v>
                </c:pt>
                <c:pt idx="293">
                  <c:v>1</c:v>
                </c:pt>
                <c:pt idx="294">
                  <c:v>0</c:v>
                </c:pt>
                <c:pt idx="295">
                  <c:v>0</c:v>
                </c:pt>
                <c:pt idx="296">
                  <c:v>0</c:v>
                </c:pt>
                <c:pt idx="297">
                  <c:v>0</c:v>
                </c:pt>
                <c:pt idx="298">
                  <c:v>1</c:v>
                </c:pt>
                <c:pt idx="299">
                  <c:v>0</c:v>
                </c:pt>
                <c:pt idx="300">
                  <c:v>1</c:v>
                </c:pt>
                <c:pt idx="301">
                  <c:v>1</c:v>
                </c:pt>
                <c:pt idx="302">
                  <c:v>0</c:v>
                </c:pt>
                <c:pt idx="303">
                  <c:v>0</c:v>
                </c:pt>
                <c:pt idx="304">
                  <c:v>0</c:v>
                </c:pt>
                <c:pt idx="305">
                  <c:v>1</c:v>
                </c:pt>
                <c:pt idx="306">
                  <c:v>0</c:v>
                </c:pt>
                <c:pt idx="307">
                  <c:v>0</c:v>
                </c:pt>
                <c:pt idx="308">
                  <c:v>0</c:v>
                </c:pt>
                <c:pt idx="309">
                  <c:v>0</c:v>
                </c:pt>
                <c:pt idx="310">
                  <c:v>0</c:v>
                </c:pt>
                <c:pt idx="311">
                  <c:v>1</c:v>
                </c:pt>
                <c:pt idx="312">
                  <c:v>1</c:v>
                </c:pt>
                <c:pt idx="313">
                  <c:v>1</c:v>
                </c:pt>
                <c:pt idx="314">
                  <c:v>1</c:v>
                </c:pt>
                <c:pt idx="315">
                  <c:v>1</c:v>
                </c:pt>
                <c:pt idx="316">
                  <c:v>0</c:v>
                </c:pt>
                <c:pt idx="317">
                  <c:v>0</c:v>
                </c:pt>
                <c:pt idx="318">
                  <c:v>1</c:v>
                </c:pt>
                <c:pt idx="319">
                  <c:v>0</c:v>
                </c:pt>
                <c:pt idx="320">
                  <c:v>1</c:v>
                </c:pt>
                <c:pt idx="321">
                  <c:v>0</c:v>
                </c:pt>
                <c:pt idx="322">
                  <c:v>0</c:v>
                </c:pt>
                <c:pt idx="323">
                  <c:v>0</c:v>
                </c:pt>
                <c:pt idx="324">
                  <c:v>0</c:v>
                </c:pt>
                <c:pt idx="325">
                  <c:v>1</c:v>
                </c:pt>
                <c:pt idx="326">
                  <c:v>0</c:v>
                </c:pt>
                <c:pt idx="327">
                  <c:v>1</c:v>
                </c:pt>
                <c:pt idx="328">
                  <c:v>0</c:v>
                </c:pt>
                <c:pt idx="329">
                  <c:v>0</c:v>
                </c:pt>
                <c:pt idx="330">
                  <c:v>0</c:v>
                </c:pt>
                <c:pt idx="331">
                  <c:v>0</c:v>
                </c:pt>
                <c:pt idx="332">
                  <c:v>1</c:v>
                </c:pt>
                <c:pt idx="333">
                  <c:v>1</c:v>
                </c:pt>
                <c:pt idx="334">
                  <c:v>0</c:v>
                </c:pt>
                <c:pt idx="335">
                  <c:v>0</c:v>
                </c:pt>
                <c:pt idx="336">
                  <c:v>1</c:v>
                </c:pt>
                <c:pt idx="337">
                  <c:v>0</c:v>
                </c:pt>
                <c:pt idx="338">
                  <c:v>0</c:v>
                </c:pt>
                <c:pt idx="339">
                  <c:v>1</c:v>
                </c:pt>
                <c:pt idx="340">
                  <c:v>1</c:v>
                </c:pt>
                <c:pt idx="341">
                  <c:v>0</c:v>
                </c:pt>
                <c:pt idx="342">
                  <c:v>0</c:v>
                </c:pt>
                <c:pt idx="343">
                  <c:v>1</c:v>
                </c:pt>
                <c:pt idx="344">
                  <c:v>0</c:v>
                </c:pt>
                <c:pt idx="345">
                  <c:v>0</c:v>
                </c:pt>
                <c:pt idx="346">
                  <c:v>0</c:v>
                </c:pt>
                <c:pt idx="347">
                  <c:v>0</c:v>
                </c:pt>
                <c:pt idx="348">
                  <c:v>1</c:v>
                </c:pt>
                <c:pt idx="349">
                  <c:v>0</c:v>
                </c:pt>
                <c:pt idx="350">
                  <c:v>0</c:v>
                </c:pt>
                <c:pt idx="351">
                  <c:v>0</c:v>
                </c:pt>
                <c:pt idx="352">
                  <c:v>0</c:v>
                </c:pt>
                <c:pt idx="353">
                  <c:v>1</c:v>
                </c:pt>
                <c:pt idx="354">
                  <c:v>0</c:v>
                </c:pt>
                <c:pt idx="355">
                  <c:v>1</c:v>
                </c:pt>
                <c:pt idx="356">
                  <c:v>0</c:v>
                </c:pt>
                <c:pt idx="357">
                  <c:v>0</c:v>
                </c:pt>
                <c:pt idx="358">
                  <c:v>0</c:v>
                </c:pt>
                <c:pt idx="359">
                  <c:v>0</c:v>
                </c:pt>
                <c:pt idx="360">
                  <c:v>0</c:v>
                </c:pt>
                <c:pt idx="361">
                  <c:v>0</c:v>
                </c:pt>
                <c:pt idx="362">
                  <c:v>1</c:v>
                </c:pt>
                <c:pt idx="363">
                  <c:v>0</c:v>
                </c:pt>
                <c:pt idx="364">
                  <c:v>0</c:v>
                </c:pt>
                <c:pt idx="365">
                  <c:v>0</c:v>
                </c:pt>
                <c:pt idx="366">
                  <c:v>0</c:v>
                </c:pt>
                <c:pt idx="367">
                  <c:v>1</c:v>
                </c:pt>
                <c:pt idx="368">
                  <c:v>0</c:v>
                </c:pt>
                <c:pt idx="369">
                  <c:v>0</c:v>
                </c:pt>
                <c:pt idx="370">
                  <c:v>1</c:v>
                </c:pt>
                <c:pt idx="371">
                  <c:v>0</c:v>
                </c:pt>
                <c:pt idx="372">
                  <c:v>0</c:v>
                </c:pt>
                <c:pt idx="373">
                  <c:v>0</c:v>
                </c:pt>
                <c:pt idx="374">
                  <c:v>1</c:v>
                </c:pt>
                <c:pt idx="375">
                  <c:v>0</c:v>
                </c:pt>
                <c:pt idx="376">
                  <c:v>1</c:v>
                </c:pt>
                <c:pt idx="377">
                  <c:v>1</c:v>
                </c:pt>
                <c:pt idx="378">
                  <c:v>1</c:v>
                </c:pt>
                <c:pt idx="379">
                  <c:v>0</c:v>
                </c:pt>
                <c:pt idx="380">
                  <c:v>0</c:v>
                </c:pt>
                <c:pt idx="381">
                  <c:v>1</c:v>
                </c:pt>
                <c:pt idx="382">
                  <c:v>1</c:v>
                </c:pt>
                <c:pt idx="383">
                  <c:v>0</c:v>
                </c:pt>
                <c:pt idx="384">
                  <c:v>1</c:v>
                </c:pt>
                <c:pt idx="385">
                  <c:v>1</c:v>
                </c:pt>
                <c:pt idx="386">
                  <c:v>0</c:v>
                </c:pt>
                <c:pt idx="387">
                  <c:v>0</c:v>
                </c:pt>
                <c:pt idx="388">
                  <c:v>1</c:v>
                </c:pt>
                <c:pt idx="389">
                  <c:v>0</c:v>
                </c:pt>
                <c:pt idx="390">
                  <c:v>1</c:v>
                </c:pt>
                <c:pt idx="391">
                  <c:v>1</c:v>
                </c:pt>
                <c:pt idx="392">
                  <c:v>0</c:v>
                </c:pt>
                <c:pt idx="393">
                  <c:v>0</c:v>
                </c:pt>
                <c:pt idx="394">
                  <c:v>0</c:v>
                </c:pt>
                <c:pt idx="395">
                  <c:v>0</c:v>
                </c:pt>
                <c:pt idx="396">
                  <c:v>1</c:v>
                </c:pt>
                <c:pt idx="397">
                  <c:v>0</c:v>
                </c:pt>
                <c:pt idx="398">
                  <c:v>0</c:v>
                </c:pt>
                <c:pt idx="399">
                  <c:v>0</c:v>
                </c:pt>
                <c:pt idx="400">
                  <c:v>0</c:v>
                </c:pt>
                <c:pt idx="401">
                  <c:v>0</c:v>
                </c:pt>
                <c:pt idx="402">
                  <c:v>1</c:v>
                </c:pt>
                <c:pt idx="403">
                  <c:v>1</c:v>
                </c:pt>
                <c:pt idx="404">
                  <c:v>1</c:v>
                </c:pt>
                <c:pt idx="405">
                  <c:v>1</c:v>
                </c:pt>
                <c:pt idx="406">
                  <c:v>0</c:v>
                </c:pt>
                <c:pt idx="407">
                  <c:v>0</c:v>
                </c:pt>
                <c:pt idx="408">
                  <c:v>0</c:v>
                </c:pt>
                <c:pt idx="409">
                  <c:v>1</c:v>
                </c:pt>
                <c:pt idx="410">
                  <c:v>0</c:v>
                </c:pt>
                <c:pt idx="411">
                  <c:v>1</c:v>
                </c:pt>
                <c:pt idx="412">
                  <c:v>1</c:v>
                </c:pt>
                <c:pt idx="413">
                  <c:v>1</c:v>
                </c:pt>
                <c:pt idx="414">
                  <c:v>0</c:v>
                </c:pt>
                <c:pt idx="415">
                  <c:v>0</c:v>
                </c:pt>
                <c:pt idx="416">
                  <c:v>1</c:v>
                </c:pt>
                <c:pt idx="417">
                  <c:v>1</c:v>
                </c:pt>
                <c:pt idx="418">
                  <c:v>1</c:v>
                </c:pt>
                <c:pt idx="419">
                  <c:v>0</c:v>
                </c:pt>
                <c:pt idx="420">
                  <c:v>0</c:v>
                </c:pt>
                <c:pt idx="421">
                  <c:v>0</c:v>
                </c:pt>
                <c:pt idx="422">
                  <c:v>0</c:v>
                </c:pt>
                <c:pt idx="423">
                  <c:v>1</c:v>
                </c:pt>
                <c:pt idx="424">
                  <c:v>1</c:v>
                </c:pt>
                <c:pt idx="425">
                  <c:v>1</c:v>
                </c:pt>
                <c:pt idx="426">
                  <c:v>0</c:v>
                </c:pt>
                <c:pt idx="427">
                  <c:v>1</c:v>
                </c:pt>
                <c:pt idx="428">
                  <c:v>0</c:v>
                </c:pt>
                <c:pt idx="429">
                  <c:v>0</c:v>
                </c:pt>
                <c:pt idx="430">
                  <c:v>1</c:v>
                </c:pt>
                <c:pt idx="431">
                  <c:v>0</c:v>
                </c:pt>
                <c:pt idx="432">
                  <c:v>1</c:v>
                </c:pt>
                <c:pt idx="433">
                  <c:v>0</c:v>
                </c:pt>
                <c:pt idx="434">
                  <c:v>0</c:v>
                </c:pt>
                <c:pt idx="435">
                  <c:v>0</c:v>
                </c:pt>
                <c:pt idx="436">
                  <c:v>0</c:v>
                </c:pt>
                <c:pt idx="437">
                  <c:v>0</c:v>
                </c:pt>
                <c:pt idx="438">
                  <c:v>0</c:v>
                </c:pt>
                <c:pt idx="439">
                  <c:v>0</c:v>
                </c:pt>
                <c:pt idx="440">
                  <c:v>1</c:v>
                </c:pt>
                <c:pt idx="441">
                  <c:v>0</c:v>
                </c:pt>
                <c:pt idx="442">
                  <c:v>0</c:v>
                </c:pt>
                <c:pt idx="443">
                  <c:v>0</c:v>
                </c:pt>
                <c:pt idx="444">
                  <c:v>1</c:v>
                </c:pt>
                <c:pt idx="445">
                  <c:v>2</c:v>
                </c:pt>
                <c:pt idx="446">
                  <c:v>1</c:v>
                </c:pt>
                <c:pt idx="447">
                  <c:v>0</c:v>
                </c:pt>
                <c:pt idx="448">
                  <c:v>0</c:v>
                </c:pt>
                <c:pt idx="449">
                  <c:v>0</c:v>
                </c:pt>
                <c:pt idx="450">
                  <c:v>0</c:v>
                </c:pt>
                <c:pt idx="451">
                  <c:v>1</c:v>
                </c:pt>
                <c:pt idx="452">
                  <c:v>1</c:v>
                </c:pt>
                <c:pt idx="453">
                  <c:v>0</c:v>
                </c:pt>
                <c:pt idx="454">
                  <c:v>1</c:v>
                </c:pt>
                <c:pt idx="455">
                  <c:v>1</c:v>
                </c:pt>
                <c:pt idx="456">
                  <c:v>0</c:v>
                </c:pt>
                <c:pt idx="457">
                  <c:v>0</c:v>
                </c:pt>
                <c:pt idx="458">
                  <c:v>0</c:v>
                </c:pt>
                <c:pt idx="459">
                  <c:v>1</c:v>
                </c:pt>
                <c:pt idx="460">
                  <c:v>0</c:v>
                </c:pt>
                <c:pt idx="461">
                  <c:v>0</c:v>
                </c:pt>
                <c:pt idx="462">
                  <c:v>0</c:v>
                </c:pt>
                <c:pt idx="463">
                  <c:v>0</c:v>
                </c:pt>
                <c:pt idx="464">
                  <c:v>0</c:v>
                </c:pt>
                <c:pt idx="465">
                  <c:v>0</c:v>
                </c:pt>
                <c:pt idx="466">
                  <c:v>1</c:v>
                </c:pt>
                <c:pt idx="467">
                  <c:v>0</c:v>
                </c:pt>
                <c:pt idx="468">
                  <c:v>1</c:v>
                </c:pt>
                <c:pt idx="469">
                  <c:v>0</c:v>
                </c:pt>
                <c:pt idx="470">
                  <c:v>0</c:v>
                </c:pt>
                <c:pt idx="471">
                  <c:v>0</c:v>
                </c:pt>
                <c:pt idx="472">
                  <c:v>0</c:v>
                </c:pt>
                <c:pt idx="473">
                  <c:v>1</c:v>
                </c:pt>
                <c:pt idx="474">
                  <c:v>1</c:v>
                </c:pt>
                <c:pt idx="475">
                  <c:v>0</c:v>
                </c:pt>
                <c:pt idx="476">
                  <c:v>1</c:v>
                </c:pt>
                <c:pt idx="477">
                  <c:v>0</c:v>
                </c:pt>
                <c:pt idx="478">
                  <c:v>0</c:v>
                </c:pt>
                <c:pt idx="479">
                  <c:v>1</c:v>
                </c:pt>
                <c:pt idx="480">
                  <c:v>1</c:v>
                </c:pt>
                <c:pt idx="481">
                  <c:v>1</c:v>
                </c:pt>
                <c:pt idx="482">
                  <c:v>1</c:v>
                </c:pt>
                <c:pt idx="483">
                  <c:v>1</c:v>
                </c:pt>
                <c:pt idx="484">
                  <c:v>0</c:v>
                </c:pt>
                <c:pt idx="485">
                  <c:v>0</c:v>
                </c:pt>
                <c:pt idx="486">
                  <c:v>1</c:v>
                </c:pt>
                <c:pt idx="487">
                  <c:v>1</c:v>
                </c:pt>
                <c:pt idx="488">
                  <c:v>1</c:v>
                </c:pt>
                <c:pt idx="489">
                  <c:v>1</c:v>
                </c:pt>
                <c:pt idx="490">
                  <c:v>0</c:v>
                </c:pt>
                <c:pt idx="491">
                  <c:v>0</c:v>
                </c:pt>
                <c:pt idx="492">
                  <c:v>0</c:v>
                </c:pt>
                <c:pt idx="493">
                  <c:v>1</c:v>
                </c:pt>
                <c:pt idx="494">
                  <c:v>1</c:v>
                </c:pt>
                <c:pt idx="495">
                  <c:v>0</c:v>
                </c:pt>
                <c:pt idx="496">
                  <c:v>0</c:v>
                </c:pt>
              </c:numCache>
            </c:numRef>
          </c:val>
          <c:smooth val="0"/>
          <c:extLst>
            <c:ext xmlns:c16="http://schemas.microsoft.com/office/drawing/2014/chart" uri="{C3380CC4-5D6E-409C-BE32-E72D297353CC}">
              <c16:uniqueId val="{00000010-6C05-41FF-9368-83C77F74F8F6}"/>
            </c:ext>
          </c:extLst>
        </c:ser>
        <c:ser>
          <c:idx val="17"/>
          <c:order val="17"/>
          <c:tx>
            <c:strRef>
              <c:f>Sheet1!$S$1</c:f>
              <c:strCache>
                <c:ptCount val="1"/>
                <c:pt idx="0">
                  <c:v>grohe_belgium</c:v>
                </c:pt>
              </c:strCache>
            </c:strRef>
          </c:tx>
          <c:spPr>
            <a:ln w="28575" cap="rnd">
              <a:solidFill>
                <a:schemeClr val="accent6">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Sheet1!$S$2:$S$498</c:f>
              <c:numCache>
                <c:formatCode>General</c:formatCode>
                <c:ptCount val="497"/>
                <c:pt idx="0">
                  <c:v>0</c:v>
                </c:pt>
                <c:pt idx="1">
                  <c:v>0</c:v>
                </c:pt>
                <c:pt idx="2">
                  <c:v>0</c:v>
                </c:pt>
                <c:pt idx="3">
                  <c:v>1</c:v>
                </c:pt>
                <c:pt idx="4">
                  <c:v>0</c:v>
                </c:pt>
                <c:pt idx="5">
                  <c:v>1</c:v>
                </c:pt>
                <c:pt idx="6">
                  <c:v>0</c:v>
                </c:pt>
                <c:pt idx="7">
                  <c:v>1</c:v>
                </c:pt>
                <c:pt idx="8">
                  <c:v>0</c:v>
                </c:pt>
                <c:pt idx="9">
                  <c:v>0</c:v>
                </c:pt>
                <c:pt idx="10">
                  <c:v>1</c:v>
                </c:pt>
                <c:pt idx="11">
                  <c:v>0</c:v>
                </c:pt>
                <c:pt idx="12">
                  <c:v>0</c:v>
                </c:pt>
                <c:pt idx="13">
                  <c:v>1</c:v>
                </c:pt>
                <c:pt idx="14">
                  <c:v>0</c:v>
                </c:pt>
                <c:pt idx="15">
                  <c:v>0</c:v>
                </c:pt>
                <c:pt idx="16">
                  <c:v>0</c:v>
                </c:pt>
                <c:pt idx="17">
                  <c:v>0</c:v>
                </c:pt>
                <c:pt idx="18">
                  <c:v>0</c:v>
                </c:pt>
                <c:pt idx="19">
                  <c:v>1</c:v>
                </c:pt>
                <c:pt idx="20">
                  <c:v>0</c:v>
                </c:pt>
                <c:pt idx="21">
                  <c:v>1</c:v>
                </c:pt>
                <c:pt idx="22">
                  <c:v>0</c:v>
                </c:pt>
                <c:pt idx="23">
                  <c:v>0</c:v>
                </c:pt>
                <c:pt idx="24">
                  <c:v>1</c:v>
                </c:pt>
                <c:pt idx="25">
                  <c:v>0</c:v>
                </c:pt>
                <c:pt idx="26">
                  <c:v>0</c:v>
                </c:pt>
                <c:pt idx="27">
                  <c:v>1</c:v>
                </c:pt>
                <c:pt idx="28">
                  <c:v>0</c:v>
                </c:pt>
                <c:pt idx="29">
                  <c:v>0</c:v>
                </c:pt>
                <c:pt idx="30">
                  <c:v>0</c:v>
                </c:pt>
                <c:pt idx="31">
                  <c:v>1</c:v>
                </c:pt>
                <c:pt idx="32">
                  <c:v>1</c:v>
                </c:pt>
                <c:pt idx="33">
                  <c:v>0</c:v>
                </c:pt>
                <c:pt idx="34">
                  <c:v>1</c:v>
                </c:pt>
                <c:pt idx="35">
                  <c:v>0</c:v>
                </c:pt>
                <c:pt idx="36">
                  <c:v>0</c:v>
                </c:pt>
                <c:pt idx="37">
                  <c:v>0</c:v>
                </c:pt>
                <c:pt idx="38">
                  <c:v>1</c:v>
                </c:pt>
                <c:pt idx="39">
                  <c:v>1</c:v>
                </c:pt>
                <c:pt idx="40">
                  <c:v>1</c:v>
                </c:pt>
                <c:pt idx="41">
                  <c:v>0</c:v>
                </c:pt>
                <c:pt idx="42">
                  <c:v>0</c:v>
                </c:pt>
                <c:pt idx="43">
                  <c:v>0</c:v>
                </c:pt>
                <c:pt idx="44">
                  <c:v>0</c:v>
                </c:pt>
                <c:pt idx="45">
                  <c:v>0</c:v>
                </c:pt>
                <c:pt idx="46">
                  <c:v>1</c:v>
                </c:pt>
                <c:pt idx="47">
                  <c:v>1</c:v>
                </c:pt>
                <c:pt idx="48">
                  <c:v>0</c:v>
                </c:pt>
                <c:pt idx="49">
                  <c:v>1</c:v>
                </c:pt>
                <c:pt idx="50">
                  <c:v>0</c:v>
                </c:pt>
                <c:pt idx="51">
                  <c:v>0</c:v>
                </c:pt>
                <c:pt idx="52">
                  <c:v>1</c:v>
                </c:pt>
                <c:pt idx="53">
                  <c:v>0</c:v>
                </c:pt>
                <c:pt idx="54">
                  <c:v>0</c:v>
                </c:pt>
                <c:pt idx="55">
                  <c:v>0</c:v>
                </c:pt>
                <c:pt idx="56">
                  <c:v>0</c:v>
                </c:pt>
                <c:pt idx="57">
                  <c:v>0</c:v>
                </c:pt>
                <c:pt idx="58">
                  <c:v>0</c:v>
                </c:pt>
                <c:pt idx="59">
                  <c:v>0</c:v>
                </c:pt>
                <c:pt idx="60">
                  <c:v>1</c:v>
                </c:pt>
                <c:pt idx="61">
                  <c:v>0</c:v>
                </c:pt>
                <c:pt idx="62">
                  <c:v>0</c:v>
                </c:pt>
                <c:pt idx="63">
                  <c:v>0</c:v>
                </c:pt>
                <c:pt idx="64">
                  <c:v>0</c:v>
                </c:pt>
                <c:pt idx="65">
                  <c:v>0</c:v>
                </c:pt>
                <c:pt idx="66">
                  <c:v>0</c:v>
                </c:pt>
                <c:pt idx="67">
                  <c:v>1</c:v>
                </c:pt>
                <c:pt idx="68">
                  <c:v>0</c:v>
                </c:pt>
                <c:pt idx="69">
                  <c:v>1</c:v>
                </c:pt>
                <c:pt idx="70">
                  <c:v>0</c:v>
                </c:pt>
                <c:pt idx="71">
                  <c:v>0</c:v>
                </c:pt>
                <c:pt idx="72">
                  <c:v>0</c:v>
                </c:pt>
                <c:pt idx="73">
                  <c:v>1</c:v>
                </c:pt>
                <c:pt idx="74">
                  <c:v>1</c:v>
                </c:pt>
                <c:pt idx="75">
                  <c:v>0</c:v>
                </c:pt>
                <c:pt idx="76">
                  <c:v>1</c:v>
                </c:pt>
                <c:pt idx="77">
                  <c:v>0</c:v>
                </c:pt>
                <c:pt idx="78">
                  <c:v>0</c:v>
                </c:pt>
                <c:pt idx="79">
                  <c:v>0</c:v>
                </c:pt>
                <c:pt idx="80">
                  <c:v>1</c:v>
                </c:pt>
                <c:pt idx="81">
                  <c:v>0</c:v>
                </c:pt>
                <c:pt idx="82">
                  <c:v>0</c:v>
                </c:pt>
                <c:pt idx="83">
                  <c:v>0</c:v>
                </c:pt>
                <c:pt idx="84">
                  <c:v>0</c:v>
                </c:pt>
                <c:pt idx="85">
                  <c:v>0</c:v>
                </c:pt>
                <c:pt idx="86">
                  <c:v>0</c:v>
                </c:pt>
                <c:pt idx="87">
                  <c:v>1</c:v>
                </c:pt>
                <c:pt idx="88">
                  <c:v>1</c:v>
                </c:pt>
                <c:pt idx="89">
                  <c:v>0</c:v>
                </c:pt>
                <c:pt idx="90">
                  <c:v>1</c:v>
                </c:pt>
                <c:pt idx="91">
                  <c:v>0</c:v>
                </c:pt>
                <c:pt idx="92">
                  <c:v>0</c:v>
                </c:pt>
                <c:pt idx="93">
                  <c:v>0</c:v>
                </c:pt>
                <c:pt idx="94">
                  <c:v>1</c:v>
                </c:pt>
                <c:pt idx="95">
                  <c:v>0</c:v>
                </c:pt>
                <c:pt idx="96">
                  <c:v>1</c:v>
                </c:pt>
                <c:pt idx="97">
                  <c:v>0</c:v>
                </c:pt>
                <c:pt idx="98">
                  <c:v>0</c:v>
                </c:pt>
                <c:pt idx="99">
                  <c:v>0</c:v>
                </c:pt>
                <c:pt idx="100">
                  <c:v>0</c:v>
                </c:pt>
                <c:pt idx="101">
                  <c:v>2</c:v>
                </c:pt>
                <c:pt idx="102">
                  <c:v>0</c:v>
                </c:pt>
                <c:pt idx="103">
                  <c:v>1</c:v>
                </c:pt>
                <c:pt idx="104">
                  <c:v>0</c:v>
                </c:pt>
                <c:pt idx="105">
                  <c:v>1</c:v>
                </c:pt>
                <c:pt idx="106">
                  <c:v>0</c:v>
                </c:pt>
                <c:pt idx="107">
                  <c:v>0</c:v>
                </c:pt>
                <c:pt idx="108">
                  <c:v>0</c:v>
                </c:pt>
                <c:pt idx="109">
                  <c:v>1</c:v>
                </c:pt>
                <c:pt idx="110">
                  <c:v>0</c:v>
                </c:pt>
                <c:pt idx="111">
                  <c:v>0</c:v>
                </c:pt>
                <c:pt idx="112">
                  <c:v>0</c:v>
                </c:pt>
                <c:pt idx="113">
                  <c:v>0</c:v>
                </c:pt>
                <c:pt idx="114">
                  <c:v>0</c:v>
                </c:pt>
                <c:pt idx="115">
                  <c:v>1</c:v>
                </c:pt>
                <c:pt idx="116">
                  <c:v>0</c:v>
                </c:pt>
                <c:pt idx="117">
                  <c:v>1</c:v>
                </c:pt>
                <c:pt idx="118">
                  <c:v>0</c:v>
                </c:pt>
                <c:pt idx="119">
                  <c:v>1</c:v>
                </c:pt>
                <c:pt idx="120">
                  <c:v>0</c:v>
                </c:pt>
                <c:pt idx="121">
                  <c:v>0</c:v>
                </c:pt>
                <c:pt idx="122">
                  <c:v>0</c:v>
                </c:pt>
                <c:pt idx="123">
                  <c:v>0</c:v>
                </c:pt>
                <c:pt idx="124">
                  <c:v>2</c:v>
                </c:pt>
                <c:pt idx="125">
                  <c:v>0</c:v>
                </c:pt>
                <c:pt idx="126">
                  <c:v>0</c:v>
                </c:pt>
                <c:pt idx="127">
                  <c:v>0</c:v>
                </c:pt>
                <c:pt idx="128">
                  <c:v>0</c:v>
                </c:pt>
                <c:pt idx="129">
                  <c:v>0</c:v>
                </c:pt>
                <c:pt idx="130">
                  <c:v>1</c:v>
                </c:pt>
                <c:pt idx="131">
                  <c:v>1</c:v>
                </c:pt>
                <c:pt idx="132">
                  <c:v>0</c:v>
                </c:pt>
                <c:pt idx="133">
                  <c:v>0</c:v>
                </c:pt>
                <c:pt idx="134">
                  <c:v>0</c:v>
                </c:pt>
                <c:pt idx="135">
                  <c:v>0</c:v>
                </c:pt>
                <c:pt idx="136">
                  <c:v>0</c:v>
                </c:pt>
                <c:pt idx="137">
                  <c:v>1</c:v>
                </c:pt>
                <c:pt idx="138">
                  <c:v>0</c:v>
                </c:pt>
                <c:pt idx="139">
                  <c:v>0</c:v>
                </c:pt>
                <c:pt idx="140">
                  <c:v>1</c:v>
                </c:pt>
                <c:pt idx="141">
                  <c:v>0</c:v>
                </c:pt>
                <c:pt idx="142">
                  <c:v>0</c:v>
                </c:pt>
                <c:pt idx="143">
                  <c:v>1</c:v>
                </c:pt>
                <c:pt idx="144">
                  <c:v>0</c:v>
                </c:pt>
                <c:pt idx="145">
                  <c:v>1</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1</c:v>
                </c:pt>
                <c:pt idx="165">
                  <c:v>0</c:v>
                </c:pt>
                <c:pt idx="166">
                  <c:v>1</c:v>
                </c:pt>
                <c:pt idx="167">
                  <c:v>1</c:v>
                </c:pt>
                <c:pt idx="168">
                  <c:v>0</c:v>
                </c:pt>
                <c:pt idx="169">
                  <c:v>0</c:v>
                </c:pt>
                <c:pt idx="170">
                  <c:v>0</c:v>
                </c:pt>
                <c:pt idx="171">
                  <c:v>1</c:v>
                </c:pt>
                <c:pt idx="172">
                  <c:v>0</c:v>
                </c:pt>
                <c:pt idx="173">
                  <c:v>1</c:v>
                </c:pt>
                <c:pt idx="174">
                  <c:v>1</c:v>
                </c:pt>
                <c:pt idx="175">
                  <c:v>0</c:v>
                </c:pt>
                <c:pt idx="176">
                  <c:v>0</c:v>
                </c:pt>
                <c:pt idx="177">
                  <c:v>0</c:v>
                </c:pt>
                <c:pt idx="178">
                  <c:v>1</c:v>
                </c:pt>
                <c:pt idx="179">
                  <c:v>0</c:v>
                </c:pt>
                <c:pt idx="180">
                  <c:v>1</c:v>
                </c:pt>
                <c:pt idx="181">
                  <c:v>0</c:v>
                </c:pt>
                <c:pt idx="182">
                  <c:v>1</c:v>
                </c:pt>
                <c:pt idx="183">
                  <c:v>0</c:v>
                </c:pt>
                <c:pt idx="184">
                  <c:v>0</c:v>
                </c:pt>
                <c:pt idx="185">
                  <c:v>1</c:v>
                </c:pt>
                <c:pt idx="186">
                  <c:v>0</c:v>
                </c:pt>
                <c:pt idx="187">
                  <c:v>0</c:v>
                </c:pt>
                <c:pt idx="188">
                  <c:v>0</c:v>
                </c:pt>
                <c:pt idx="189">
                  <c:v>0</c:v>
                </c:pt>
                <c:pt idx="190">
                  <c:v>0</c:v>
                </c:pt>
                <c:pt idx="191">
                  <c:v>0</c:v>
                </c:pt>
                <c:pt idx="192">
                  <c:v>1</c:v>
                </c:pt>
                <c:pt idx="193">
                  <c:v>0</c:v>
                </c:pt>
                <c:pt idx="194">
                  <c:v>1</c:v>
                </c:pt>
                <c:pt idx="195">
                  <c:v>0</c:v>
                </c:pt>
                <c:pt idx="196">
                  <c:v>1</c:v>
                </c:pt>
                <c:pt idx="197">
                  <c:v>0</c:v>
                </c:pt>
                <c:pt idx="198">
                  <c:v>0</c:v>
                </c:pt>
                <c:pt idx="199">
                  <c:v>1</c:v>
                </c:pt>
                <c:pt idx="200">
                  <c:v>0</c:v>
                </c:pt>
                <c:pt idx="201">
                  <c:v>1</c:v>
                </c:pt>
                <c:pt idx="202">
                  <c:v>1</c:v>
                </c:pt>
                <c:pt idx="203">
                  <c:v>0</c:v>
                </c:pt>
                <c:pt idx="204">
                  <c:v>0</c:v>
                </c:pt>
                <c:pt idx="205">
                  <c:v>0</c:v>
                </c:pt>
                <c:pt idx="206">
                  <c:v>0</c:v>
                </c:pt>
                <c:pt idx="207">
                  <c:v>0</c:v>
                </c:pt>
                <c:pt idx="208">
                  <c:v>0</c:v>
                </c:pt>
                <c:pt idx="209">
                  <c:v>0</c:v>
                </c:pt>
                <c:pt idx="210">
                  <c:v>1</c:v>
                </c:pt>
                <c:pt idx="211">
                  <c:v>0</c:v>
                </c:pt>
                <c:pt idx="212">
                  <c:v>0</c:v>
                </c:pt>
                <c:pt idx="213">
                  <c:v>1</c:v>
                </c:pt>
                <c:pt idx="214">
                  <c:v>0</c:v>
                </c:pt>
                <c:pt idx="215">
                  <c:v>1</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1</c:v>
                </c:pt>
                <c:pt idx="245">
                  <c:v>0</c:v>
                </c:pt>
                <c:pt idx="246">
                  <c:v>0</c:v>
                </c:pt>
                <c:pt idx="247">
                  <c:v>0</c:v>
                </c:pt>
                <c:pt idx="248">
                  <c:v>0</c:v>
                </c:pt>
                <c:pt idx="249">
                  <c:v>0</c:v>
                </c:pt>
                <c:pt idx="250">
                  <c:v>1</c:v>
                </c:pt>
                <c:pt idx="251">
                  <c:v>0</c:v>
                </c:pt>
                <c:pt idx="252">
                  <c:v>0</c:v>
                </c:pt>
                <c:pt idx="253">
                  <c:v>0</c:v>
                </c:pt>
                <c:pt idx="254">
                  <c:v>0</c:v>
                </c:pt>
                <c:pt idx="255">
                  <c:v>0</c:v>
                </c:pt>
                <c:pt idx="256">
                  <c:v>1</c:v>
                </c:pt>
                <c:pt idx="257">
                  <c:v>0</c:v>
                </c:pt>
                <c:pt idx="258">
                  <c:v>0</c:v>
                </c:pt>
                <c:pt idx="259">
                  <c:v>0</c:v>
                </c:pt>
                <c:pt idx="260">
                  <c:v>0</c:v>
                </c:pt>
                <c:pt idx="261">
                  <c:v>0</c:v>
                </c:pt>
                <c:pt idx="262">
                  <c:v>0</c:v>
                </c:pt>
                <c:pt idx="263">
                  <c:v>0</c:v>
                </c:pt>
                <c:pt idx="264">
                  <c:v>0</c:v>
                </c:pt>
                <c:pt idx="265">
                  <c:v>1</c:v>
                </c:pt>
                <c:pt idx="266">
                  <c:v>1</c:v>
                </c:pt>
                <c:pt idx="267">
                  <c:v>0</c:v>
                </c:pt>
                <c:pt idx="268">
                  <c:v>0</c:v>
                </c:pt>
                <c:pt idx="269">
                  <c:v>0</c:v>
                </c:pt>
                <c:pt idx="270">
                  <c:v>0</c:v>
                </c:pt>
                <c:pt idx="271">
                  <c:v>0</c:v>
                </c:pt>
                <c:pt idx="272">
                  <c:v>0</c:v>
                </c:pt>
                <c:pt idx="273">
                  <c:v>0</c:v>
                </c:pt>
                <c:pt idx="274">
                  <c:v>0</c:v>
                </c:pt>
                <c:pt idx="275">
                  <c:v>0</c:v>
                </c:pt>
                <c:pt idx="276">
                  <c:v>0</c:v>
                </c:pt>
                <c:pt idx="277">
                  <c:v>0</c:v>
                </c:pt>
                <c:pt idx="278">
                  <c:v>1</c:v>
                </c:pt>
                <c:pt idx="279">
                  <c:v>0</c:v>
                </c:pt>
                <c:pt idx="280">
                  <c:v>0</c:v>
                </c:pt>
                <c:pt idx="281">
                  <c:v>0</c:v>
                </c:pt>
                <c:pt idx="282">
                  <c:v>0</c:v>
                </c:pt>
                <c:pt idx="283">
                  <c:v>1</c:v>
                </c:pt>
                <c:pt idx="284">
                  <c:v>0</c:v>
                </c:pt>
                <c:pt idx="285">
                  <c:v>0</c:v>
                </c:pt>
                <c:pt idx="286">
                  <c:v>1</c:v>
                </c:pt>
                <c:pt idx="287">
                  <c:v>0</c:v>
                </c:pt>
                <c:pt idx="288">
                  <c:v>0</c:v>
                </c:pt>
                <c:pt idx="289">
                  <c:v>0</c:v>
                </c:pt>
                <c:pt idx="290">
                  <c:v>1</c:v>
                </c:pt>
                <c:pt idx="291">
                  <c:v>0</c:v>
                </c:pt>
                <c:pt idx="292">
                  <c:v>1</c:v>
                </c:pt>
                <c:pt idx="293">
                  <c:v>0</c:v>
                </c:pt>
                <c:pt idx="294">
                  <c:v>1</c:v>
                </c:pt>
                <c:pt idx="295">
                  <c:v>0</c:v>
                </c:pt>
                <c:pt idx="296">
                  <c:v>0</c:v>
                </c:pt>
                <c:pt idx="297">
                  <c:v>0</c:v>
                </c:pt>
                <c:pt idx="298">
                  <c:v>1</c:v>
                </c:pt>
                <c:pt idx="299">
                  <c:v>0</c:v>
                </c:pt>
                <c:pt idx="300">
                  <c:v>1</c:v>
                </c:pt>
                <c:pt idx="301">
                  <c:v>1</c:v>
                </c:pt>
                <c:pt idx="302">
                  <c:v>0</c:v>
                </c:pt>
                <c:pt idx="303">
                  <c:v>0</c:v>
                </c:pt>
                <c:pt idx="304">
                  <c:v>1</c:v>
                </c:pt>
                <c:pt idx="305">
                  <c:v>0</c:v>
                </c:pt>
                <c:pt idx="306">
                  <c:v>1</c:v>
                </c:pt>
                <c:pt idx="307">
                  <c:v>1</c:v>
                </c:pt>
                <c:pt idx="308">
                  <c:v>1</c:v>
                </c:pt>
                <c:pt idx="309">
                  <c:v>0</c:v>
                </c:pt>
                <c:pt idx="310">
                  <c:v>0</c:v>
                </c:pt>
                <c:pt idx="311">
                  <c:v>0</c:v>
                </c:pt>
                <c:pt idx="312">
                  <c:v>0</c:v>
                </c:pt>
                <c:pt idx="313">
                  <c:v>2</c:v>
                </c:pt>
                <c:pt idx="314">
                  <c:v>0</c:v>
                </c:pt>
                <c:pt idx="315">
                  <c:v>0</c:v>
                </c:pt>
                <c:pt idx="316">
                  <c:v>0</c:v>
                </c:pt>
                <c:pt idx="317">
                  <c:v>0</c:v>
                </c:pt>
                <c:pt idx="318">
                  <c:v>1</c:v>
                </c:pt>
                <c:pt idx="319">
                  <c:v>0</c:v>
                </c:pt>
                <c:pt idx="320">
                  <c:v>0</c:v>
                </c:pt>
                <c:pt idx="321">
                  <c:v>1</c:v>
                </c:pt>
                <c:pt idx="322">
                  <c:v>1</c:v>
                </c:pt>
                <c:pt idx="323">
                  <c:v>0</c:v>
                </c:pt>
                <c:pt idx="324">
                  <c:v>0</c:v>
                </c:pt>
                <c:pt idx="325">
                  <c:v>1</c:v>
                </c:pt>
                <c:pt idx="326">
                  <c:v>1</c:v>
                </c:pt>
                <c:pt idx="327">
                  <c:v>0</c:v>
                </c:pt>
                <c:pt idx="328">
                  <c:v>1</c:v>
                </c:pt>
                <c:pt idx="329">
                  <c:v>1</c:v>
                </c:pt>
                <c:pt idx="330">
                  <c:v>0</c:v>
                </c:pt>
                <c:pt idx="331">
                  <c:v>0</c:v>
                </c:pt>
                <c:pt idx="332">
                  <c:v>2</c:v>
                </c:pt>
                <c:pt idx="333">
                  <c:v>0</c:v>
                </c:pt>
                <c:pt idx="334">
                  <c:v>0</c:v>
                </c:pt>
                <c:pt idx="335">
                  <c:v>1</c:v>
                </c:pt>
                <c:pt idx="336">
                  <c:v>0</c:v>
                </c:pt>
                <c:pt idx="337">
                  <c:v>0</c:v>
                </c:pt>
                <c:pt idx="338">
                  <c:v>2</c:v>
                </c:pt>
                <c:pt idx="339">
                  <c:v>0</c:v>
                </c:pt>
                <c:pt idx="340">
                  <c:v>0</c:v>
                </c:pt>
                <c:pt idx="341">
                  <c:v>0</c:v>
                </c:pt>
                <c:pt idx="342">
                  <c:v>0</c:v>
                </c:pt>
                <c:pt idx="343">
                  <c:v>0</c:v>
                </c:pt>
                <c:pt idx="344">
                  <c:v>0</c:v>
                </c:pt>
                <c:pt idx="345">
                  <c:v>0</c:v>
                </c:pt>
                <c:pt idx="346">
                  <c:v>0</c:v>
                </c:pt>
                <c:pt idx="347">
                  <c:v>0</c:v>
                </c:pt>
                <c:pt idx="348">
                  <c:v>0</c:v>
                </c:pt>
                <c:pt idx="349">
                  <c:v>0</c:v>
                </c:pt>
                <c:pt idx="350">
                  <c:v>1</c:v>
                </c:pt>
                <c:pt idx="351">
                  <c:v>0</c:v>
                </c:pt>
                <c:pt idx="352">
                  <c:v>0</c:v>
                </c:pt>
                <c:pt idx="353">
                  <c:v>0</c:v>
                </c:pt>
                <c:pt idx="354">
                  <c:v>0</c:v>
                </c:pt>
                <c:pt idx="355">
                  <c:v>0</c:v>
                </c:pt>
                <c:pt idx="356">
                  <c:v>0</c:v>
                </c:pt>
                <c:pt idx="357">
                  <c:v>0</c:v>
                </c:pt>
                <c:pt idx="358">
                  <c:v>0</c:v>
                </c:pt>
                <c:pt idx="359">
                  <c:v>0</c:v>
                </c:pt>
                <c:pt idx="360">
                  <c:v>1</c:v>
                </c:pt>
                <c:pt idx="361">
                  <c:v>0</c:v>
                </c:pt>
                <c:pt idx="362">
                  <c:v>1</c:v>
                </c:pt>
                <c:pt idx="363">
                  <c:v>0</c:v>
                </c:pt>
                <c:pt idx="364">
                  <c:v>0</c:v>
                </c:pt>
                <c:pt idx="365">
                  <c:v>0</c:v>
                </c:pt>
                <c:pt idx="366">
                  <c:v>0</c:v>
                </c:pt>
                <c:pt idx="367">
                  <c:v>0</c:v>
                </c:pt>
                <c:pt idx="368">
                  <c:v>1</c:v>
                </c:pt>
                <c:pt idx="369">
                  <c:v>0</c:v>
                </c:pt>
                <c:pt idx="370">
                  <c:v>0</c:v>
                </c:pt>
                <c:pt idx="371">
                  <c:v>0</c:v>
                </c:pt>
                <c:pt idx="372">
                  <c:v>0</c:v>
                </c:pt>
                <c:pt idx="373">
                  <c:v>0</c:v>
                </c:pt>
                <c:pt idx="374">
                  <c:v>0</c:v>
                </c:pt>
                <c:pt idx="375">
                  <c:v>0</c:v>
                </c:pt>
                <c:pt idx="376">
                  <c:v>0</c:v>
                </c:pt>
                <c:pt idx="377">
                  <c:v>0</c:v>
                </c:pt>
                <c:pt idx="378">
                  <c:v>1</c:v>
                </c:pt>
                <c:pt idx="379">
                  <c:v>0</c:v>
                </c:pt>
                <c:pt idx="380">
                  <c:v>0</c:v>
                </c:pt>
                <c:pt idx="381">
                  <c:v>0</c:v>
                </c:pt>
                <c:pt idx="382">
                  <c:v>0</c:v>
                </c:pt>
                <c:pt idx="383">
                  <c:v>0</c:v>
                </c:pt>
                <c:pt idx="384">
                  <c:v>0</c:v>
                </c:pt>
                <c:pt idx="385">
                  <c:v>0</c:v>
                </c:pt>
                <c:pt idx="386">
                  <c:v>1</c:v>
                </c:pt>
                <c:pt idx="387">
                  <c:v>0</c:v>
                </c:pt>
                <c:pt idx="388">
                  <c:v>0</c:v>
                </c:pt>
                <c:pt idx="389">
                  <c:v>0</c:v>
                </c:pt>
                <c:pt idx="390">
                  <c:v>0</c:v>
                </c:pt>
                <c:pt idx="391">
                  <c:v>1</c:v>
                </c:pt>
                <c:pt idx="392">
                  <c:v>0</c:v>
                </c:pt>
                <c:pt idx="393">
                  <c:v>1</c:v>
                </c:pt>
                <c:pt idx="394">
                  <c:v>0</c:v>
                </c:pt>
                <c:pt idx="395">
                  <c:v>1</c:v>
                </c:pt>
                <c:pt idx="396">
                  <c:v>0</c:v>
                </c:pt>
                <c:pt idx="397">
                  <c:v>0</c:v>
                </c:pt>
                <c:pt idx="398">
                  <c:v>1</c:v>
                </c:pt>
                <c:pt idx="399">
                  <c:v>0</c:v>
                </c:pt>
                <c:pt idx="400">
                  <c:v>0</c:v>
                </c:pt>
                <c:pt idx="401">
                  <c:v>0</c:v>
                </c:pt>
                <c:pt idx="402">
                  <c:v>1</c:v>
                </c:pt>
                <c:pt idx="403">
                  <c:v>0</c:v>
                </c:pt>
                <c:pt idx="404">
                  <c:v>0</c:v>
                </c:pt>
                <c:pt idx="405">
                  <c:v>1</c:v>
                </c:pt>
                <c:pt idx="406">
                  <c:v>0</c:v>
                </c:pt>
                <c:pt idx="407">
                  <c:v>0</c:v>
                </c:pt>
                <c:pt idx="408">
                  <c:v>0</c:v>
                </c:pt>
                <c:pt idx="409">
                  <c:v>0</c:v>
                </c:pt>
                <c:pt idx="410">
                  <c:v>1</c:v>
                </c:pt>
                <c:pt idx="411">
                  <c:v>0</c:v>
                </c:pt>
                <c:pt idx="412">
                  <c:v>0</c:v>
                </c:pt>
                <c:pt idx="413">
                  <c:v>1</c:v>
                </c:pt>
                <c:pt idx="414">
                  <c:v>0</c:v>
                </c:pt>
                <c:pt idx="415">
                  <c:v>0</c:v>
                </c:pt>
                <c:pt idx="416">
                  <c:v>0</c:v>
                </c:pt>
                <c:pt idx="417">
                  <c:v>1</c:v>
                </c:pt>
                <c:pt idx="418">
                  <c:v>0</c:v>
                </c:pt>
                <c:pt idx="419">
                  <c:v>0</c:v>
                </c:pt>
                <c:pt idx="420">
                  <c:v>1</c:v>
                </c:pt>
                <c:pt idx="421">
                  <c:v>0</c:v>
                </c:pt>
                <c:pt idx="422">
                  <c:v>0</c:v>
                </c:pt>
                <c:pt idx="423">
                  <c:v>1</c:v>
                </c:pt>
                <c:pt idx="424">
                  <c:v>0</c:v>
                </c:pt>
                <c:pt idx="425">
                  <c:v>0</c:v>
                </c:pt>
                <c:pt idx="426">
                  <c:v>1</c:v>
                </c:pt>
                <c:pt idx="427">
                  <c:v>0</c:v>
                </c:pt>
                <c:pt idx="428">
                  <c:v>0</c:v>
                </c:pt>
                <c:pt idx="429">
                  <c:v>0</c:v>
                </c:pt>
                <c:pt idx="430">
                  <c:v>1</c:v>
                </c:pt>
                <c:pt idx="431">
                  <c:v>0</c:v>
                </c:pt>
                <c:pt idx="432">
                  <c:v>0</c:v>
                </c:pt>
                <c:pt idx="433">
                  <c:v>1</c:v>
                </c:pt>
                <c:pt idx="434">
                  <c:v>0</c:v>
                </c:pt>
                <c:pt idx="435">
                  <c:v>0</c:v>
                </c:pt>
                <c:pt idx="436">
                  <c:v>0</c:v>
                </c:pt>
                <c:pt idx="437">
                  <c:v>0</c:v>
                </c:pt>
                <c:pt idx="438">
                  <c:v>1</c:v>
                </c:pt>
                <c:pt idx="439">
                  <c:v>0</c:v>
                </c:pt>
                <c:pt idx="440">
                  <c:v>0</c:v>
                </c:pt>
                <c:pt idx="441">
                  <c:v>1</c:v>
                </c:pt>
                <c:pt idx="442">
                  <c:v>0</c:v>
                </c:pt>
                <c:pt idx="443">
                  <c:v>0</c:v>
                </c:pt>
                <c:pt idx="444">
                  <c:v>0</c:v>
                </c:pt>
                <c:pt idx="445">
                  <c:v>0</c:v>
                </c:pt>
                <c:pt idx="446">
                  <c:v>1</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1</c:v>
                </c:pt>
                <c:pt idx="462">
                  <c:v>0</c:v>
                </c:pt>
                <c:pt idx="463">
                  <c:v>0</c:v>
                </c:pt>
                <c:pt idx="464">
                  <c:v>0</c:v>
                </c:pt>
                <c:pt idx="465">
                  <c:v>0</c:v>
                </c:pt>
                <c:pt idx="466">
                  <c:v>0</c:v>
                </c:pt>
                <c:pt idx="467">
                  <c:v>1</c:v>
                </c:pt>
                <c:pt idx="468">
                  <c:v>2</c:v>
                </c:pt>
                <c:pt idx="469">
                  <c:v>0</c:v>
                </c:pt>
                <c:pt idx="470">
                  <c:v>0</c:v>
                </c:pt>
                <c:pt idx="471">
                  <c:v>0</c:v>
                </c:pt>
                <c:pt idx="472">
                  <c:v>1</c:v>
                </c:pt>
                <c:pt idx="473">
                  <c:v>0</c:v>
                </c:pt>
                <c:pt idx="474">
                  <c:v>0</c:v>
                </c:pt>
                <c:pt idx="475">
                  <c:v>1</c:v>
                </c:pt>
                <c:pt idx="476">
                  <c:v>0</c:v>
                </c:pt>
                <c:pt idx="477">
                  <c:v>0</c:v>
                </c:pt>
                <c:pt idx="478">
                  <c:v>0</c:v>
                </c:pt>
                <c:pt idx="479">
                  <c:v>0</c:v>
                </c:pt>
                <c:pt idx="480">
                  <c:v>1</c:v>
                </c:pt>
                <c:pt idx="481">
                  <c:v>0</c:v>
                </c:pt>
                <c:pt idx="482">
                  <c:v>1</c:v>
                </c:pt>
                <c:pt idx="483">
                  <c:v>0</c:v>
                </c:pt>
                <c:pt idx="484">
                  <c:v>0</c:v>
                </c:pt>
                <c:pt idx="485">
                  <c:v>0</c:v>
                </c:pt>
                <c:pt idx="486">
                  <c:v>1</c:v>
                </c:pt>
                <c:pt idx="487">
                  <c:v>0</c:v>
                </c:pt>
                <c:pt idx="488">
                  <c:v>1</c:v>
                </c:pt>
                <c:pt idx="489">
                  <c:v>0</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11-6C05-41FF-9368-83C77F74F8F6}"/>
            </c:ext>
          </c:extLst>
        </c:ser>
        <c:ser>
          <c:idx val="18"/>
          <c:order val="18"/>
          <c:tx>
            <c:strRef>
              <c:f>Sheet1!$T$1</c:f>
              <c:strCache>
                <c:ptCount val="1"/>
                <c:pt idx="0">
                  <c:v>grohe_polska</c:v>
                </c:pt>
              </c:strCache>
            </c:strRef>
          </c:tx>
          <c:spPr>
            <a:ln w="28575" cap="rnd">
              <a:solidFill>
                <a:schemeClr val="accent1">
                  <a:lumMod val="8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Sheet1!$T$2:$T$498</c:f>
              <c:numCache>
                <c:formatCode>General</c:formatCode>
                <c:ptCount val="497"/>
                <c:pt idx="0">
                  <c:v>0</c:v>
                </c:pt>
                <c:pt idx="1">
                  <c:v>0</c:v>
                </c:pt>
                <c:pt idx="2">
                  <c:v>1</c:v>
                </c:pt>
                <c:pt idx="3">
                  <c:v>0</c:v>
                </c:pt>
                <c:pt idx="4">
                  <c:v>0</c:v>
                </c:pt>
                <c:pt idx="5">
                  <c:v>1</c:v>
                </c:pt>
                <c:pt idx="6">
                  <c:v>0</c:v>
                </c:pt>
                <c:pt idx="7">
                  <c:v>1</c:v>
                </c:pt>
                <c:pt idx="8">
                  <c:v>1</c:v>
                </c:pt>
                <c:pt idx="9">
                  <c:v>0</c:v>
                </c:pt>
                <c:pt idx="10">
                  <c:v>1</c:v>
                </c:pt>
                <c:pt idx="11">
                  <c:v>1</c:v>
                </c:pt>
                <c:pt idx="12">
                  <c:v>0</c:v>
                </c:pt>
                <c:pt idx="13">
                  <c:v>1</c:v>
                </c:pt>
                <c:pt idx="14">
                  <c:v>0</c:v>
                </c:pt>
                <c:pt idx="15">
                  <c:v>0</c:v>
                </c:pt>
                <c:pt idx="16">
                  <c:v>0</c:v>
                </c:pt>
                <c:pt idx="17">
                  <c:v>0</c:v>
                </c:pt>
                <c:pt idx="18">
                  <c:v>2</c:v>
                </c:pt>
                <c:pt idx="19">
                  <c:v>1</c:v>
                </c:pt>
                <c:pt idx="20">
                  <c:v>0</c:v>
                </c:pt>
                <c:pt idx="21">
                  <c:v>1</c:v>
                </c:pt>
                <c:pt idx="22">
                  <c:v>0</c:v>
                </c:pt>
                <c:pt idx="23">
                  <c:v>0</c:v>
                </c:pt>
                <c:pt idx="24">
                  <c:v>0</c:v>
                </c:pt>
                <c:pt idx="25">
                  <c:v>1</c:v>
                </c:pt>
                <c:pt idx="26">
                  <c:v>1</c:v>
                </c:pt>
                <c:pt idx="27">
                  <c:v>0</c:v>
                </c:pt>
                <c:pt idx="28">
                  <c:v>1</c:v>
                </c:pt>
                <c:pt idx="29">
                  <c:v>0</c:v>
                </c:pt>
                <c:pt idx="30">
                  <c:v>0</c:v>
                </c:pt>
                <c:pt idx="31">
                  <c:v>0</c:v>
                </c:pt>
                <c:pt idx="32">
                  <c:v>0</c:v>
                </c:pt>
                <c:pt idx="33">
                  <c:v>1</c:v>
                </c:pt>
                <c:pt idx="34">
                  <c:v>0</c:v>
                </c:pt>
                <c:pt idx="35">
                  <c:v>1</c:v>
                </c:pt>
                <c:pt idx="36">
                  <c:v>1</c:v>
                </c:pt>
                <c:pt idx="37">
                  <c:v>0</c:v>
                </c:pt>
                <c:pt idx="38">
                  <c:v>0</c:v>
                </c:pt>
                <c:pt idx="39">
                  <c:v>0</c:v>
                </c:pt>
                <c:pt idx="40">
                  <c:v>1</c:v>
                </c:pt>
                <c:pt idx="41">
                  <c:v>0</c:v>
                </c:pt>
                <c:pt idx="42">
                  <c:v>1</c:v>
                </c:pt>
                <c:pt idx="43">
                  <c:v>1</c:v>
                </c:pt>
                <c:pt idx="44">
                  <c:v>0</c:v>
                </c:pt>
                <c:pt idx="45">
                  <c:v>0</c:v>
                </c:pt>
                <c:pt idx="46">
                  <c:v>1</c:v>
                </c:pt>
                <c:pt idx="47">
                  <c:v>0</c:v>
                </c:pt>
                <c:pt idx="48">
                  <c:v>1</c:v>
                </c:pt>
                <c:pt idx="49">
                  <c:v>0</c:v>
                </c:pt>
                <c:pt idx="50">
                  <c:v>0</c:v>
                </c:pt>
                <c:pt idx="51">
                  <c:v>1</c:v>
                </c:pt>
                <c:pt idx="52">
                  <c:v>0</c:v>
                </c:pt>
                <c:pt idx="53">
                  <c:v>1</c:v>
                </c:pt>
                <c:pt idx="54">
                  <c:v>0</c:v>
                </c:pt>
                <c:pt idx="55">
                  <c:v>1</c:v>
                </c:pt>
                <c:pt idx="56">
                  <c:v>1</c:v>
                </c:pt>
                <c:pt idx="57">
                  <c:v>0</c:v>
                </c:pt>
                <c:pt idx="58">
                  <c:v>0</c:v>
                </c:pt>
                <c:pt idx="59">
                  <c:v>0</c:v>
                </c:pt>
                <c:pt idx="60">
                  <c:v>1</c:v>
                </c:pt>
                <c:pt idx="61">
                  <c:v>0</c:v>
                </c:pt>
                <c:pt idx="62">
                  <c:v>1</c:v>
                </c:pt>
                <c:pt idx="63">
                  <c:v>0</c:v>
                </c:pt>
                <c:pt idx="64">
                  <c:v>0</c:v>
                </c:pt>
                <c:pt idx="65">
                  <c:v>1</c:v>
                </c:pt>
                <c:pt idx="66">
                  <c:v>0</c:v>
                </c:pt>
                <c:pt idx="67">
                  <c:v>0</c:v>
                </c:pt>
                <c:pt idx="68">
                  <c:v>0</c:v>
                </c:pt>
                <c:pt idx="69">
                  <c:v>1</c:v>
                </c:pt>
                <c:pt idx="70">
                  <c:v>1</c:v>
                </c:pt>
                <c:pt idx="71">
                  <c:v>0</c:v>
                </c:pt>
                <c:pt idx="72">
                  <c:v>1</c:v>
                </c:pt>
                <c:pt idx="73">
                  <c:v>0</c:v>
                </c:pt>
                <c:pt idx="74">
                  <c:v>0</c:v>
                </c:pt>
                <c:pt idx="75">
                  <c:v>1</c:v>
                </c:pt>
                <c:pt idx="76">
                  <c:v>0</c:v>
                </c:pt>
                <c:pt idx="77">
                  <c:v>0</c:v>
                </c:pt>
                <c:pt idx="78">
                  <c:v>1</c:v>
                </c:pt>
                <c:pt idx="79">
                  <c:v>1</c:v>
                </c:pt>
                <c:pt idx="80">
                  <c:v>0</c:v>
                </c:pt>
                <c:pt idx="81">
                  <c:v>0</c:v>
                </c:pt>
                <c:pt idx="82">
                  <c:v>0</c:v>
                </c:pt>
                <c:pt idx="83">
                  <c:v>1</c:v>
                </c:pt>
                <c:pt idx="84">
                  <c:v>1</c:v>
                </c:pt>
                <c:pt idx="85">
                  <c:v>0</c:v>
                </c:pt>
                <c:pt idx="86">
                  <c:v>1</c:v>
                </c:pt>
                <c:pt idx="87">
                  <c:v>0</c:v>
                </c:pt>
                <c:pt idx="88">
                  <c:v>0</c:v>
                </c:pt>
                <c:pt idx="89">
                  <c:v>1</c:v>
                </c:pt>
                <c:pt idx="90">
                  <c:v>1</c:v>
                </c:pt>
                <c:pt idx="91">
                  <c:v>0</c:v>
                </c:pt>
                <c:pt idx="92">
                  <c:v>0</c:v>
                </c:pt>
                <c:pt idx="93">
                  <c:v>1</c:v>
                </c:pt>
                <c:pt idx="94">
                  <c:v>0</c:v>
                </c:pt>
                <c:pt idx="95">
                  <c:v>0</c:v>
                </c:pt>
                <c:pt idx="96">
                  <c:v>0</c:v>
                </c:pt>
                <c:pt idx="97">
                  <c:v>1</c:v>
                </c:pt>
                <c:pt idx="98">
                  <c:v>0</c:v>
                </c:pt>
                <c:pt idx="99">
                  <c:v>0</c:v>
                </c:pt>
                <c:pt idx="100">
                  <c:v>0</c:v>
                </c:pt>
                <c:pt idx="101">
                  <c:v>0</c:v>
                </c:pt>
                <c:pt idx="102">
                  <c:v>1</c:v>
                </c:pt>
                <c:pt idx="103">
                  <c:v>1</c:v>
                </c:pt>
                <c:pt idx="104">
                  <c:v>1</c:v>
                </c:pt>
                <c:pt idx="105">
                  <c:v>1</c:v>
                </c:pt>
                <c:pt idx="106">
                  <c:v>0</c:v>
                </c:pt>
                <c:pt idx="107">
                  <c:v>0</c:v>
                </c:pt>
                <c:pt idx="108">
                  <c:v>0</c:v>
                </c:pt>
                <c:pt idx="109">
                  <c:v>1</c:v>
                </c:pt>
                <c:pt idx="110">
                  <c:v>1</c:v>
                </c:pt>
                <c:pt idx="111">
                  <c:v>0</c:v>
                </c:pt>
                <c:pt idx="112">
                  <c:v>0</c:v>
                </c:pt>
                <c:pt idx="113">
                  <c:v>0</c:v>
                </c:pt>
                <c:pt idx="114">
                  <c:v>0</c:v>
                </c:pt>
                <c:pt idx="115">
                  <c:v>1</c:v>
                </c:pt>
                <c:pt idx="116">
                  <c:v>0</c:v>
                </c:pt>
                <c:pt idx="117">
                  <c:v>1</c:v>
                </c:pt>
                <c:pt idx="118">
                  <c:v>0</c:v>
                </c:pt>
                <c:pt idx="119">
                  <c:v>1</c:v>
                </c:pt>
                <c:pt idx="120">
                  <c:v>0</c:v>
                </c:pt>
                <c:pt idx="121">
                  <c:v>0</c:v>
                </c:pt>
                <c:pt idx="122">
                  <c:v>0</c:v>
                </c:pt>
                <c:pt idx="123">
                  <c:v>1</c:v>
                </c:pt>
                <c:pt idx="124">
                  <c:v>0</c:v>
                </c:pt>
                <c:pt idx="125">
                  <c:v>1</c:v>
                </c:pt>
                <c:pt idx="126">
                  <c:v>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1</c:v>
                </c:pt>
                <c:pt idx="145">
                  <c:v>1</c:v>
                </c:pt>
                <c:pt idx="146">
                  <c:v>2</c:v>
                </c:pt>
                <c:pt idx="147">
                  <c:v>1</c:v>
                </c:pt>
                <c:pt idx="148">
                  <c:v>0</c:v>
                </c:pt>
                <c:pt idx="149">
                  <c:v>0</c:v>
                </c:pt>
                <c:pt idx="150">
                  <c:v>1</c:v>
                </c:pt>
                <c:pt idx="151">
                  <c:v>0</c:v>
                </c:pt>
                <c:pt idx="152">
                  <c:v>1</c:v>
                </c:pt>
                <c:pt idx="153">
                  <c:v>0</c:v>
                </c:pt>
                <c:pt idx="154">
                  <c:v>1</c:v>
                </c:pt>
                <c:pt idx="155">
                  <c:v>0</c:v>
                </c:pt>
                <c:pt idx="156">
                  <c:v>1</c:v>
                </c:pt>
                <c:pt idx="157">
                  <c:v>1</c:v>
                </c:pt>
                <c:pt idx="158">
                  <c:v>1</c:v>
                </c:pt>
                <c:pt idx="159">
                  <c:v>1</c:v>
                </c:pt>
                <c:pt idx="160">
                  <c:v>1</c:v>
                </c:pt>
                <c:pt idx="161">
                  <c:v>1</c:v>
                </c:pt>
                <c:pt idx="162">
                  <c:v>0</c:v>
                </c:pt>
                <c:pt idx="163">
                  <c:v>0</c:v>
                </c:pt>
                <c:pt idx="164">
                  <c:v>0</c:v>
                </c:pt>
                <c:pt idx="165">
                  <c:v>1</c:v>
                </c:pt>
                <c:pt idx="166">
                  <c:v>0</c:v>
                </c:pt>
                <c:pt idx="167">
                  <c:v>1</c:v>
                </c:pt>
                <c:pt idx="168">
                  <c:v>1</c:v>
                </c:pt>
                <c:pt idx="169">
                  <c:v>0</c:v>
                </c:pt>
                <c:pt idx="170">
                  <c:v>0</c:v>
                </c:pt>
                <c:pt idx="171">
                  <c:v>1</c:v>
                </c:pt>
                <c:pt idx="172">
                  <c:v>0</c:v>
                </c:pt>
                <c:pt idx="173">
                  <c:v>1</c:v>
                </c:pt>
                <c:pt idx="174">
                  <c:v>0</c:v>
                </c:pt>
                <c:pt idx="175">
                  <c:v>1</c:v>
                </c:pt>
                <c:pt idx="176">
                  <c:v>0</c:v>
                </c:pt>
                <c:pt idx="177">
                  <c:v>0</c:v>
                </c:pt>
                <c:pt idx="178">
                  <c:v>0</c:v>
                </c:pt>
                <c:pt idx="179">
                  <c:v>0</c:v>
                </c:pt>
                <c:pt idx="180">
                  <c:v>0</c:v>
                </c:pt>
                <c:pt idx="181">
                  <c:v>1</c:v>
                </c:pt>
                <c:pt idx="182">
                  <c:v>0</c:v>
                </c:pt>
                <c:pt idx="183">
                  <c:v>0</c:v>
                </c:pt>
                <c:pt idx="184">
                  <c:v>0</c:v>
                </c:pt>
                <c:pt idx="185">
                  <c:v>1</c:v>
                </c:pt>
                <c:pt idx="186">
                  <c:v>0</c:v>
                </c:pt>
                <c:pt idx="187">
                  <c:v>1</c:v>
                </c:pt>
                <c:pt idx="188">
                  <c:v>0</c:v>
                </c:pt>
                <c:pt idx="189">
                  <c:v>1</c:v>
                </c:pt>
                <c:pt idx="190">
                  <c:v>0</c:v>
                </c:pt>
                <c:pt idx="191">
                  <c:v>0</c:v>
                </c:pt>
                <c:pt idx="192">
                  <c:v>1</c:v>
                </c:pt>
                <c:pt idx="193">
                  <c:v>0</c:v>
                </c:pt>
                <c:pt idx="194">
                  <c:v>1</c:v>
                </c:pt>
                <c:pt idx="195">
                  <c:v>1</c:v>
                </c:pt>
                <c:pt idx="196">
                  <c:v>0</c:v>
                </c:pt>
                <c:pt idx="197">
                  <c:v>0</c:v>
                </c:pt>
                <c:pt idx="198">
                  <c:v>0</c:v>
                </c:pt>
                <c:pt idx="199">
                  <c:v>0</c:v>
                </c:pt>
                <c:pt idx="200">
                  <c:v>1</c:v>
                </c:pt>
                <c:pt idx="201">
                  <c:v>0</c:v>
                </c:pt>
                <c:pt idx="202">
                  <c:v>1</c:v>
                </c:pt>
                <c:pt idx="203">
                  <c:v>1</c:v>
                </c:pt>
                <c:pt idx="204">
                  <c:v>0</c:v>
                </c:pt>
                <c:pt idx="205">
                  <c:v>0</c:v>
                </c:pt>
                <c:pt idx="206">
                  <c:v>0</c:v>
                </c:pt>
                <c:pt idx="207">
                  <c:v>0</c:v>
                </c:pt>
                <c:pt idx="208">
                  <c:v>1</c:v>
                </c:pt>
                <c:pt idx="209">
                  <c:v>1</c:v>
                </c:pt>
                <c:pt idx="210">
                  <c:v>0</c:v>
                </c:pt>
                <c:pt idx="211">
                  <c:v>1</c:v>
                </c:pt>
                <c:pt idx="212">
                  <c:v>0</c:v>
                </c:pt>
                <c:pt idx="213">
                  <c:v>0</c:v>
                </c:pt>
                <c:pt idx="214">
                  <c:v>0</c:v>
                </c:pt>
                <c:pt idx="215">
                  <c:v>0</c:v>
                </c:pt>
                <c:pt idx="216">
                  <c:v>1</c:v>
                </c:pt>
                <c:pt idx="217">
                  <c:v>0</c:v>
                </c:pt>
                <c:pt idx="218">
                  <c:v>0</c:v>
                </c:pt>
                <c:pt idx="219">
                  <c:v>0</c:v>
                </c:pt>
                <c:pt idx="220">
                  <c:v>1</c:v>
                </c:pt>
                <c:pt idx="221">
                  <c:v>0</c:v>
                </c:pt>
                <c:pt idx="222">
                  <c:v>0</c:v>
                </c:pt>
                <c:pt idx="223">
                  <c:v>0</c:v>
                </c:pt>
                <c:pt idx="224">
                  <c:v>0</c:v>
                </c:pt>
                <c:pt idx="225">
                  <c:v>0</c:v>
                </c:pt>
                <c:pt idx="226">
                  <c:v>0</c:v>
                </c:pt>
                <c:pt idx="227">
                  <c:v>0</c:v>
                </c:pt>
                <c:pt idx="228">
                  <c:v>0</c:v>
                </c:pt>
                <c:pt idx="229">
                  <c:v>0</c:v>
                </c:pt>
                <c:pt idx="230">
                  <c:v>1</c:v>
                </c:pt>
                <c:pt idx="231">
                  <c:v>1</c:v>
                </c:pt>
                <c:pt idx="232">
                  <c:v>0</c:v>
                </c:pt>
                <c:pt idx="233">
                  <c:v>1</c:v>
                </c:pt>
                <c:pt idx="234">
                  <c:v>0</c:v>
                </c:pt>
                <c:pt idx="235">
                  <c:v>1</c:v>
                </c:pt>
                <c:pt idx="236">
                  <c:v>0</c:v>
                </c:pt>
                <c:pt idx="237">
                  <c:v>0</c:v>
                </c:pt>
                <c:pt idx="238">
                  <c:v>0</c:v>
                </c:pt>
                <c:pt idx="239">
                  <c:v>0</c:v>
                </c:pt>
                <c:pt idx="240">
                  <c:v>0</c:v>
                </c:pt>
                <c:pt idx="241">
                  <c:v>0</c:v>
                </c:pt>
                <c:pt idx="242">
                  <c:v>0</c:v>
                </c:pt>
                <c:pt idx="243">
                  <c:v>0</c:v>
                </c:pt>
                <c:pt idx="244">
                  <c:v>1</c:v>
                </c:pt>
                <c:pt idx="245">
                  <c:v>0</c:v>
                </c:pt>
                <c:pt idx="246">
                  <c:v>0</c:v>
                </c:pt>
                <c:pt idx="247">
                  <c:v>0</c:v>
                </c:pt>
                <c:pt idx="248">
                  <c:v>1</c:v>
                </c:pt>
                <c:pt idx="249">
                  <c:v>0</c:v>
                </c:pt>
                <c:pt idx="250">
                  <c:v>0</c:v>
                </c:pt>
                <c:pt idx="251">
                  <c:v>1</c:v>
                </c:pt>
                <c:pt idx="252">
                  <c:v>1</c:v>
                </c:pt>
                <c:pt idx="253">
                  <c:v>0</c:v>
                </c:pt>
                <c:pt idx="254">
                  <c:v>0</c:v>
                </c:pt>
                <c:pt idx="255">
                  <c:v>1</c:v>
                </c:pt>
                <c:pt idx="256">
                  <c:v>1</c:v>
                </c:pt>
                <c:pt idx="257">
                  <c:v>1</c:v>
                </c:pt>
                <c:pt idx="258">
                  <c:v>0</c:v>
                </c:pt>
                <c:pt idx="259">
                  <c:v>1</c:v>
                </c:pt>
                <c:pt idx="260">
                  <c:v>0</c:v>
                </c:pt>
                <c:pt idx="261">
                  <c:v>0</c:v>
                </c:pt>
                <c:pt idx="262">
                  <c:v>0</c:v>
                </c:pt>
                <c:pt idx="263">
                  <c:v>0</c:v>
                </c:pt>
                <c:pt idx="264">
                  <c:v>1</c:v>
                </c:pt>
                <c:pt idx="265">
                  <c:v>1</c:v>
                </c:pt>
                <c:pt idx="266">
                  <c:v>1</c:v>
                </c:pt>
                <c:pt idx="267">
                  <c:v>0</c:v>
                </c:pt>
                <c:pt idx="268">
                  <c:v>0</c:v>
                </c:pt>
                <c:pt idx="269">
                  <c:v>0</c:v>
                </c:pt>
                <c:pt idx="270">
                  <c:v>1</c:v>
                </c:pt>
                <c:pt idx="271">
                  <c:v>0</c:v>
                </c:pt>
                <c:pt idx="272">
                  <c:v>1</c:v>
                </c:pt>
                <c:pt idx="273">
                  <c:v>1</c:v>
                </c:pt>
                <c:pt idx="274">
                  <c:v>0</c:v>
                </c:pt>
                <c:pt idx="275">
                  <c:v>0</c:v>
                </c:pt>
                <c:pt idx="276">
                  <c:v>1</c:v>
                </c:pt>
                <c:pt idx="277">
                  <c:v>0</c:v>
                </c:pt>
                <c:pt idx="278">
                  <c:v>1</c:v>
                </c:pt>
                <c:pt idx="279">
                  <c:v>1</c:v>
                </c:pt>
                <c:pt idx="280">
                  <c:v>0</c:v>
                </c:pt>
                <c:pt idx="281">
                  <c:v>0</c:v>
                </c:pt>
                <c:pt idx="282">
                  <c:v>0</c:v>
                </c:pt>
                <c:pt idx="283">
                  <c:v>1</c:v>
                </c:pt>
                <c:pt idx="284">
                  <c:v>0</c:v>
                </c:pt>
                <c:pt idx="285">
                  <c:v>0</c:v>
                </c:pt>
                <c:pt idx="286">
                  <c:v>0</c:v>
                </c:pt>
                <c:pt idx="287">
                  <c:v>1</c:v>
                </c:pt>
                <c:pt idx="288">
                  <c:v>1</c:v>
                </c:pt>
                <c:pt idx="289">
                  <c:v>0</c:v>
                </c:pt>
                <c:pt idx="290">
                  <c:v>0</c:v>
                </c:pt>
                <c:pt idx="291">
                  <c:v>0</c:v>
                </c:pt>
                <c:pt idx="292">
                  <c:v>0</c:v>
                </c:pt>
                <c:pt idx="293">
                  <c:v>1</c:v>
                </c:pt>
                <c:pt idx="294">
                  <c:v>1</c:v>
                </c:pt>
                <c:pt idx="295">
                  <c:v>1</c:v>
                </c:pt>
                <c:pt idx="296">
                  <c:v>0</c:v>
                </c:pt>
                <c:pt idx="297">
                  <c:v>0</c:v>
                </c:pt>
                <c:pt idx="298">
                  <c:v>1</c:v>
                </c:pt>
                <c:pt idx="299">
                  <c:v>1</c:v>
                </c:pt>
                <c:pt idx="300">
                  <c:v>0</c:v>
                </c:pt>
                <c:pt idx="301">
                  <c:v>1</c:v>
                </c:pt>
                <c:pt idx="302">
                  <c:v>0</c:v>
                </c:pt>
                <c:pt idx="303">
                  <c:v>0</c:v>
                </c:pt>
                <c:pt idx="304">
                  <c:v>1</c:v>
                </c:pt>
                <c:pt idx="305">
                  <c:v>1</c:v>
                </c:pt>
                <c:pt idx="306">
                  <c:v>1</c:v>
                </c:pt>
                <c:pt idx="307">
                  <c:v>0</c:v>
                </c:pt>
                <c:pt idx="308">
                  <c:v>1</c:v>
                </c:pt>
                <c:pt idx="309">
                  <c:v>0</c:v>
                </c:pt>
                <c:pt idx="310">
                  <c:v>0</c:v>
                </c:pt>
                <c:pt idx="311">
                  <c:v>0</c:v>
                </c:pt>
                <c:pt idx="312">
                  <c:v>1</c:v>
                </c:pt>
                <c:pt idx="313">
                  <c:v>0</c:v>
                </c:pt>
                <c:pt idx="314">
                  <c:v>1</c:v>
                </c:pt>
                <c:pt idx="315">
                  <c:v>1</c:v>
                </c:pt>
                <c:pt idx="316">
                  <c:v>0</c:v>
                </c:pt>
                <c:pt idx="317">
                  <c:v>0</c:v>
                </c:pt>
                <c:pt idx="318">
                  <c:v>1</c:v>
                </c:pt>
                <c:pt idx="319">
                  <c:v>0</c:v>
                </c:pt>
                <c:pt idx="320">
                  <c:v>1</c:v>
                </c:pt>
                <c:pt idx="321">
                  <c:v>1</c:v>
                </c:pt>
                <c:pt idx="322">
                  <c:v>1</c:v>
                </c:pt>
                <c:pt idx="323">
                  <c:v>0</c:v>
                </c:pt>
                <c:pt idx="324">
                  <c:v>0</c:v>
                </c:pt>
                <c:pt idx="325">
                  <c:v>2</c:v>
                </c:pt>
                <c:pt idx="326">
                  <c:v>1</c:v>
                </c:pt>
                <c:pt idx="327">
                  <c:v>1</c:v>
                </c:pt>
                <c:pt idx="328">
                  <c:v>1</c:v>
                </c:pt>
                <c:pt idx="329">
                  <c:v>1</c:v>
                </c:pt>
                <c:pt idx="330">
                  <c:v>0</c:v>
                </c:pt>
                <c:pt idx="331">
                  <c:v>0</c:v>
                </c:pt>
                <c:pt idx="332">
                  <c:v>2</c:v>
                </c:pt>
                <c:pt idx="333">
                  <c:v>2</c:v>
                </c:pt>
                <c:pt idx="334">
                  <c:v>2</c:v>
                </c:pt>
                <c:pt idx="335">
                  <c:v>2</c:v>
                </c:pt>
                <c:pt idx="336">
                  <c:v>2</c:v>
                </c:pt>
                <c:pt idx="337">
                  <c:v>1</c:v>
                </c:pt>
                <c:pt idx="338">
                  <c:v>1</c:v>
                </c:pt>
                <c:pt idx="339">
                  <c:v>0</c:v>
                </c:pt>
                <c:pt idx="340">
                  <c:v>0</c:v>
                </c:pt>
                <c:pt idx="341">
                  <c:v>1</c:v>
                </c:pt>
                <c:pt idx="342">
                  <c:v>1</c:v>
                </c:pt>
                <c:pt idx="343">
                  <c:v>1</c:v>
                </c:pt>
                <c:pt idx="344">
                  <c:v>0</c:v>
                </c:pt>
                <c:pt idx="345">
                  <c:v>0</c:v>
                </c:pt>
                <c:pt idx="346">
                  <c:v>0</c:v>
                </c:pt>
                <c:pt idx="347">
                  <c:v>1</c:v>
                </c:pt>
                <c:pt idx="348">
                  <c:v>0</c:v>
                </c:pt>
                <c:pt idx="349">
                  <c:v>0</c:v>
                </c:pt>
                <c:pt idx="350">
                  <c:v>1</c:v>
                </c:pt>
                <c:pt idx="351">
                  <c:v>1</c:v>
                </c:pt>
                <c:pt idx="352">
                  <c:v>0</c:v>
                </c:pt>
                <c:pt idx="353">
                  <c:v>1</c:v>
                </c:pt>
                <c:pt idx="354">
                  <c:v>2</c:v>
                </c:pt>
                <c:pt idx="355">
                  <c:v>1</c:v>
                </c:pt>
                <c:pt idx="356">
                  <c:v>1</c:v>
                </c:pt>
                <c:pt idx="357">
                  <c:v>1</c:v>
                </c:pt>
                <c:pt idx="358">
                  <c:v>0</c:v>
                </c:pt>
                <c:pt idx="359">
                  <c:v>0</c:v>
                </c:pt>
                <c:pt idx="360">
                  <c:v>0</c:v>
                </c:pt>
                <c:pt idx="361">
                  <c:v>1</c:v>
                </c:pt>
                <c:pt idx="362">
                  <c:v>0</c:v>
                </c:pt>
                <c:pt idx="363">
                  <c:v>0</c:v>
                </c:pt>
                <c:pt idx="364">
                  <c:v>1</c:v>
                </c:pt>
                <c:pt idx="365">
                  <c:v>0</c:v>
                </c:pt>
                <c:pt idx="366">
                  <c:v>1</c:v>
                </c:pt>
                <c:pt idx="367">
                  <c:v>0</c:v>
                </c:pt>
                <c:pt idx="368">
                  <c:v>0</c:v>
                </c:pt>
                <c:pt idx="369">
                  <c:v>0</c:v>
                </c:pt>
                <c:pt idx="370">
                  <c:v>1</c:v>
                </c:pt>
                <c:pt idx="371">
                  <c:v>0</c:v>
                </c:pt>
                <c:pt idx="372">
                  <c:v>0</c:v>
                </c:pt>
                <c:pt idx="373">
                  <c:v>0</c:v>
                </c:pt>
                <c:pt idx="374">
                  <c:v>0</c:v>
                </c:pt>
                <c:pt idx="375">
                  <c:v>1</c:v>
                </c:pt>
                <c:pt idx="376">
                  <c:v>0</c:v>
                </c:pt>
                <c:pt idx="377">
                  <c:v>0</c:v>
                </c:pt>
                <c:pt idx="378">
                  <c:v>1</c:v>
                </c:pt>
                <c:pt idx="379">
                  <c:v>0</c:v>
                </c:pt>
                <c:pt idx="380">
                  <c:v>0</c:v>
                </c:pt>
                <c:pt idx="381">
                  <c:v>2</c:v>
                </c:pt>
                <c:pt idx="382">
                  <c:v>0</c:v>
                </c:pt>
                <c:pt idx="383">
                  <c:v>0</c:v>
                </c:pt>
                <c:pt idx="384">
                  <c:v>2</c:v>
                </c:pt>
                <c:pt idx="385">
                  <c:v>1</c:v>
                </c:pt>
                <c:pt idx="386">
                  <c:v>2</c:v>
                </c:pt>
                <c:pt idx="387">
                  <c:v>1</c:v>
                </c:pt>
                <c:pt idx="388">
                  <c:v>1</c:v>
                </c:pt>
                <c:pt idx="389">
                  <c:v>0</c:v>
                </c:pt>
                <c:pt idx="390">
                  <c:v>1</c:v>
                </c:pt>
                <c:pt idx="391">
                  <c:v>1</c:v>
                </c:pt>
                <c:pt idx="392">
                  <c:v>1</c:v>
                </c:pt>
                <c:pt idx="393">
                  <c:v>1</c:v>
                </c:pt>
                <c:pt idx="394">
                  <c:v>1</c:v>
                </c:pt>
                <c:pt idx="395">
                  <c:v>1</c:v>
                </c:pt>
                <c:pt idx="396">
                  <c:v>1</c:v>
                </c:pt>
                <c:pt idx="397">
                  <c:v>1</c:v>
                </c:pt>
                <c:pt idx="398">
                  <c:v>1</c:v>
                </c:pt>
                <c:pt idx="399">
                  <c:v>1</c:v>
                </c:pt>
                <c:pt idx="400">
                  <c:v>1</c:v>
                </c:pt>
                <c:pt idx="401">
                  <c:v>0</c:v>
                </c:pt>
                <c:pt idx="402">
                  <c:v>1</c:v>
                </c:pt>
                <c:pt idx="403">
                  <c:v>0</c:v>
                </c:pt>
                <c:pt idx="404">
                  <c:v>1</c:v>
                </c:pt>
                <c:pt idx="405">
                  <c:v>0</c:v>
                </c:pt>
                <c:pt idx="406">
                  <c:v>1</c:v>
                </c:pt>
                <c:pt idx="407">
                  <c:v>0</c:v>
                </c:pt>
                <c:pt idx="408">
                  <c:v>0</c:v>
                </c:pt>
                <c:pt idx="409">
                  <c:v>0</c:v>
                </c:pt>
                <c:pt idx="410">
                  <c:v>1</c:v>
                </c:pt>
                <c:pt idx="411">
                  <c:v>0</c:v>
                </c:pt>
                <c:pt idx="412">
                  <c:v>0</c:v>
                </c:pt>
                <c:pt idx="413">
                  <c:v>1</c:v>
                </c:pt>
                <c:pt idx="414">
                  <c:v>1</c:v>
                </c:pt>
                <c:pt idx="415">
                  <c:v>1</c:v>
                </c:pt>
                <c:pt idx="416">
                  <c:v>1</c:v>
                </c:pt>
                <c:pt idx="417">
                  <c:v>0</c:v>
                </c:pt>
                <c:pt idx="418">
                  <c:v>0</c:v>
                </c:pt>
                <c:pt idx="419">
                  <c:v>0</c:v>
                </c:pt>
                <c:pt idx="420">
                  <c:v>1</c:v>
                </c:pt>
                <c:pt idx="421">
                  <c:v>1</c:v>
                </c:pt>
                <c:pt idx="422">
                  <c:v>0</c:v>
                </c:pt>
                <c:pt idx="423">
                  <c:v>1</c:v>
                </c:pt>
                <c:pt idx="424">
                  <c:v>1</c:v>
                </c:pt>
                <c:pt idx="425">
                  <c:v>0</c:v>
                </c:pt>
                <c:pt idx="426">
                  <c:v>0</c:v>
                </c:pt>
                <c:pt idx="427">
                  <c:v>1</c:v>
                </c:pt>
                <c:pt idx="428">
                  <c:v>0</c:v>
                </c:pt>
                <c:pt idx="429">
                  <c:v>0</c:v>
                </c:pt>
                <c:pt idx="430">
                  <c:v>1</c:v>
                </c:pt>
                <c:pt idx="431">
                  <c:v>0</c:v>
                </c:pt>
                <c:pt idx="432">
                  <c:v>1</c:v>
                </c:pt>
                <c:pt idx="433">
                  <c:v>0</c:v>
                </c:pt>
                <c:pt idx="434">
                  <c:v>1</c:v>
                </c:pt>
                <c:pt idx="435">
                  <c:v>0</c:v>
                </c:pt>
                <c:pt idx="436">
                  <c:v>0</c:v>
                </c:pt>
                <c:pt idx="437">
                  <c:v>0</c:v>
                </c:pt>
                <c:pt idx="438">
                  <c:v>1</c:v>
                </c:pt>
                <c:pt idx="439">
                  <c:v>0</c:v>
                </c:pt>
                <c:pt idx="440">
                  <c:v>1</c:v>
                </c:pt>
                <c:pt idx="441">
                  <c:v>1</c:v>
                </c:pt>
                <c:pt idx="442">
                  <c:v>0</c:v>
                </c:pt>
                <c:pt idx="443">
                  <c:v>0</c:v>
                </c:pt>
                <c:pt idx="444">
                  <c:v>1</c:v>
                </c:pt>
                <c:pt idx="445">
                  <c:v>0</c:v>
                </c:pt>
                <c:pt idx="446">
                  <c:v>1</c:v>
                </c:pt>
                <c:pt idx="447">
                  <c:v>0</c:v>
                </c:pt>
                <c:pt idx="448">
                  <c:v>1</c:v>
                </c:pt>
                <c:pt idx="449">
                  <c:v>0</c:v>
                </c:pt>
                <c:pt idx="450">
                  <c:v>0</c:v>
                </c:pt>
                <c:pt idx="451">
                  <c:v>0</c:v>
                </c:pt>
                <c:pt idx="452">
                  <c:v>0</c:v>
                </c:pt>
                <c:pt idx="453">
                  <c:v>1</c:v>
                </c:pt>
                <c:pt idx="454">
                  <c:v>1</c:v>
                </c:pt>
                <c:pt idx="455">
                  <c:v>1</c:v>
                </c:pt>
                <c:pt idx="456">
                  <c:v>0</c:v>
                </c:pt>
                <c:pt idx="457">
                  <c:v>0</c:v>
                </c:pt>
                <c:pt idx="458">
                  <c:v>0</c:v>
                </c:pt>
                <c:pt idx="459">
                  <c:v>1</c:v>
                </c:pt>
                <c:pt idx="460">
                  <c:v>0</c:v>
                </c:pt>
                <c:pt idx="461">
                  <c:v>1</c:v>
                </c:pt>
                <c:pt idx="462">
                  <c:v>1</c:v>
                </c:pt>
                <c:pt idx="463">
                  <c:v>0</c:v>
                </c:pt>
                <c:pt idx="464">
                  <c:v>0</c:v>
                </c:pt>
                <c:pt idx="465">
                  <c:v>0</c:v>
                </c:pt>
                <c:pt idx="466">
                  <c:v>1</c:v>
                </c:pt>
                <c:pt idx="467">
                  <c:v>1</c:v>
                </c:pt>
                <c:pt idx="468">
                  <c:v>1</c:v>
                </c:pt>
                <c:pt idx="469">
                  <c:v>0</c:v>
                </c:pt>
                <c:pt idx="470">
                  <c:v>0</c:v>
                </c:pt>
                <c:pt idx="471">
                  <c:v>0</c:v>
                </c:pt>
                <c:pt idx="472">
                  <c:v>1</c:v>
                </c:pt>
                <c:pt idx="473">
                  <c:v>1</c:v>
                </c:pt>
                <c:pt idx="474">
                  <c:v>0</c:v>
                </c:pt>
                <c:pt idx="475">
                  <c:v>0</c:v>
                </c:pt>
                <c:pt idx="476">
                  <c:v>1</c:v>
                </c:pt>
                <c:pt idx="477">
                  <c:v>0</c:v>
                </c:pt>
                <c:pt idx="478">
                  <c:v>0</c:v>
                </c:pt>
                <c:pt idx="479">
                  <c:v>0</c:v>
                </c:pt>
                <c:pt idx="480">
                  <c:v>1</c:v>
                </c:pt>
                <c:pt idx="481">
                  <c:v>1</c:v>
                </c:pt>
                <c:pt idx="482">
                  <c:v>0</c:v>
                </c:pt>
                <c:pt idx="483">
                  <c:v>1</c:v>
                </c:pt>
                <c:pt idx="484">
                  <c:v>0</c:v>
                </c:pt>
                <c:pt idx="485">
                  <c:v>0</c:v>
                </c:pt>
                <c:pt idx="486">
                  <c:v>1</c:v>
                </c:pt>
                <c:pt idx="487">
                  <c:v>0</c:v>
                </c:pt>
                <c:pt idx="488">
                  <c:v>1</c:v>
                </c:pt>
                <c:pt idx="489">
                  <c:v>0</c:v>
                </c:pt>
                <c:pt idx="490">
                  <c:v>1</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12-6C05-41FF-9368-83C77F74F8F6}"/>
            </c:ext>
          </c:extLst>
        </c:ser>
        <c:ser>
          <c:idx val="19"/>
          <c:order val="19"/>
          <c:tx>
            <c:strRef>
              <c:f>Sheet1!$U$1</c:f>
              <c:strCache>
                <c:ptCount val="1"/>
                <c:pt idx="0">
                  <c:v>grohe_kazan</c:v>
                </c:pt>
              </c:strCache>
            </c:strRef>
          </c:tx>
          <c:spPr>
            <a:ln w="28575" cap="rnd">
              <a:solidFill>
                <a:schemeClr val="accent2">
                  <a:lumMod val="8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Sheet1!$U$2:$U$498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3-6C05-41FF-9368-83C77F74F8F6}"/>
            </c:ext>
          </c:extLst>
        </c:ser>
        <c:ser>
          <c:idx val="20"/>
          <c:order val="20"/>
          <c:tx>
            <c:strRef>
              <c:f>Sheet1!$V$1</c:f>
              <c:strCache>
                <c:ptCount val="1"/>
                <c:pt idx="0">
                  <c:v>villeroyboches</c:v>
                </c:pt>
              </c:strCache>
            </c:strRef>
          </c:tx>
          <c:spPr>
            <a:ln w="28575" cap="rnd">
              <a:solidFill>
                <a:schemeClr val="accent3">
                  <a:lumMod val="8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Sheet1!$V$2:$V$498</c:f>
              <c:numCache>
                <c:formatCode>General</c:formatCode>
                <c:ptCount val="497"/>
                <c:pt idx="0">
                  <c:v>0</c:v>
                </c:pt>
                <c:pt idx="1">
                  <c:v>0</c:v>
                </c:pt>
                <c:pt idx="2">
                  <c:v>0</c:v>
                </c:pt>
                <c:pt idx="3">
                  <c:v>0</c:v>
                </c:pt>
                <c:pt idx="4">
                  <c:v>0</c:v>
                </c:pt>
                <c:pt idx="5">
                  <c:v>0</c:v>
                </c:pt>
                <c:pt idx="6">
                  <c:v>0</c:v>
                </c:pt>
                <c:pt idx="7">
                  <c:v>1</c:v>
                </c:pt>
                <c:pt idx="8">
                  <c:v>0</c:v>
                </c:pt>
                <c:pt idx="9">
                  <c:v>0</c:v>
                </c:pt>
                <c:pt idx="10">
                  <c:v>1</c:v>
                </c:pt>
                <c:pt idx="11">
                  <c:v>0</c:v>
                </c:pt>
                <c:pt idx="12">
                  <c:v>1</c:v>
                </c:pt>
                <c:pt idx="13">
                  <c:v>1</c:v>
                </c:pt>
                <c:pt idx="14">
                  <c:v>0</c:v>
                </c:pt>
                <c:pt idx="15">
                  <c:v>0</c:v>
                </c:pt>
                <c:pt idx="16">
                  <c:v>0</c:v>
                </c:pt>
                <c:pt idx="17">
                  <c:v>0</c:v>
                </c:pt>
                <c:pt idx="18">
                  <c:v>1</c:v>
                </c:pt>
                <c:pt idx="19">
                  <c:v>0</c:v>
                </c:pt>
                <c:pt idx="20">
                  <c:v>1</c:v>
                </c:pt>
                <c:pt idx="21">
                  <c:v>1</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1</c:v>
                </c:pt>
                <c:pt idx="39">
                  <c:v>0</c:v>
                </c:pt>
                <c:pt idx="40">
                  <c:v>0</c:v>
                </c:pt>
                <c:pt idx="41">
                  <c:v>1</c:v>
                </c:pt>
                <c:pt idx="42">
                  <c:v>1</c:v>
                </c:pt>
                <c:pt idx="43">
                  <c:v>0</c:v>
                </c:pt>
                <c:pt idx="44">
                  <c:v>0</c:v>
                </c:pt>
                <c:pt idx="45">
                  <c:v>0</c:v>
                </c:pt>
                <c:pt idx="46">
                  <c:v>1</c:v>
                </c:pt>
                <c:pt idx="47">
                  <c:v>0</c:v>
                </c:pt>
                <c:pt idx="48">
                  <c:v>1</c:v>
                </c:pt>
                <c:pt idx="49">
                  <c:v>0</c:v>
                </c:pt>
                <c:pt idx="50">
                  <c:v>0</c:v>
                </c:pt>
                <c:pt idx="51">
                  <c:v>0</c:v>
                </c:pt>
                <c:pt idx="52">
                  <c:v>1</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4-6C05-41FF-9368-83C77F74F8F6}"/>
            </c:ext>
          </c:extLst>
        </c:ser>
        <c:ser>
          <c:idx val="21"/>
          <c:order val="21"/>
          <c:tx>
            <c:strRef>
              <c:f>Sheet1!$W$1</c:f>
              <c:strCache>
                <c:ptCount val="1"/>
                <c:pt idx="0">
                  <c:v>grohe_fr</c:v>
                </c:pt>
              </c:strCache>
            </c:strRef>
          </c:tx>
          <c:spPr>
            <a:ln w="28575" cap="rnd">
              <a:solidFill>
                <a:schemeClr val="accent4">
                  <a:lumMod val="8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Sheet1!$W$2:$W$498</c:f>
              <c:numCache>
                <c:formatCode>General</c:formatCode>
                <c:ptCount val="497"/>
                <c:pt idx="0">
                  <c:v>1</c:v>
                </c:pt>
                <c:pt idx="1">
                  <c:v>0</c:v>
                </c:pt>
                <c:pt idx="2">
                  <c:v>0</c:v>
                </c:pt>
                <c:pt idx="3">
                  <c:v>0</c:v>
                </c:pt>
                <c:pt idx="4">
                  <c:v>1</c:v>
                </c:pt>
                <c:pt idx="5">
                  <c:v>1</c:v>
                </c:pt>
                <c:pt idx="6">
                  <c:v>0</c:v>
                </c:pt>
                <c:pt idx="7">
                  <c:v>0</c:v>
                </c:pt>
                <c:pt idx="8">
                  <c:v>0</c:v>
                </c:pt>
                <c:pt idx="9">
                  <c:v>0</c:v>
                </c:pt>
                <c:pt idx="10">
                  <c:v>1</c:v>
                </c:pt>
                <c:pt idx="11">
                  <c:v>1</c:v>
                </c:pt>
                <c:pt idx="12">
                  <c:v>1</c:v>
                </c:pt>
                <c:pt idx="13">
                  <c:v>1</c:v>
                </c:pt>
                <c:pt idx="14">
                  <c:v>0</c:v>
                </c:pt>
                <c:pt idx="15">
                  <c:v>0</c:v>
                </c:pt>
                <c:pt idx="16">
                  <c:v>0</c:v>
                </c:pt>
                <c:pt idx="17">
                  <c:v>0</c:v>
                </c:pt>
                <c:pt idx="18">
                  <c:v>1</c:v>
                </c:pt>
                <c:pt idx="19">
                  <c:v>2</c:v>
                </c:pt>
                <c:pt idx="20">
                  <c:v>1</c:v>
                </c:pt>
                <c:pt idx="21">
                  <c:v>1</c:v>
                </c:pt>
                <c:pt idx="22">
                  <c:v>0</c:v>
                </c:pt>
                <c:pt idx="23">
                  <c:v>0</c:v>
                </c:pt>
                <c:pt idx="24">
                  <c:v>1</c:v>
                </c:pt>
                <c:pt idx="25">
                  <c:v>1</c:v>
                </c:pt>
                <c:pt idx="26">
                  <c:v>0</c:v>
                </c:pt>
                <c:pt idx="27">
                  <c:v>1</c:v>
                </c:pt>
                <c:pt idx="28">
                  <c:v>1</c:v>
                </c:pt>
                <c:pt idx="29">
                  <c:v>0</c:v>
                </c:pt>
                <c:pt idx="30">
                  <c:v>0</c:v>
                </c:pt>
                <c:pt idx="31">
                  <c:v>0</c:v>
                </c:pt>
                <c:pt idx="32">
                  <c:v>1</c:v>
                </c:pt>
                <c:pt idx="33">
                  <c:v>0</c:v>
                </c:pt>
                <c:pt idx="34">
                  <c:v>0</c:v>
                </c:pt>
                <c:pt idx="35">
                  <c:v>1</c:v>
                </c:pt>
                <c:pt idx="36">
                  <c:v>0</c:v>
                </c:pt>
                <c:pt idx="37">
                  <c:v>0</c:v>
                </c:pt>
                <c:pt idx="38">
                  <c:v>1</c:v>
                </c:pt>
                <c:pt idx="39">
                  <c:v>1</c:v>
                </c:pt>
                <c:pt idx="40">
                  <c:v>0</c:v>
                </c:pt>
                <c:pt idx="41">
                  <c:v>1</c:v>
                </c:pt>
                <c:pt idx="42">
                  <c:v>1</c:v>
                </c:pt>
                <c:pt idx="43">
                  <c:v>0</c:v>
                </c:pt>
                <c:pt idx="44">
                  <c:v>0</c:v>
                </c:pt>
                <c:pt idx="45">
                  <c:v>1</c:v>
                </c:pt>
                <c:pt idx="46">
                  <c:v>0</c:v>
                </c:pt>
                <c:pt idx="47">
                  <c:v>0</c:v>
                </c:pt>
                <c:pt idx="48">
                  <c:v>1</c:v>
                </c:pt>
                <c:pt idx="49">
                  <c:v>0</c:v>
                </c:pt>
                <c:pt idx="50">
                  <c:v>0</c:v>
                </c:pt>
                <c:pt idx="51">
                  <c:v>0</c:v>
                </c:pt>
                <c:pt idx="52">
                  <c:v>1</c:v>
                </c:pt>
                <c:pt idx="53">
                  <c:v>0</c:v>
                </c:pt>
                <c:pt idx="54">
                  <c:v>1</c:v>
                </c:pt>
                <c:pt idx="55">
                  <c:v>0</c:v>
                </c:pt>
                <c:pt idx="56">
                  <c:v>1</c:v>
                </c:pt>
                <c:pt idx="57">
                  <c:v>0</c:v>
                </c:pt>
                <c:pt idx="58">
                  <c:v>0</c:v>
                </c:pt>
                <c:pt idx="59">
                  <c:v>1</c:v>
                </c:pt>
                <c:pt idx="60">
                  <c:v>0</c:v>
                </c:pt>
                <c:pt idx="61">
                  <c:v>0</c:v>
                </c:pt>
                <c:pt idx="62">
                  <c:v>1</c:v>
                </c:pt>
                <c:pt idx="63">
                  <c:v>0</c:v>
                </c:pt>
                <c:pt idx="64">
                  <c:v>0</c:v>
                </c:pt>
                <c:pt idx="65">
                  <c:v>0</c:v>
                </c:pt>
                <c:pt idx="66">
                  <c:v>0</c:v>
                </c:pt>
                <c:pt idx="67">
                  <c:v>0</c:v>
                </c:pt>
                <c:pt idx="68">
                  <c:v>1</c:v>
                </c:pt>
                <c:pt idx="69">
                  <c:v>1</c:v>
                </c:pt>
                <c:pt idx="70">
                  <c:v>1</c:v>
                </c:pt>
                <c:pt idx="71">
                  <c:v>0</c:v>
                </c:pt>
                <c:pt idx="72">
                  <c:v>0</c:v>
                </c:pt>
                <c:pt idx="73">
                  <c:v>1</c:v>
                </c:pt>
                <c:pt idx="74">
                  <c:v>0</c:v>
                </c:pt>
                <c:pt idx="75">
                  <c:v>1</c:v>
                </c:pt>
                <c:pt idx="76">
                  <c:v>0</c:v>
                </c:pt>
                <c:pt idx="77">
                  <c:v>1</c:v>
                </c:pt>
                <c:pt idx="78">
                  <c:v>0</c:v>
                </c:pt>
                <c:pt idx="79">
                  <c:v>1</c:v>
                </c:pt>
                <c:pt idx="80">
                  <c:v>0</c:v>
                </c:pt>
                <c:pt idx="81">
                  <c:v>1</c:v>
                </c:pt>
                <c:pt idx="82">
                  <c:v>1</c:v>
                </c:pt>
                <c:pt idx="83">
                  <c:v>0</c:v>
                </c:pt>
                <c:pt idx="84">
                  <c:v>1</c:v>
                </c:pt>
                <c:pt idx="85">
                  <c:v>1</c:v>
                </c:pt>
                <c:pt idx="86">
                  <c:v>0</c:v>
                </c:pt>
                <c:pt idx="87">
                  <c:v>1</c:v>
                </c:pt>
                <c:pt idx="88">
                  <c:v>1</c:v>
                </c:pt>
                <c:pt idx="89">
                  <c:v>1</c:v>
                </c:pt>
                <c:pt idx="90">
                  <c:v>1</c:v>
                </c:pt>
                <c:pt idx="91">
                  <c:v>1</c:v>
                </c:pt>
                <c:pt idx="92">
                  <c:v>0</c:v>
                </c:pt>
                <c:pt idx="93">
                  <c:v>0</c:v>
                </c:pt>
                <c:pt idx="94">
                  <c:v>0</c:v>
                </c:pt>
                <c:pt idx="95">
                  <c:v>1</c:v>
                </c:pt>
                <c:pt idx="96">
                  <c:v>0</c:v>
                </c:pt>
                <c:pt idx="97">
                  <c:v>0</c:v>
                </c:pt>
                <c:pt idx="98">
                  <c:v>0</c:v>
                </c:pt>
                <c:pt idx="99">
                  <c:v>0</c:v>
                </c:pt>
                <c:pt idx="100">
                  <c:v>0</c:v>
                </c:pt>
                <c:pt idx="101">
                  <c:v>0</c:v>
                </c:pt>
                <c:pt idx="102">
                  <c:v>0</c:v>
                </c:pt>
                <c:pt idx="103">
                  <c:v>0</c:v>
                </c:pt>
                <c:pt idx="104">
                  <c:v>0</c:v>
                </c:pt>
                <c:pt idx="105">
                  <c:v>1</c:v>
                </c:pt>
                <c:pt idx="106">
                  <c:v>0</c:v>
                </c:pt>
                <c:pt idx="107">
                  <c:v>0</c:v>
                </c:pt>
                <c:pt idx="108">
                  <c:v>0</c:v>
                </c:pt>
                <c:pt idx="109">
                  <c:v>1</c:v>
                </c:pt>
                <c:pt idx="110">
                  <c:v>1</c:v>
                </c:pt>
                <c:pt idx="111">
                  <c:v>0</c:v>
                </c:pt>
                <c:pt idx="112">
                  <c:v>1</c:v>
                </c:pt>
                <c:pt idx="113">
                  <c:v>0</c:v>
                </c:pt>
                <c:pt idx="114">
                  <c:v>0</c:v>
                </c:pt>
                <c:pt idx="115">
                  <c:v>0</c:v>
                </c:pt>
                <c:pt idx="116">
                  <c:v>0</c:v>
                </c:pt>
                <c:pt idx="117">
                  <c:v>1</c:v>
                </c:pt>
                <c:pt idx="118">
                  <c:v>0</c:v>
                </c:pt>
                <c:pt idx="119">
                  <c:v>0</c:v>
                </c:pt>
                <c:pt idx="120">
                  <c:v>0</c:v>
                </c:pt>
                <c:pt idx="121">
                  <c:v>0</c:v>
                </c:pt>
                <c:pt idx="122">
                  <c:v>1</c:v>
                </c:pt>
                <c:pt idx="123">
                  <c:v>1</c:v>
                </c:pt>
                <c:pt idx="124">
                  <c:v>1</c:v>
                </c:pt>
                <c:pt idx="125">
                  <c:v>1</c:v>
                </c:pt>
                <c:pt idx="126">
                  <c:v>0</c:v>
                </c:pt>
                <c:pt idx="127">
                  <c:v>0</c:v>
                </c:pt>
                <c:pt idx="128">
                  <c:v>0</c:v>
                </c:pt>
                <c:pt idx="129">
                  <c:v>0</c:v>
                </c:pt>
                <c:pt idx="130">
                  <c:v>1</c:v>
                </c:pt>
                <c:pt idx="131">
                  <c:v>1</c:v>
                </c:pt>
                <c:pt idx="132">
                  <c:v>1</c:v>
                </c:pt>
                <c:pt idx="133">
                  <c:v>0</c:v>
                </c:pt>
                <c:pt idx="134">
                  <c:v>0</c:v>
                </c:pt>
                <c:pt idx="135">
                  <c:v>0</c:v>
                </c:pt>
                <c:pt idx="136">
                  <c:v>0</c:v>
                </c:pt>
                <c:pt idx="137">
                  <c:v>0</c:v>
                </c:pt>
                <c:pt idx="138">
                  <c:v>0</c:v>
                </c:pt>
                <c:pt idx="139">
                  <c:v>1</c:v>
                </c:pt>
                <c:pt idx="140">
                  <c:v>0</c:v>
                </c:pt>
                <c:pt idx="141">
                  <c:v>1</c:v>
                </c:pt>
                <c:pt idx="142">
                  <c:v>0</c:v>
                </c:pt>
                <c:pt idx="143">
                  <c:v>0</c:v>
                </c:pt>
                <c:pt idx="144">
                  <c:v>1</c:v>
                </c:pt>
                <c:pt idx="145">
                  <c:v>1</c:v>
                </c:pt>
                <c:pt idx="146">
                  <c:v>1</c:v>
                </c:pt>
                <c:pt idx="147">
                  <c:v>1</c:v>
                </c:pt>
                <c:pt idx="148">
                  <c:v>0</c:v>
                </c:pt>
                <c:pt idx="149">
                  <c:v>1</c:v>
                </c:pt>
                <c:pt idx="150">
                  <c:v>1</c:v>
                </c:pt>
                <c:pt idx="151">
                  <c:v>1</c:v>
                </c:pt>
                <c:pt idx="152">
                  <c:v>1</c:v>
                </c:pt>
                <c:pt idx="153">
                  <c:v>0</c:v>
                </c:pt>
                <c:pt idx="154">
                  <c:v>1</c:v>
                </c:pt>
                <c:pt idx="155">
                  <c:v>0</c:v>
                </c:pt>
                <c:pt idx="156">
                  <c:v>0</c:v>
                </c:pt>
                <c:pt idx="157">
                  <c:v>1</c:v>
                </c:pt>
                <c:pt idx="158">
                  <c:v>0</c:v>
                </c:pt>
                <c:pt idx="159">
                  <c:v>0</c:v>
                </c:pt>
                <c:pt idx="160">
                  <c:v>1</c:v>
                </c:pt>
                <c:pt idx="161">
                  <c:v>0</c:v>
                </c:pt>
                <c:pt idx="162">
                  <c:v>0</c:v>
                </c:pt>
                <c:pt idx="163">
                  <c:v>0</c:v>
                </c:pt>
                <c:pt idx="164">
                  <c:v>1</c:v>
                </c:pt>
                <c:pt idx="165">
                  <c:v>0</c:v>
                </c:pt>
                <c:pt idx="166">
                  <c:v>0</c:v>
                </c:pt>
                <c:pt idx="167">
                  <c:v>1</c:v>
                </c:pt>
                <c:pt idx="168">
                  <c:v>0</c:v>
                </c:pt>
                <c:pt idx="169">
                  <c:v>0</c:v>
                </c:pt>
                <c:pt idx="170">
                  <c:v>0</c:v>
                </c:pt>
                <c:pt idx="171">
                  <c:v>1</c:v>
                </c:pt>
                <c:pt idx="172">
                  <c:v>0</c:v>
                </c:pt>
                <c:pt idx="173">
                  <c:v>1</c:v>
                </c:pt>
                <c:pt idx="174">
                  <c:v>0</c:v>
                </c:pt>
                <c:pt idx="175">
                  <c:v>0</c:v>
                </c:pt>
                <c:pt idx="176">
                  <c:v>0</c:v>
                </c:pt>
                <c:pt idx="177">
                  <c:v>0</c:v>
                </c:pt>
                <c:pt idx="178">
                  <c:v>1</c:v>
                </c:pt>
                <c:pt idx="179">
                  <c:v>1</c:v>
                </c:pt>
                <c:pt idx="180">
                  <c:v>0</c:v>
                </c:pt>
                <c:pt idx="181">
                  <c:v>0</c:v>
                </c:pt>
                <c:pt idx="182">
                  <c:v>1</c:v>
                </c:pt>
                <c:pt idx="183">
                  <c:v>0</c:v>
                </c:pt>
                <c:pt idx="184">
                  <c:v>0</c:v>
                </c:pt>
                <c:pt idx="185">
                  <c:v>1</c:v>
                </c:pt>
                <c:pt idx="186">
                  <c:v>0</c:v>
                </c:pt>
                <c:pt idx="187">
                  <c:v>0</c:v>
                </c:pt>
                <c:pt idx="188">
                  <c:v>0</c:v>
                </c:pt>
                <c:pt idx="189">
                  <c:v>0</c:v>
                </c:pt>
                <c:pt idx="190">
                  <c:v>0</c:v>
                </c:pt>
                <c:pt idx="191">
                  <c:v>0</c:v>
                </c:pt>
                <c:pt idx="192">
                  <c:v>0</c:v>
                </c:pt>
                <c:pt idx="193">
                  <c:v>1</c:v>
                </c:pt>
                <c:pt idx="194">
                  <c:v>0</c:v>
                </c:pt>
                <c:pt idx="195">
                  <c:v>0</c:v>
                </c:pt>
                <c:pt idx="196">
                  <c:v>1</c:v>
                </c:pt>
                <c:pt idx="197">
                  <c:v>0</c:v>
                </c:pt>
                <c:pt idx="198">
                  <c:v>0</c:v>
                </c:pt>
                <c:pt idx="199">
                  <c:v>2</c:v>
                </c:pt>
                <c:pt idx="200">
                  <c:v>1</c:v>
                </c:pt>
                <c:pt idx="201">
                  <c:v>0</c:v>
                </c:pt>
                <c:pt idx="202">
                  <c:v>0</c:v>
                </c:pt>
                <c:pt idx="203">
                  <c:v>1</c:v>
                </c:pt>
                <c:pt idx="204">
                  <c:v>0</c:v>
                </c:pt>
                <c:pt idx="205">
                  <c:v>0</c:v>
                </c:pt>
                <c:pt idx="206">
                  <c:v>1</c:v>
                </c:pt>
                <c:pt idx="207">
                  <c:v>1</c:v>
                </c:pt>
                <c:pt idx="208">
                  <c:v>1</c:v>
                </c:pt>
                <c:pt idx="209">
                  <c:v>0</c:v>
                </c:pt>
                <c:pt idx="210">
                  <c:v>2</c:v>
                </c:pt>
                <c:pt idx="211">
                  <c:v>1</c:v>
                </c:pt>
                <c:pt idx="212">
                  <c:v>0</c:v>
                </c:pt>
                <c:pt idx="213">
                  <c:v>0</c:v>
                </c:pt>
                <c:pt idx="214">
                  <c:v>0</c:v>
                </c:pt>
                <c:pt idx="215">
                  <c:v>1</c:v>
                </c:pt>
                <c:pt idx="216">
                  <c:v>1</c:v>
                </c:pt>
                <c:pt idx="217">
                  <c:v>1</c:v>
                </c:pt>
                <c:pt idx="218">
                  <c:v>0</c:v>
                </c:pt>
                <c:pt idx="219">
                  <c:v>0</c:v>
                </c:pt>
                <c:pt idx="220">
                  <c:v>1</c:v>
                </c:pt>
                <c:pt idx="221">
                  <c:v>1</c:v>
                </c:pt>
                <c:pt idx="222">
                  <c:v>1</c:v>
                </c:pt>
                <c:pt idx="223">
                  <c:v>2</c:v>
                </c:pt>
                <c:pt idx="224">
                  <c:v>0</c:v>
                </c:pt>
                <c:pt idx="225">
                  <c:v>0</c:v>
                </c:pt>
                <c:pt idx="226">
                  <c:v>0</c:v>
                </c:pt>
                <c:pt idx="227">
                  <c:v>0</c:v>
                </c:pt>
                <c:pt idx="228">
                  <c:v>1</c:v>
                </c:pt>
                <c:pt idx="229">
                  <c:v>1</c:v>
                </c:pt>
                <c:pt idx="230">
                  <c:v>1</c:v>
                </c:pt>
                <c:pt idx="231">
                  <c:v>1</c:v>
                </c:pt>
                <c:pt idx="232">
                  <c:v>1</c:v>
                </c:pt>
                <c:pt idx="233">
                  <c:v>0</c:v>
                </c:pt>
                <c:pt idx="234">
                  <c:v>1</c:v>
                </c:pt>
                <c:pt idx="235">
                  <c:v>1</c:v>
                </c:pt>
                <c:pt idx="236">
                  <c:v>0</c:v>
                </c:pt>
                <c:pt idx="237">
                  <c:v>1</c:v>
                </c:pt>
                <c:pt idx="238">
                  <c:v>1</c:v>
                </c:pt>
                <c:pt idx="239">
                  <c:v>0</c:v>
                </c:pt>
                <c:pt idx="240">
                  <c:v>0</c:v>
                </c:pt>
                <c:pt idx="241">
                  <c:v>0</c:v>
                </c:pt>
                <c:pt idx="242">
                  <c:v>0</c:v>
                </c:pt>
                <c:pt idx="243">
                  <c:v>0</c:v>
                </c:pt>
                <c:pt idx="244">
                  <c:v>0</c:v>
                </c:pt>
                <c:pt idx="245">
                  <c:v>0</c:v>
                </c:pt>
                <c:pt idx="246">
                  <c:v>0</c:v>
                </c:pt>
                <c:pt idx="247">
                  <c:v>0</c:v>
                </c:pt>
                <c:pt idx="248">
                  <c:v>1</c:v>
                </c:pt>
                <c:pt idx="249">
                  <c:v>0</c:v>
                </c:pt>
                <c:pt idx="250">
                  <c:v>0</c:v>
                </c:pt>
                <c:pt idx="251">
                  <c:v>1</c:v>
                </c:pt>
                <c:pt idx="252">
                  <c:v>0</c:v>
                </c:pt>
                <c:pt idx="253">
                  <c:v>0</c:v>
                </c:pt>
                <c:pt idx="254">
                  <c:v>0</c:v>
                </c:pt>
                <c:pt idx="255">
                  <c:v>1</c:v>
                </c:pt>
                <c:pt idx="256">
                  <c:v>0</c:v>
                </c:pt>
                <c:pt idx="257">
                  <c:v>1</c:v>
                </c:pt>
                <c:pt idx="258">
                  <c:v>1</c:v>
                </c:pt>
                <c:pt idx="259">
                  <c:v>1</c:v>
                </c:pt>
                <c:pt idx="260">
                  <c:v>0</c:v>
                </c:pt>
                <c:pt idx="261">
                  <c:v>0</c:v>
                </c:pt>
                <c:pt idx="262">
                  <c:v>1</c:v>
                </c:pt>
                <c:pt idx="263">
                  <c:v>1</c:v>
                </c:pt>
                <c:pt idx="264">
                  <c:v>0</c:v>
                </c:pt>
                <c:pt idx="265">
                  <c:v>0</c:v>
                </c:pt>
                <c:pt idx="266">
                  <c:v>0</c:v>
                </c:pt>
                <c:pt idx="267">
                  <c:v>0</c:v>
                </c:pt>
                <c:pt idx="268">
                  <c:v>0</c:v>
                </c:pt>
                <c:pt idx="269">
                  <c:v>0</c:v>
                </c:pt>
                <c:pt idx="270">
                  <c:v>0</c:v>
                </c:pt>
                <c:pt idx="271">
                  <c:v>1</c:v>
                </c:pt>
                <c:pt idx="272">
                  <c:v>0</c:v>
                </c:pt>
                <c:pt idx="273">
                  <c:v>0</c:v>
                </c:pt>
                <c:pt idx="274">
                  <c:v>0</c:v>
                </c:pt>
                <c:pt idx="275">
                  <c:v>0</c:v>
                </c:pt>
                <c:pt idx="276">
                  <c:v>0</c:v>
                </c:pt>
                <c:pt idx="277">
                  <c:v>1</c:v>
                </c:pt>
                <c:pt idx="278">
                  <c:v>0</c:v>
                </c:pt>
                <c:pt idx="279">
                  <c:v>0</c:v>
                </c:pt>
                <c:pt idx="280">
                  <c:v>0</c:v>
                </c:pt>
                <c:pt idx="281">
                  <c:v>0</c:v>
                </c:pt>
                <c:pt idx="282">
                  <c:v>0</c:v>
                </c:pt>
                <c:pt idx="283">
                  <c:v>0</c:v>
                </c:pt>
                <c:pt idx="284">
                  <c:v>0</c:v>
                </c:pt>
                <c:pt idx="285">
                  <c:v>1</c:v>
                </c:pt>
                <c:pt idx="286">
                  <c:v>0</c:v>
                </c:pt>
                <c:pt idx="287">
                  <c:v>0</c:v>
                </c:pt>
                <c:pt idx="288">
                  <c:v>0</c:v>
                </c:pt>
                <c:pt idx="289">
                  <c:v>0</c:v>
                </c:pt>
                <c:pt idx="290">
                  <c:v>0</c:v>
                </c:pt>
                <c:pt idx="291">
                  <c:v>0</c:v>
                </c:pt>
                <c:pt idx="292">
                  <c:v>0</c:v>
                </c:pt>
                <c:pt idx="293">
                  <c:v>0</c:v>
                </c:pt>
                <c:pt idx="294">
                  <c:v>1</c:v>
                </c:pt>
                <c:pt idx="295">
                  <c:v>0</c:v>
                </c:pt>
                <c:pt idx="296">
                  <c:v>0</c:v>
                </c:pt>
                <c:pt idx="297">
                  <c:v>1</c:v>
                </c:pt>
                <c:pt idx="298">
                  <c:v>1</c:v>
                </c:pt>
                <c:pt idx="299">
                  <c:v>1</c:v>
                </c:pt>
                <c:pt idx="300">
                  <c:v>1</c:v>
                </c:pt>
                <c:pt idx="301">
                  <c:v>1</c:v>
                </c:pt>
                <c:pt idx="302">
                  <c:v>1</c:v>
                </c:pt>
                <c:pt idx="303">
                  <c:v>1</c:v>
                </c:pt>
                <c:pt idx="304">
                  <c:v>1</c:v>
                </c:pt>
                <c:pt idx="305">
                  <c:v>0</c:v>
                </c:pt>
                <c:pt idx="306">
                  <c:v>1</c:v>
                </c:pt>
                <c:pt idx="307">
                  <c:v>2</c:v>
                </c:pt>
                <c:pt idx="308">
                  <c:v>1</c:v>
                </c:pt>
                <c:pt idx="309">
                  <c:v>0</c:v>
                </c:pt>
                <c:pt idx="310">
                  <c:v>0</c:v>
                </c:pt>
                <c:pt idx="311">
                  <c:v>0</c:v>
                </c:pt>
                <c:pt idx="312">
                  <c:v>0</c:v>
                </c:pt>
                <c:pt idx="313">
                  <c:v>0</c:v>
                </c:pt>
                <c:pt idx="314">
                  <c:v>0</c:v>
                </c:pt>
                <c:pt idx="315">
                  <c:v>0</c:v>
                </c:pt>
                <c:pt idx="316">
                  <c:v>0</c:v>
                </c:pt>
                <c:pt idx="317">
                  <c:v>0</c:v>
                </c:pt>
                <c:pt idx="318">
                  <c:v>0</c:v>
                </c:pt>
                <c:pt idx="319">
                  <c:v>1</c:v>
                </c:pt>
                <c:pt idx="320">
                  <c:v>1</c:v>
                </c:pt>
                <c:pt idx="321">
                  <c:v>1</c:v>
                </c:pt>
                <c:pt idx="322">
                  <c:v>1</c:v>
                </c:pt>
                <c:pt idx="323">
                  <c:v>1</c:v>
                </c:pt>
                <c:pt idx="324">
                  <c:v>1</c:v>
                </c:pt>
                <c:pt idx="325">
                  <c:v>1</c:v>
                </c:pt>
                <c:pt idx="326">
                  <c:v>1</c:v>
                </c:pt>
                <c:pt idx="327">
                  <c:v>1</c:v>
                </c:pt>
                <c:pt idx="328">
                  <c:v>1</c:v>
                </c:pt>
                <c:pt idx="329">
                  <c:v>1</c:v>
                </c:pt>
                <c:pt idx="330">
                  <c:v>0</c:v>
                </c:pt>
                <c:pt idx="331">
                  <c:v>1</c:v>
                </c:pt>
                <c:pt idx="332">
                  <c:v>1</c:v>
                </c:pt>
                <c:pt idx="333">
                  <c:v>1</c:v>
                </c:pt>
                <c:pt idx="334">
                  <c:v>0</c:v>
                </c:pt>
                <c:pt idx="335">
                  <c:v>1</c:v>
                </c:pt>
                <c:pt idx="336">
                  <c:v>1</c:v>
                </c:pt>
                <c:pt idx="337">
                  <c:v>0</c:v>
                </c:pt>
                <c:pt idx="338">
                  <c:v>0</c:v>
                </c:pt>
                <c:pt idx="339">
                  <c:v>3</c:v>
                </c:pt>
                <c:pt idx="340">
                  <c:v>1</c:v>
                </c:pt>
                <c:pt idx="341">
                  <c:v>0</c:v>
                </c:pt>
                <c:pt idx="342">
                  <c:v>0</c:v>
                </c:pt>
                <c:pt idx="343">
                  <c:v>0</c:v>
                </c:pt>
                <c:pt idx="344">
                  <c:v>0</c:v>
                </c:pt>
                <c:pt idx="345">
                  <c:v>0</c:v>
                </c:pt>
                <c:pt idx="346">
                  <c:v>0</c:v>
                </c:pt>
                <c:pt idx="347">
                  <c:v>0</c:v>
                </c:pt>
                <c:pt idx="348">
                  <c:v>1</c:v>
                </c:pt>
                <c:pt idx="349">
                  <c:v>0</c:v>
                </c:pt>
                <c:pt idx="350">
                  <c:v>0</c:v>
                </c:pt>
                <c:pt idx="351">
                  <c:v>0</c:v>
                </c:pt>
                <c:pt idx="352">
                  <c:v>0</c:v>
                </c:pt>
                <c:pt idx="353">
                  <c:v>0</c:v>
                </c:pt>
                <c:pt idx="354">
                  <c:v>0</c:v>
                </c:pt>
                <c:pt idx="355">
                  <c:v>1</c:v>
                </c:pt>
                <c:pt idx="356">
                  <c:v>0</c:v>
                </c:pt>
                <c:pt idx="357">
                  <c:v>0</c:v>
                </c:pt>
                <c:pt idx="358">
                  <c:v>0</c:v>
                </c:pt>
                <c:pt idx="359">
                  <c:v>0</c:v>
                </c:pt>
                <c:pt idx="360">
                  <c:v>0</c:v>
                </c:pt>
                <c:pt idx="361">
                  <c:v>0</c:v>
                </c:pt>
                <c:pt idx="362">
                  <c:v>0</c:v>
                </c:pt>
                <c:pt idx="363">
                  <c:v>1</c:v>
                </c:pt>
                <c:pt idx="364">
                  <c:v>0</c:v>
                </c:pt>
                <c:pt idx="365">
                  <c:v>0</c:v>
                </c:pt>
                <c:pt idx="366">
                  <c:v>0</c:v>
                </c:pt>
                <c:pt idx="367">
                  <c:v>0</c:v>
                </c:pt>
                <c:pt idx="368">
                  <c:v>0</c:v>
                </c:pt>
                <c:pt idx="369">
                  <c:v>1</c:v>
                </c:pt>
                <c:pt idx="370">
                  <c:v>1</c:v>
                </c:pt>
                <c:pt idx="371">
                  <c:v>1</c:v>
                </c:pt>
                <c:pt idx="372">
                  <c:v>0</c:v>
                </c:pt>
                <c:pt idx="373">
                  <c:v>0</c:v>
                </c:pt>
                <c:pt idx="374">
                  <c:v>0</c:v>
                </c:pt>
                <c:pt idx="375">
                  <c:v>1</c:v>
                </c:pt>
                <c:pt idx="376">
                  <c:v>1</c:v>
                </c:pt>
                <c:pt idx="377">
                  <c:v>0</c:v>
                </c:pt>
                <c:pt idx="378">
                  <c:v>0</c:v>
                </c:pt>
                <c:pt idx="379">
                  <c:v>0</c:v>
                </c:pt>
                <c:pt idx="380">
                  <c:v>0</c:v>
                </c:pt>
                <c:pt idx="381">
                  <c:v>0</c:v>
                </c:pt>
                <c:pt idx="382">
                  <c:v>1</c:v>
                </c:pt>
                <c:pt idx="383">
                  <c:v>0</c:v>
                </c:pt>
                <c:pt idx="384">
                  <c:v>1</c:v>
                </c:pt>
                <c:pt idx="385">
                  <c:v>1</c:v>
                </c:pt>
                <c:pt idx="386">
                  <c:v>1</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1</c:v>
                </c:pt>
                <c:pt idx="410">
                  <c:v>1</c:v>
                </c:pt>
                <c:pt idx="411">
                  <c:v>1</c:v>
                </c:pt>
                <c:pt idx="412">
                  <c:v>1</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1</c:v>
                </c:pt>
                <c:pt idx="430">
                  <c:v>0</c:v>
                </c:pt>
                <c:pt idx="431">
                  <c:v>0</c:v>
                </c:pt>
                <c:pt idx="432">
                  <c:v>1</c:v>
                </c:pt>
                <c:pt idx="433">
                  <c:v>0</c:v>
                </c:pt>
                <c:pt idx="434">
                  <c:v>0</c:v>
                </c:pt>
                <c:pt idx="435">
                  <c:v>1</c:v>
                </c:pt>
                <c:pt idx="436">
                  <c:v>0</c:v>
                </c:pt>
                <c:pt idx="437">
                  <c:v>0</c:v>
                </c:pt>
                <c:pt idx="438">
                  <c:v>1</c:v>
                </c:pt>
                <c:pt idx="439">
                  <c:v>0</c:v>
                </c:pt>
                <c:pt idx="440">
                  <c:v>0</c:v>
                </c:pt>
                <c:pt idx="441">
                  <c:v>1</c:v>
                </c:pt>
                <c:pt idx="442">
                  <c:v>0</c:v>
                </c:pt>
                <c:pt idx="443">
                  <c:v>0</c:v>
                </c:pt>
                <c:pt idx="444">
                  <c:v>0</c:v>
                </c:pt>
                <c:pt idx="445">
                  <c:v>0</c:v>
                </c:pt>
                <c:pt idx="446">
                  <c:v>0</c:v>
                </c:pt>
                <c:pt idx="447">
                  <c:v>1</c:v>
                </c:pt>
                <c:pt idx="448">
                  <c:v>0</c:v>
                </c:pt>
                <c:pt idx="449">
                  <c:v>0</c:v>
                </c:pt>
                <c:pt idx="450">
                  <c:v>0</c:v>
                </c:pt>
                <c:pt idx="451">
                  <c:v>1</c:v>
                </c:pt>
                <c:pt idx="452">
                  <c:v>0</c:v>
                </c:pt>
                <c:pt idx="453">
                  <c:v>1</c:v>
                </c:pt>
                <c:pt idx="454">
                  <c:v>0</c:v>
                </c:pt>
                <c:pt idx="455">
                  <c:v>1</c:v>
                </c:pt>
                <c:pt idx="456">
                  <c:v>0</c:v>
                </c:pt>
                <c:pt idx="457">
                  <c:v>0</c:v>
                </c:pt>
                <c:pt idx="458">
                  <c:v>1</c:v>
                </c:pt>
                <c:pt idx="459">
                  <c:v>0</c:v>
                </c:pt>
                <c:pt idx="460">
                  <c:v>0</c:v>
                </c:pt>
                <c:pt idx="461">
                  <c:v>1</c:v>
                </c:pt>
                <c:pt idx="462">
                  <c:v>0</c:v>
                </c:pt>
                <c:pt idx="463">
                  <c:v>0</c:v>
                </c:pt>
                <c:pt idx="464">
                  <c:v>0</c:v>
                </c:pt>
                <c:pt idx="465">
                  <c:v>0</c:v>
                </c:pt>
                <c:pt idx="466">
                  <c:v>1</c:v>
                </c:pt>
                <c:pt idx="467">
                  <c:v>0</c:v>
                </c:pt>
                <c:pt idx="468">
                  <c:v>0</c:v>
                </c:pt>
                <c:pt idx="469">
                  <c:v>1</c:v>
                </c:pt>
                <c:pt idx="470">
                  <c:v>0</c:v>
                </c:pt>
                <c:pt idx="471">
                  <c:v>0</c:v>
                </c:pt>
                <c:pt idx="472">
                  <c:v>0</c:v>
                </c:pt>
                <c:pt idx="473">
                  <c:v>1</c:v>
                </c:pt>
                <c:pt idx="474">
                  <c:v>0</c:v>
                </c:pt>
                <c:pt idx="475">
                  <c:v>0</c:v>
                </c:pt>
                <c:pt idx="476">
                  <c:v>1</c:v>
                </c:pt>
                <c:pt idx="477">
                  <c:v>0</c:v>
                </c:pt>
                <c:pt idx="478">
                  <c:v>0</c:v>
                </c:pt>
                <c:pt idx="479">
                  <c:v>0</c:v>
                </c:pt>
                <c:pt idx="480">
                  <c:v>1</c:v>
                </c:pt>
                <c:pt idx="481">
                  <c:v>0</c:v>
                </c:pt>
                <c:pt idx="482">
                  <c:v>0</c:v>
                </c:pt>
                <c:pt idx="483">
                  <c:v>1</c:v>
                </c:pt>
                <c:pt idx="484">
                  <c:v>0</c:v>
                </c:pt>
                <c:pt idx="485">
                  <c:v>0</c:v>
                </c:pt>
                <c:pt idx="486">
                  <c:v>1</c:v>
                </c:pt>
                <c:pt idx="487">
                  <c:v>0</c:v>
                </c:pt>
                <c:pt idx="488">
                  <c:v>1</c:v>
                </c:pt>
                <c:pt idx="489">
                  <c:v>1</c:v>
                </c:pt>
                <c:pt idx="490">
                  <c:v>0</c:v>
                </c:pt>
                <c:pt idx="491">
                  <c:v>0</c:v>
                </c:pt>
                <c:pt idx="492">
                  <c:v>0</c:v>
                </c:pt>
                <c:pt idx="493">
                  <c:v>1</c:v>
                </c:pt>
                <c:pt idx="494">
                  <c:v>0</c:v>
                </c:pt>
                <c:pt idx="495">
                  <c:v>0</c:v>
                </c:pt>
                <c:pt idx="496">
                  <c:v>0</c:v>
                </c:pt>
              </c:numCache>
            </c:numRef>
          </c:val>
          <c:smooth val="0"/>
          <c:extLst>
            <c:ext xmlns:c16="http://schemas.microsoft.com/office/drawing/2014/chart" uri="{C3380CC4-5D6E-409C-BE32-E72D297353CC}">
              <c16:uniqueId val="{00000015-6C05-41FF-9368-83C77F74F8F6}"/>
            </c:ext>
          </c:extLst>
        </c:ser>
        <c:ser>
          <c:idx val="22"/>
          <c:order val="22"/>
          <c:tx>
            <c:strRef>
              <c:f>Sheet1!$X$1</c:f>
              <c:strCache>
                <c:ptCount val="1"/>
                <c:pt idx="0">
                  <c:v>grohe_danmark</c:v>
                </c:pt>
              </c:strCache>
            </c:strRef>
          </c:tx>
          <c:spPr>
            <a:ln w="28575" cap="rnd">
              <a:solidFill>
                <a:schemeClr val="accent5">
                  <a:lumMod val="8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Sheet1!$X$2:$X$498</c:f>
              <c:numCache>
                <c:formatCode>General</c:formatCode>
                <c:ptCount val="497"/>
                <c:pt idx="0">
                  <c:v>1</c:v>
                </c:pt>
                <c:pt idx="1">
                  <c:v>0</c:v>
                </c:pt>
                <c:pt idx="2">
                  <c:v>0</c:v>
                </c:pt>
                <c:pt idx="3">
                  <c:v>1</c:v>
                </c:pt>
                <c:pt idx="4">
                  <c:v>0</c:v>
                </c:pt>
                <c:pt idx="5">
                  <c:v>0</c:v>
                </c:pt>
                <c:pt idx="6">
                  <c:v>1</c:v>
                </c:pt>
                <c:pt idx="7">
                  <c:v>0</c:v>
                </c:pt>
                <c:pt idx="8">
                  <c:v>0</c:v>
                </c:pt>
                <c:pt idx="9">
                  <c:v>0</c:v>
                </c:pt>
                <c:pt idx="10">
                  <c:v>0</c:v>
                </c:pt>
                <c:pt idx="11">
                  <c:v>0</c:v>
                </c:pt>
                <c:pt idx="12">
                  <c:v>0</c:v>
                </c:pt>
                <c:pt idx="13">
                  <c:v>1</c:v>
                </c:pt>
                <c:pt idx="14">
                  <c:v>0</c:v>
                </c:pt>
                <c:pt idx="15">
                  <c:v>0</c:v>
                </c:pt>
                <c:pt idx="16">
                  <c:v>0</c:v>
                </c:pt>
                <c:pt idx="17">
                  <c:v>0</c:v>
                </c:pt>
                <c:pt idx="18">
                  <c:v>0</c:v>
                </c:pt>
                <c:pt idx="19">
                  <c:v>1</c:v>
                </c:pt>
                <c:pt idx="20">
                  <c:v>0</c:v>
                </c:pt>
                <c:pt idx="21">
                  <c:v>0</c:v>
                </c:pt>
                <c:pt idx="22">
                  <c:v>0</c:v>
                </c:pt>
                <c:pt idx="23">
                  <c:v>0</c:v>
                </c:pt>
                <c:pt idx="24">
                  <c:v>1</c:v>
                </c:pt>
                <c:pt idx="25">
                  <c:v>0</c:v>
                </c:pt>
                <c:pt idx="26">
                  <c:v>0</c:v>
                </c:pt>
                <c:pt idx="27">
                  <c:v>0</c:v>
                </c:pt>
                <c:pt idx="28">
                  <c:v>1</c:v>
                </c:pt>
                <c:pt idx="29">
                  <c:v>0</c:v>
                </c:pt>
                <c:pt idx="30">
                  <c:v>0</c:v>
                </c:pt>
                <c:pt idx="31">
                  <c:v>0</c:v>
                </c:pt>
                <c:pt idx="32">
                  <c:v>1</c:v>
                </c:pt>
                <c:pt idx="33">
                  <c:v>0</c:v>
                </c:pt>
                <c:pt idx="34">
                  <c:v>0</c:v>
                </c:pt>
                <c:pt idx="35">
                  <c:v>0</c:v>
                </c:pt>
                <c:pt idx="36">
                  <c:v>0</c:v>
                </c:pt>
                <c:pt idx="37">
                  <c:v>0</c:v>
                </c:pt>
                <c:pt idx="38">
                  <c:v>0</c:v>
                </c:pt>
                <c:pt idx="39">
                  <c:v>0</c:v>
                </c:pt>
                <c:pt idx="40">
                  <c:v>1</c:v>
                </c:pt>
                <c:pt idx="41">
                  <c:v>0</c:v>
                </c:pt>
                <c:pt idx="42">
                  <c:v>0</c:v>
                </c:pt>
                <c:pt idx="43">
                  <c:v>0</c:v>
                </c:pt>
                <c:pt idx="44">
                  <c:v>0</c:v>
                </c:pt>
                <c:pt idx="45">
                  <c:v>0</c:v>
                </c:pt>
                <c:pt idx="46">
                  <c:v>0</c:v>
                </c:pt>
                <c:pt idx="47">
                  <c:v>1</c:v>
                </c:pt>
                <c:pt idx="48">
                  <c:v>0</c:v>
                </c:pt>
                <c:pt idx="49">
                  <c:v>1</c:v>
                </c:pt>
                <c:pt idx="50">
                  <c:v>0</c:v>
                </c:pt>
                <c:pt idx="51">
                  <c:v>1</c:v>
                </c:pt>
                <c:pt idx="52">
                  <c:v>0</c:v>
                </c:pt>
                <c:pt idx="53">
                  <c:v>0</c:v>
                </c:pt>
                <c:pt idx="54">
                  <c:v>0</c:v>
                </c:pt>
                <c:pt idx="55">
                  <c:v>0</c:v>
                </c:pt>
                <c:pt idx="56">
                  <c:v>0</c:v>
                </c:pt>
                <c:pt idx="57">
                  <c:v>0</c:v>
                </c:pt>
                <c:pt idx="58">
                  <c:v>1</c:v>
                </c:pt>
                <c:pt idx="59">
                  <c:v>0</c:v>
                </c:pt>
                <c:pt idx="60">
                  <c:v>1</c:v>
                </c:pt>
                <c:pt idx="61">
                  <c:v>0</c:v>
                </c:pt>
                <c:pt idx="62">
                  <c:v>0</c:v>
                </c:pt>
                <c:pt idx="63">
                  <c:v>0</c:v>
                </c:pt>
                <c:pt idx="64">
                  <c:v>0</c:v>
                </c:pt>
                <c:pt idx="65">
                  <c:v>0</c:v>
                </c:pt>
                <c:pt idx="66">
                  <c:v>0</c:v>
                </c:pt>
                <c:pt idx="67">
                  <c:v>1</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c:v>
                </c:pt>
                <c:pt idx="83">
                  <c:v>1</c:v>
                </c:pt>
                <c:pt idx="84">
                  <c:v>0</c:v>
                </c:pt>
                <c:pt idx="85">
                  <c:v>0</c:v>
                </c:pt>
                <c:pt idx="86">
                  <c:v>1</c:v>
                </c:pt>
                <c:pt idx="87">
                  <c:v>0</c:v>
                </c:pt>
                <c:pt idx="88">
                  <c:v>0</c:v>
                </c:pt>
                <c:pt idx="89">
                  <c:v>0</c:v>
                </c:pt>
                <c:pt idx="90">
                  <c:v>1</c:v>
                </c:pt>
                <c:pt idx="91">
                  <c:v>0</c:v>
                </c:pt>
                <c:pt idx="92">
                  <c:v>0</c:v>
                </c:pt>
                <c:pt idx="93">
                  <c:v>0</c:v>
                </c:pt>
                <c:pt idx="94">
                  <c:v>1</c:v>
                </c:pt>
                <c:pt idx="95">
                  <c:v>0</c:v>
                </c:pt>
                <c:pt idx="96">
                  <c:v>0</c:v>
                </c:pt>
                <c:pt idx="97">
                  <c:v>1</c:v>
                </c:pt>
                <c:pt idx="98">
                  <c:v>1</c:v>
                </c:pt>
                <c:pt idx="99">
                  <c:v>0</c:v>
                </c:pt>
                <c:pt idx="100">
                  <c:v>0</c:v>
                </c:pt>
                <c:pt idx="101">
                  <c:v>1</c:v>
                </c:pt>
                <c:pt idx="102">
                  <c:v>0</c:v>
                </c:pt>
                <c:pt idx="103">
                  <c:v>1</c:v>
                </c:pt>
                <c:pt idx="104">
                  <c:v>0</c:v>
                </c:pt>
                <c:pt idx="105">
                  <c:v>0</c:v>
                </c:pt>
                <c:pt idx="106">
                  <c:v>0</c:v>
                </c:pt>
                <c:pt idx="107">
                  <c:v>0</c:v>
                </c:pt>
                <c:pt idx="108">
                  <c:v>0</c:v>
                </c:pt>
                <c:pt idx="109">
                  <c:v>1</c:v>
                </c:pt>
                <c:pt idx="110">
                  <c:v>0</c:v>
                </c:pt>
                <c:pt idx="111">
                  <c:v>0</c:v>
                </c:pt>
                <c:pt idx="112">
                  <c:v>0</c:v>
                </c:pt>
                <c:pt idx="113">
                  <c:v>0</c:v>
                </c:pt>
                <c:pt idx="114">
                  <c:v>1</c:v>
                </c:pt>
                <c:pt idx="115">
                  <c:v>0</c:v>
                </c:pt>
                <c:pt idx="116">
                  <c:v>0</c:v>
                </c:pt>
                <c:pt idx="117">
                  <c:v>0</c:v>
                </c:pt>
                <c:pt idx="118">
                  <c:v>0</c:v>
                </c:pt>
                <c:pt idx="119">
                  <c:v>0</c:v>
                </c:pt>
                <c:pt idx="120">
                  <c:v>1</c:v>
                </c:pt>
                <c:pt idx="121">
                  <c:v>0</c:v>
                </c:pt>
                <c:pt idx="122">
                  <c:v>1</c:v>
                </c:pt>
                <c:pt idx="123">
                  <c:v>0</c:v>
                </c:pt>
                <c:pt idx="124">
                  <c:v>0</c:v>
                </c:pt>
                <c:pt idx="125">
                  <c:v>0</c:v>
                </c:pt>
                <c:pt idx="126">
                  <c:v>0</c:v>
                </c:pt>
                <c:pt idx="127">
                  <c:v>0</c:v>
                </c:pt>
                <c:pt idx="128">
                  <c:v>1</c:v>
                </c:pt>
                <c:pt idx="129">
                  <c:v>0</c:v>
                </c:pt>
                <c:pt idx="130">
                  <c:v>0</c:v>
                </c:pt>
                <c:pt idx="131">
                  <c:v>1</c:v>
                </c:pt>
                <c:pt idx="132">
                  <c:v>0</c:v>
                </c:pt>
                <c:pt idx="133">
                  <c:v>0</c:v>
                </c:pt>
                <c:pt idx="134">
                  <c:v>0</c:v>
                </c:pt>
                <c:pt idx="135">
                  <c:v>0</c:v>
                </c:pt>
                <c:pt idx="136">
                  <c:v>1</c:v>
                </c:pt>
                <c:pt idx="137">
                  <c:v>0</c:v>
                </c:pt>
                <c:pt idx="138">
                  <c:v>0</c:v>
                </c:pt>
                <c:pt idx="139">
                  <c:v>1</c:v>
                </c:pt>
                <c:pt idx="140">
                  <c:v>0</c:v>
                </c:pt>
                <c:pt idx="141">
                  <c:v>0</c:v>
                </c:pt>
                <c:pt idx="142">
                  <c:v>0</c:v>
                </c:pt>
                <c:pt idx="143">
                  <c:v>0</c:v>
                </c:pt>
                <c:pt idx="144">
                  <c:v>1</c:v>
                </c:pt>
                <c:pt idx="145">
                  <c:v>0</c:v>
                </c:pt>
                <c:pt idx="146">
                  <c:v>0</c:v>
                </c:pt>
                <c:pt idx="147">
                  <c:v>0</c:v>
                </c:pt>
                <c:pt idx="148">
                  <c:v>1</c:v>
                </c:pt>
                <c:pt idx="149">
                  <c:v>0</c:v>
                </c:pt>
                <c:pt idx="150">
                  <c:v>1</c:v>
                </c:pt>
                <c:pt idx="151">
                  <c:v>0</c:v>
                </c:pt>
                <c:pt idx="152">
                  <c:v>0</c:v>
                </c:pt>
                <c:pt idx="153">
                  <c:v>0</c:v>
                </c:pt>
                <c:pt idx="154">
                  <c:v>0</c:v>
                </c:pt>
                <c:pt idx="155">
                  <c:v>0</c:v>
                </c:pt>
                <c:pt idx="156">
                  <c:v>0</c:v>
                </c:pt>
                <c:pt idx="157">
                  <c:v>0</c:v>
                </c:pt>
                <c:pt idx="158">
                  <c:v>0</c:v>
                </c:pt>
                <c:pt idx="159">
                  <c:v>0</c:v>
                </c:pt>
                <c:pt idx="160">
                  <c:v>1</c:v>
                </c:pt>
                <c:pt idx="161">
                  <c:v>0</c:v>
                </c:pt>
                <c:pt idx="162">
                  <c:v>0</c:v>
                </c:pt>
                <c:pt idx="163">
                  <c:v>0</c:v>
                </c:pt>
                <c:pt idx="164">
                  <c:v>0</c:v>
                </c:pt>
                <c:pt idx="165">
                  <c:v>1</c:v>
                </c:pt>
                <c:pt idx="166">
                  <c:v>0</c:v>
                </c:pt>
                <c:pt idx="167">
                  <c:v>0</c:v>
                </c:pt>
                <c:pt idx="168">
                  <c:v>0</c:v>
                </c:pt>
                <c:pt idx="169">
                  <c:v>0</c:v>
                </c:pt>
                <c:pt idx="170">
                  <c:v>0</c:v>
                </c:pt>
                <c:pt idx="171">
                  <c:v>0</c:v>
                </c:pt>
                <c:pt idx="172">
                  <c:v>1</c:v>
                </c:pt>
                <c:pt idx="173">
                  <c:v>0</c:v>
                </c:pt>
                <c:pt idx="174">
                  <c:v>0</c:v>
                </c:pt>
                <c:pt idx="175">
                  <c:v>0</c:v>
                </c:pt>
                <c:pt idx="176">
                  <c:v>0</c:v>
                </c:pt>
                <c:pt idx="177">
                  <c:v>0</c:v>
                </c:pt>
                <c:pt idx="178">
                  <c:v>1</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1</c:v>
                </c:pt>
                <c:pt idx="193">
                  <c:v>0</c:v>
                </c:pt>
                <c:pt idx="194">
                  <c:v>0</c:v>
                </c:pt>
                <c:pt idx="195">
                  <c:v>0</c:v>
                </c:pt>
                <c:pt idx="196">
                  <c:v>0</c:v>
                </c:pt>
                <c:pt idx="197">
                  <c:v>0</c:v>
                </c:pt>
                <c:pt idx="198">
                  <c:v>0</c:v>
                </c:pt>
                <c:pt idx="199">
                  <c:v>0</c:v>
                </c:pt>
                <c:pt idx="200">
                  <c:v>1</c:v>
                </c:pt>
                <c:pt idx="201">
                  <c:v>0</c:v>
                </c:pt>
                <c:pt idx="202">
                  <c:v>1</c:v>
                </c:pt>
                <c:pt idx="203">
                  <c:v>0</c:v>
                </c:pt>
                <c:pt idx="204">
                  <c:v>0</c:v>
                </c:pt>
                <c:pt idx="205">
                  <c:v>0</c:v>
                </c:pt>
                <c:pt idx="206">
                  <c:v>0</c:v>
                </c:pt>
                <c:pt idx="207">
                  <c:v>0</c:v>
                </c:pt>
                <c:pt idx="208">
                  <c:v>1</c:v>
                </c:pt>
                <c:pt idx="209">
                  <c:v>0</c:v>
                </c:pt>
                <c:pt idx="210">
                  <c:v>0</c:v>
                </c:pt>
                <c:pt idx="211">
                  <c:v>0</c:v>
                </c:pt>
                <c:pt idx="212">
                  <c:v>0</c:v>
                </c:pt>
                <c:pt idx="213">
                  <c:v>0</c:v>
                </c:pt>
                <c:pt idx="214">
                  <c:v>0</c:v>
                </c:pt>
                <c:pt idx="215">
                  <c:v>1</c:v>
                </c:pt>
                <c:pt idx="216">
                  <c:v>1</c:v>
                </c:pt>
                <c:pt idx="217">
                  <c:v>0</c:v>
                </c:pt>
                <c:pt idx="218">
                  <c:v>0</c:v>
                </c:pt>
                <c:pt idx="219">
                  <c:v>1</c:v>
                </c:pt>
                <c:pt idx="220">
                  <c:v>0</c:v>
                </c:pt>
                <c:pt idx="221">
                  <c:v>0</c:v>
                </c:pt>
                <c:pt idx="222">
                  <c:v>0</c:v>
                </c:pt>
                <c:pt idx="223">
                  <c:v>0</c:v>
                </c:pt>
                <c:pt idx="224">
                  <c:v>0</c:v>
                </c:pt>
                <c:pt idx="225">
                  <c:v>0</c:v>
                </c:pt>
                <c:pt idx="226">
                  <c:v>0</c:v>
                </c:pt>
                <c:pt idx="227">
                  <c:v>1</c:v>
                </c:pt>
                <c:pt idx="228">
                  <c:v>0</c:v>
                </c:pt>
                <c:pt idx="229">
                  <c:v>1</c:v>
                </c:pt>
                <c:pt idx="230">
                  <c:v>0</c:v>
                </c:pt>
                <c:pt idx="231">
                  <c:v>0</c:v>
                </c:pt>
                <c:pt idx="232">
                  <c:v>0</c:v>
                </c:pt>
                <c:pt idx="233">
                  <c:v>0</c:v>
                </c:pt>
                <c:pt idx="234">
                  <c:v>0</c:v>
                </c:pt>
                <c:pt idx="235">
                  <c:v>0</c:v>
                </c:pt>
                <c:pt idx="236">
                  <c:v>0</c:v>
                </c:pt>
                <c:pt idx="237">
                  <c:v>0</c:v>
                </c:pt>
                <c:pt idx="238">
                  <c:v>1</c:v>
                </c:pt>
                <c:pt idx="239">
                  <c:v>0</c:v>
                </c:pt>
                <c:pt idx="240">
                  <c:v>0</c:v>
                </c:pt>
                <c:pt idx="241">
                  <c:v>1</c:v>
                </c:pt>
                <c:pt idx="242">
                  <c:v>0</c:v>
                </c:pt>
                <c:pt idx="243">
                  <c:v>0</c:v>
                </c:pt>
                <c:pt idx="244">
                  <c:v>0</c:v>
                </c:pt>
                <c:pt idx="245">
                  <c:v>0</c:v>
                </c:pt>
                <c:pt idx="246">
                  <c:v>0</c:v>
                </c:pt>
                <c:pt idx="247">
                  <c:v>0</c:v>
                </c:pt>
                <c:pt idx="248">
                  <c:v>0</c:v>
                </c:pt>
                <c:pt idx="249">
                  <c:v>0</c:v>
                </c:pt>
                <c:pt idx="250">
                  <c:v>1</c:v>
                </c:pt>
                <c:pt idx="251">
                  <c:v>0</c:v>
                </c:pt>
                <c:pt idx="252">
                  <c:v>0</c:v>
                </c:pt>
                <c:pt idx="253">
                  <c:v>0</c:v>
                </c:pt>
                <c:pt idx="254">
                  <c:v>0</c:v>
                </c:pt>
                <c:pt idx="255">
                  <c:v>0</c:v>
                </c:pt>
                <c:pt idx="256">
                  <c:v>0</c:v>
                </c:pt>
                <c:pt idx="257">
                  <c:v>1</c:v>
                </c:pt>
                <c:pt idx="258">
                  <c:v>1</c:v>
                </c:pt>
                <c:pt idx="259">
                  <c:v>0</c:v>
                </c:pt>
                <c:pt idx="260">
                  <c:v>0</c:v>
                </c:pt>
                <c:pt idx="261">
                  <c:v>0</c:v>
                </c:pt>
                <c:pt idx="262">
                  <c:v>0</c:v>
                </c:pt>
                <c:pt idx="263">
                  <c:v>0</c:v>
                </c:pt>
                <c:pt idx="264">
                  <c:v>1</c:v>
                </c:pt>
                <c:pt idx="265">
                  <c:v>0</c:v>
                </c:pt>
                <c:pt idx="266">
                  <c:v>0</c:v>
                </c:pt>
                <c:pt idx="267">
                  <c:v>0</c:v>
                </c:pt>
                <c:pt idx="268">
                  <c:v>0</c:v>
                </c:pt>
                <c:pt idx="269">
                  <c:v>1</c:v>
                </c:pt>
                <c:pt idx="270">
                  <c:v>0</c:v>
                </c:pt>
                <c:pt idx="271">
                  <c:v>0</c:v>
                </c:pt>
                <c:pt idx="272">
                  <c:v>0</c:v>
                </c:pt>
                <c:pt idx="273">
                  <c:v>0</c:v>
                </c:pt>
                <c:pt idx="274">
                  <c:v>0</c:v>
                </c:pt>
                <c:pt idx="275">
                  <c:v>0</c:v>
                </c:pt>
                <c:pt idx="276">
                  <c:v>0</c:v>
                </c:pt>
                <c:pt idx="277">
                  <c:v>1</c:v>
                </c:pt>
                <c:pt idx="278">
                  <c:v>0</c:v>
                </c:pt>
                <c:pt idx="279">
                  <c:v>1</c:v>
                </c:pt>
                <c:pt idx="280">
                  <c:v>0</c:v>
                </c:pt>
                <c:pt idx="281">
                  <c:v>0</c:v>
                </c:pt>
                <c:pt idx="282">
                  <c:v>0</c:v>
                </c:pt>
                <c:pt idx="283">
                  <c:v>1</c:v>
                </c:pt>
                <c:pt idx="284">
                  <c:v>0</c:v>
                </c:pt>
                <c:pt idx="285">
                  <c:v>0</c:v>
                </c:pt>
                <c:pt idx="286">
                  <c:v>1</c:v>
                </c:pt>
                <c:pt idx="287">
                  <c:v>0</c:v>
                </c:pt>
                <c:pt idx="288">
                  <c:v>0</c:v>
                </c:pt>
                <c:pt idx="289">
                  <c:v>0</c:v>
                </c:pt>
                <c:pt idx="290">
                  <c:v>0</c:v>
                </c:pt>
                <c:pt idx="291">
                  <c:v>1</c:v>
                </c:pt>
                <c:pt idx="292">
                  <c:v>0</c:v>
                </c:pt>
                <c:pt idx="293">
                  <c:v>0</c:v>
                </c:pt>
                <c:pt idx="294">
                  <c:v>0</c:v>
                </c:pt>
                <c:pt idx="295">
                  <c:v>0</c:v>
                </c:pt>
                <c:pt idx="296">
                  <c:v>0</c:v>
                </c:pt>
                <c:pt idx="297">
                  <c:v>0</c:v>
                </c:pt>
                <c:pt idx="298">
                  <c:v>0</c:v>
                </c:pt>
                <c:pt idx="299">
                  <c:v>1</c:v>
                </c:pt>
                <c:pt idx="300">
                  <c:v>0</c:v>
                </c:pt>
                <c:pt idx="301">
                  <c:v>0</c:v>
                </c:pt>
                <c:pt idx="302">
                  <c:v>0</c:v>
                </c:pt>
                <c:pt idx="303">
                  <c:v>1</c:v>
                </c:pt>
                <c:pt idx="304">
                  <c:v>0</c:v>
                </c:pt>
                <c:pt idx="305">
                  <c:v>0</c:v>
                </c:pt>
                <c:pt idx="306">
                  <c:v>1</c:v>
                </c:pt>
                <c:pt idx="307">
                  <c:v>0</c:v>
                </c:pt>
                <c:pt idx="308">
                  <c:v>0</c:v>
                </c:pt>
                <c:pt idx="309">
                  <c:v>0</c:v>
                </c:pt>
                <c:pt idx="310">
                  <c:v>0</c:v>
                </c:pt>
                <c:pt idx="311">
                  <c:v>1</c:v>
                </c:pt>
                <c:pt idx="312">
                  <c:v>0</c:v>
                </c:pt>
                <c:pt idx="313">
                  <c:v>1</c:v>
                </c:pt>
                <c:pt idx="314">
                  <c:v>0</c:v>
                </c:pt>
                <c:pt idx="315">
                  <c:v>0</c:v>
                </c:pt>
                <c:pt idx="316">
                  <c:v>0</c:v>
                </c:pt>
                <c:pt idx="317">
                  <c:v>0</c:v>
                </c:pt>
                <c:pt idx="318">
                  <c:v>1</c:v>
                </c:pt>
                <c:pt idx="319">
                  <c:v>0</c:v>
                </c:pt>
                <c:pt idx="320">
                  <c:v>0</c:v>
                </c:pt>
                <c:pt idx="321">
                  <c:v>0</c:v>
                </c:pt>
                <c:pt idx="322">
                  <c:v>0</c:v>
                </c:pt>
                <c:pt idx="323">
                  <c:v>0</c:v>
                </c:pt>
                <c:pt idx="324">
                  <c:v>0</c:v>
                </c:pt>
                <c:pt idx="325">
                  <c:v>1</c:v>
                </c:pt>
                <c:pt idx="326">
                  <c:v>0</c:v>
                </c:pt>
                <c:pt idx="327">
                  <c:v>0</c:v>
                </c:pt>
                <c:pt idx="328">
                  <c:v>1</c:v>
                </c:pt>
                <c:pt idx="329">
                  <c:v>0</c:v>
                </c:pt>
                <c:pt idx="330">
                  <c:v>0</c:v>
                </c:pt>
                <c:pt idx="331">
                  <c:v>0</c:v>
                </c:pt>
                <c:pt idx="332">
                  <c:v>0</c:v>
                </c:pt>
                <c:pt idx="333">
                  <c:v>0</c:v>
                </c:pt>
                <c:pt idx="334">
                  <c:v>1</c:v>
                </c:pt>
                <c:pt idx="335">
                  <c:v>0</c:v>
                </c:pt>
                <c:pt idx="336">
                  <c:v>0</c:v>
                </c:pt>
                <c:pt idx="337">
                  <c:v>0</c:v>
                </c:pt>
                <c:pt idx="338">
                  <c:v>0</c:v>
                </c:pt>
                <c:pt idx="339">
                  <c:v>0</c:v>
                </c:pt>
                <c:pt idx="340">
                  <c:v>0</c:v>
                </c:pt>
                <c:pt idx="341">
                  <c:v>0</c:v>
                </c:pt>
                <c:pt idx="342">
                  <c:v>0</c:v>
                </c:pt>
                <c:pt idx="343">
                  <c:v>0</c:v>
                </c:pt>
                <c:pt idx="344">
                  <c:v>0</c:v>
                </c:pt>
                <c:pt idx="345">
                  <c:v>0</c:v>
                </c:pt>
                <c:pt idx="346">
                  <c:v>1</c:v>
                </c:pt>
                <c:pt idx="347">
                  <c:v>0</c:v>
                </c:pt>
                <c:pt idx="348">
                  <c:v>1</c:v>
                </c:pt>
                <c:pt idx="349">
                  <c:v>0</c:v>
                </c:pt>
                <c:pt idx="350">
                  <c:v>0</c:v>
                </c:pt>
                <c:pt idx="351">
                  <c:v>0</c:v>
                </c:pt>
                <c:pt idx="352">
                  <c:v>0</c:v>
                </c:pt>
                <c:pt idx="353">
                  <c:v>0</c:v>
                </c:pt>
                <c:pt idx="354">
                  <c:v>0</c:v>
                </c:pt>
                <c:pt idx="355">
                  <c:v>0</c:v>
                </c:pt>
                <c:pt idx="356">
                  <c:v>0</c:v>
                </c:pt>
                <c:pt idx="357">
                  <c:v>0</c:v>
                </c:pt>
                <c:pt idx="358">
                  <c:v>0</c:v>
                </c:pt>
                <c:pt idx="359">
                  <c:v>0</c:v>
                </c:pt>
                <c:pt idx="360">
                  <c:v>1</c:v>
                </c:pt>
                <c:pt idx="361">
                  <c:v>0</c:v>
                </c:pt>
                <c:pt idx="362">
                  <c:v>0</c:v>
                </c:pt>
                <c:pt idx="363">
                  <c:v>0</c:v>
                </c:pt>
                <c:pt idx="364">
                  <c:v>0</c:v>
                </c:pt>
                <c:pt idx="365">
                  <c:v>0</c:v>
                </c:pt>
                <c:pt idx="366">
                  <c:v>0</c:v>
                </c:pt>
                <c:pt idx="367">
                  <c:v>1</c:v>
                </c:pt>
                <c:pt idx="368">
                  <c:v>0</c:v>
                </c:pt>
                <c:pt idx="369">
                  <c:v>1</c:v>
                </c:pt>
                <c:pt idx="370">
                  <c:v>0</c:v>
                </c:pt>
                <c:pt idx="371">
                  <c:v>0</c:v>
                </c:pt>
                <c:pt idx="372">
                  <c:v>0</c:v>
                </c:pt>
                <c:pt idx="373">
                  <c:v>0</c:v>
                </c:pt>
                <c:pt idx="374">
                  <c:v>0</c:v>
                </c:pt>
                <c:pt idx="375">
                  <c:v>0</c:v>
                </c:pt>
                <c:pt idx="376">
                  <c:v>0</c:v>
                </c:pt>
                <c:pt idx="377">
                  <c:v>0</c:v>
                </c:pt>
                <c:pt idx="378">
                  <c:v>1</c:v>
                </c:pt>
                <c:pt idx="379">
                  <c:v>0</c:v>
                </c:pt>
                <c:pt idx="380">
                  <c:v>0</c:v>
                </c:pt>
                <c:pt idx="381">
                  <c:v>0</c:v>
                </c:pt>
                <c:pt idx="382">
                  <c:v>0</c:v>
                </c:pt>
                <c:pt idx="383">
                  <c:v>1</c:v>
                </c:pt>
                <c:pt idx="384">
                  <c:v>0</c:v>
                </c:pt>
                <c:pt idx="385">
                  <c:v>0</c:v>
                </c:pt>
                <c:pt idx="386">
                  <c:v>0</c:v>
                </c:pt>
                <c:pt idx="387">
                  <c:v>0</c:v>
                </c:pt>
                <c:pt idx="388">
                  <c:v>0</c:v>
                </c:pt>
                <c:pt idx="389">
                  <c:v>0</c:v>
                </c:pt>
                <c:pt idx="390">
                  <c:v>0</c:v>
                </c:pt>
                <c:pt idx="391">
                  <c:v>0</c:v>
                </c:pt>
                <c:pt idx="392">
                  <c:v>1</c:v>
                </c:pt>
                <c:pt idx="393">
                  <c:v>0</c:v>
                </c:pt>
                <c:pt idx="394">
                  <c:v>0</c:v>
                </c:pt>
                <c:pt idx="395">
                  <c:v>0</c:v>
                </c:pt>
                <c:pt idx="396">
                  <c:v>0</c:v>
                </c:pt>
                <c:pt idx="397">
                  <c:v>1</c:v>
                </c:pt>
                <c:pt idx="398">
                  <c:v>0</c:v>
                </c:pt>
                <c:pt idx="399">
                  <c:v>0</c:v>
                </c:pt>
                <c:pt idx="400">
                  <c:v>0</c:v>
                </c:pt>
                <c:pt idx="401">
                  <c:v>0</c:v>
                </c:pt>
                <c:pt idx="402">
                  <c:v>0</c:v>
                </c:pt>
                <c:pt idx="403">
                  <c:v>1</c:v>
                </c:pt>
                <c:pt idx="404">
                  <c:v>0</c:v>
                </c:pt>
                <c:pt idx="405">
                  <c:v>0</c:v>
                </c:pt>
                <c:pt idx="406">
                  <c:v>0</c:v>
                </c:pt>
                <c:pt idx="407">
                  <c:v>0</c:v>
                </c:pt>
                <c:pt idx="408">
                  <c:v>0</c:v>
                </c:pt>
                <c:pt idx="409">
                  <c:v>0</c:v>
                </c:pt>
                <c:pt idx="410">
                  <c:v>1</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1</c:v>
                </c:pt>
                <c:pt idx="428">
                  <c:v>0</c:v>
                </c:pt>
                <c:pt idx="429">
                  <c:v>0</c:v>
                </c:pt>
                <c:pt idx="430">
                  <c:v>0</c:v>
                </c:pt>
                <c:pt idx="431">
                  <c:v>1</c:v>
                </c:pt>
                <c:pt idx="432">
                  <c:v>0</c:v>
                </c:pt>
                <c:pt idx="433">
                  <c:v>0</c:v>
                </c:pt>
                <c:pt idx="434">
                  <c:v>0</c:v>
                </c:pt>
                <c:pt idx="435">
                  <c:v>0</c:v>
                </c:pt>
                <c:pt idx="436">
                  <c:v>0</c:v>
                </c:pt>
                <c:pt idx="437">
                  <c:v>1</c:v>
                </c:pt>
                <c:pt idx="438">
                  <c:v>0</c:v>
                </c:pt>
                <c:pt idx="439">
                  <c:v>0</c:v>
                </c:pt>
                <c:pt idx="440">
                  <c:v>1</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1</c:v>
                </c:pt>
                <c:pt idx="455">
                  <c:v>0</c:v>
                </c:pt>
                <c:pt idx="456">
                  <c:v>0</c:v>
                </c:pt>
                <c:pt idx="457">
                  <c:v>0</c:v>
                </c:pt>
                <c:pt idx="458">
                  <c:v>1</c:v>
                </c:pt>
                <c:pt idx="459">
                  <c:v>0</c:v>
                </c:pt>
                <c:pt idx="460">
                  <c:v>0</c:v>
                </c:pt>
                <c:pt idx="461">
                  <c:v>1</c:v>
                </c:pt>
                <c:pt idx="462">
                  <c:v>0</c:v>
                </c:pt>
                <c:pt idx="463">
                  <c:v>0</c:v>
                </c:pt>
                <c:pt idx="464">
                  <c:v>0</c:v>
                </c:pt>
                <c:pt idx="465">
                  <c:v>0</c:v>
                </c:pt>
                <c:pt idx="466">
                  <c:v>0</c:v>
                </c:pt>
                <c:pt idx="467">
                  <c:v>1</c:v>
                </c:pt>
                <c:pt idx="468">
                  <c:v>0</c:v>
                </c:pt>
                <c:pt idx="469">
                  <c:v>0</c:v>
                </c:pt>
                <c:pt idx="470">
                  <c:v>0</c:v>
                </c:pt>
                <c:pt idx="471">
                  <c:v>0</c:v>
                </c:pt>
                <c:pt idx="472">
                  <c:v>1</c:v>
                </c:pt>
                <c:pt idx="473">
                  <c:v>0</c:v>
                </c:pt>
                <c:pt idx="474">
                  <c:v>0</c:v>
                </c:pt>
                <c:pt idx="475">
                  <c:v>1</c:v>
                </c:pt>
                <c:pt idx="476">
                  <c:v>0</c:v>
                </c:pt>
                <c:pt idx="477">
                  <c:v>0</c:v>
                </c:pt>
                <c:pt idx="478">
                  <c:v>0</c:v>
                </c:pt>
                <c:pt idx="479">
                  <c:v>0</c:v>
                </c:pt>
                <c:pt idx="480">
                  <c:v>1</c:v>
                </c:pt>
                <c:pt idx="481">
                  <c:v>0</c:v>
                </c:pt>
                <c:pt idx="482">
                  <c:v>0</c:v>
                </c:pt>
                <c:pt idx="483">
                  <c:v>0</c:v>
                </c:pt>
                <c:pt idx="484">
                  <c:v>0</c:v>
                </c:pt>
                <c:pt idx="485">
                  <c:v>0</c:v>
                </c:pt>
                <c:pt idx="486">
                  <c:v>0</c:v>
                </c:pt>
                <c:pt idx="487">
                  <c:v>0</c:v>
                </c:pt>
                <c:pt idx="488">
                  <c:v>0</c:v>
                </c:pt>
                <c:pt idx="489">
                  <c:v>1</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6-6C05-41FF-9368-83C77F74F8F6}"/>
            </c:ext>
          </c:extLst>
        </c:ser>
        <c:ser>
          <c:idx val="23"/>
          <c:order val="23"/>
          <c:tx>
            <c:strRef>
              <c:f>Sheet1!$Y$1</c:f>
              <c:strCache>
                <c:ptCount val="1"/>
                <c:pt idx="0">
                  <c:v>grohe_czsk Czsk</c:v>
                </c:pt>
              </c:strCache>
            </c:strRef>
          </c:tx>
          <c:spPr>
            <a:ln w="28575" cap="rnd">
              <a:solidFill>
                <a:schemeClr val="accent6">
                  <a:lumMod val="8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Sheet1!$Y$2:$Y$498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0</c:v>
                </c:pt>
                <c:pt idx="16">
                  <c:v>0</c:v>
                </c:pt>
                <c:pt idx="17">
                  <c:v>0</c:v>
                </c:pt>
                <c:pt idx="18">
                  <c:v>0</c:v>
                </c:pt>
                <c:pt idx="19">
                  <c:v>0</c:v>
                </c:pt>
                <c:pt idx="20">
                  <c:v>1</c:v>
                </c:pt>
                <c:pt idx="21">
                  <c:v>1</c:v>
                </c:pt>
                <c:pt idx="22">
                  <c:v>0</c:v>
                </c:pt>
                <c:pt idx="23">
                  <c:v>0</c:v>
                </c:pt>
                <c:pt idx="24">
                  <c:v>0</c:v>
                </c:pt>
                <c:pt idx="25">
                  <c:v>0</c:v>
                </c:pt>
                <c:pt idx="26">
                  <c:v>0</c:v>
                </c:pt>
                <c:pt idx="27">
                  <c:v>1</c:v>
                </c:pt>
                <c:pt idx="28">
                  <c:v>1</c:v>
                </c:pt>
                <c:pt idx="29">
                  <c:v>0</c:v>
                </c:pt>
                <c:pt idx="30">
                  <c:v>0</c:v>
                </c:pt>
                <c:pt idx="31">
                  <c:v>0</c:v>
                </c:pt>
                <c:pt idx="32">
                  <c:v>1</c:v>
                </c:pt>
                <c:pt idx="33">
                  <c:v>0</c:v>
                </c:pt>
                <c:pt idx="34">
                  <c:v>1</c:v>
                </c:pt>
                <c:pt idx="35">
                  <c:v>0</c:v>
                </c:pt>
                <c:pt idx="36">
                  <c:v>0</c:v>
                </c:pt>
                <c:pt idx="37">
                  <c:v>0</c:v>
                </c:pt>
                <c:pt idx="38">
                  <c:v>0</c:v>
                </c:pt>
                <c:pt idx="39">
                  <c:v>0</c:v>
                </c:pt>
                <c:pt idx="40">
                  <c:v>0</c:v>
                </c:pt>
                <c:pt idx="41">
                  <c:v>0</c:v>
                </c:pt>
                <c:pt idx="42">
                  <c:v>0</c:v>
                </c:pt>
                <c:pt idx="43">
                  <c:v>0</c:v>
                </c:pt>
                <c:pt idx="44">
                  <c:v>0</c:v>
                </c:pt>
                <c:pt idx="45">
                  <c:v>1</c:v>
                </c:pt>
                <c:pt idx="46">
                  <c:v>0</c:v>
                </c:pt>
                <c:pt idx="47">
                  <c:v>1</c:v>
                </c:pt>
                <c:pt idx="48">
                  <c:v>0</c:v>
                </c:pt>
                <c:pt idx="49">
                  <c:v>0</c:v>
                </c:pt>
                <c:pt idx="50">
                  <c:v>0</c:v>
                </c:pt>
                <c:pt idx="51">
                  <c:v>0</c:v>
                </c:pt>
                <c:pt idx="52">
                  <c:v>1</c:v>
                </c:pt>
                <c:pt idx="53">
                  <c:v>0</c:v>
                </c:pt>
                <c:pt idx="54">
                  <c:v>0</c:v>
                </c:pt>
                <c:pt idx="55">
                  <c:v>0</c:v>
                </c:pt>
                <c:pt idx="56">
                  <c:v>0</c:v>
                </c:pt>
                <c:pt idx="57">
                  <c:v>0</c:v>
                </c:pt>
                <c:pt idx="58">
                  <c:v>0</c:v>
                </c:pt>
                <c:pt idx="59">
                  <c:v>0</c:v>
                </c:pt>
                <c:pt idx="60">
                  <c:v>0</c:v>
                </c:pt>
                <c:pt idx="61">
                  <c:v>0</c:v>
                </c:pt>
                <c:pt idx="62">
                  <c:v>0</c:v>
                </c:pt>
                <c:pt idx="63">
                  <c:v>1</c:v>
                </c:pt>
                <c:pt idx="64">
                  <c:v>0</c:v>
                </c:pt>
                <c:pt idx="65">
                  <c:v>0</c:v>
                </c:pt>
                <c:pt idx="66">
                  <c:v>0</c:v>
                </c:pt>
                <c:pt idx="67">
                  <c:v>0</c:v>
                </c:pt>
                <c:pt idx="68">
                  <c:v>0</c:v>
                </c:pt>
                <c:pt idx="69">
                  <c:v>0</c:v>
                </c:pt>
                <c:pt idx="70">
                  <c:v>0</c:v>
                </c:pt>
                <c:pt idx="71">
                  <c:v>0</c:v>
                </c:pt>
                <c:pt idx="72">
                  <c:v>0</c:v>
                </c:pt>
                <c:pt idx="73">
                  <c:v>1</c:v>
                </c:pt>
                <c:pt idx="74">
                  <c:v>0</c:v>
                </c:pt>
                <c:pt idx="75">
                  <c:v>0</c:v>
                </c:pt>
                <c:pt idx="76">
                  <c:v>0</c:v>
                </c:pt>
                <c:pt idx="77">
                  <c:v>1</c:v>
                </c:pt>
                <c:pt idx="78">
                  <c:v>0</c:v>
                </c:pt>
                <c:pt idx="79">
                  <c:v>0</c:v>
                </c:pt>
                <c:pt idx="80">
                  <c:v>0</c:v>
                </c:pt>
                <c:pt idx="81">
                  <c:v>1</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1</c:v>
                </c:pt>
                <c:pt idx="105">
                  <c:v>0</c:v>
                </c:pt>
                <c:pt idx="106">
                  <c:v>0</c:v>
                </c:pt>
                <c:pt idx="107">
                  <c:v>0</c:v>
                </c:pt>
                <c:pt idx="108">
                  <c:v>0</c:v>
                </c:pt>
                <c:pt idx="109">
                  <c:v>0</c:v>
                </c:pt>
                <c:pt idx="110">
                  <c:v>1</c:v>
                </c:pt>
                <c:pt idx="111">
                  <c:v>0</c:v>
                </c:pt>
                <c:pt idx="112">
                  <c:v>0</c:v>
                </c:pt>
                <c:pt idx="113">
                  <c:v>0</c:v>
                </c:pt>
                <c:pt idx="114">
                  <c:v>0</c:v>
                </c:pt>
                <c:pt idx="115">
                  <c:v>0</c:v>
                </c:pt>
                <c:pt idx="116">
                  <c:v>1</c:v>
                </c:pt>
                <c:pt idx="117">
                  <c:v>0</c:v>
                </c:pt>
                <c:pt idx="118">
                  <c:v>0</c:v>
                </c:pt>
                <c:pt idx="119">
                  <c:v>1</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1</c:v>
                </c:pt>
                <c:pt idx="137">
                  <c:v>0</c:v>
                </c:pt>
                <c:pt idx="138">
                  <c:v>1</c:v>
                </c:pt>
                <c:pt idx="139">
                  <c:v>0</c:v>
                </c:pt>
                <c:pt idx="140">
                  <c:v>1</c:v>
                </c:pt>
                <c:pt idx="141">
                  <c:v>1</c:v>
                </c:pt>
                <c:pt idx="142">
                  <c:v>0</c:v>
                </c:pt>
                <c:pt idx="143">
                  <c:v>1</c:v>
                </c:pt>
                <c:pt idx="144">
                  <c:v>0</c:v>
                </c:pt>
                <c:pt idx="145">
                  <c:v>1</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1</c:v>
                </c:pt>
                <c:pt idx="168">
                  <c:v>0</c:v>
                </c:pt>
                <c:pt idx="169">
                  <c:v>0</c:v>
                </c:pt>
                <c:pt idx="170">
                  <c:v>0</c:v>
                </c:pt>
                <c:pt idx="171">
                  <c:v>1</c:v>
                </c:pt>
                <c:pt idx="172">
                  <c:v>0</c:v>
                </c:pt>
                <c:pt idx="173">
                  <c:v>0</c:v>
                </c:pt>
                <c:pt idx="174">
                  <c:v>0</c:v>
                </c:pt>
                <c:pt idx="175">
                  <c:v>0</c:v>
                </c:pt>
                <c:pt idx="176">
                  <c:v>0</c:v>
                </c:pt>
                <c:pt idx="177">
                  <c:v>0</c:v>
                </c:pt>
                <c:pt idx="178">
                  <c:v>1</c:v>
                </c:pt>
                <c:pt idx="179">
                  <c:v>0</c:v>
                </c:pt>
                <c:pt idx="180">
                  <c:v>0</c:v>
                </c:pt>
                <c:pt idx="181">
                  <c:v>1</c:v>
                </c:pt>
                <c:pt idx="182">
                  <c:v>0</c:v>
                </c:pt>
                <c:pt idx="183">
                  <c:v>0</c:v>
                </c:pt>
                <c:pt idx="184">
                  <c:v>0</c:v>
                </c:pt>
                <c:pt idx="185">
                  <c:v>0</c:v>
                </c:pt>
                <c:pt idx="186">
                  <c:v>0</c:v>
                </c:pt>
                <c:pt idx="187">
                  <c:v>1</c:v>
                </c:pt>
                <c:pt idx="188">
                  <c:v>0</c:v>
                </c:pt>
                <c:pt idx="189">
                  <c:v>0</c:v>
                </c:pt>
                <c:pt idx="190">
                  <c:v>0</c:v>
                </c:pt>
                <c:pt idx="191">
                  <c:v>0</c:v>
                </c:pt>
                <c:pt idx="192">
                  <c:v>0</c:v>
                </c:pt>
                <c:pt idx="193">
                  <c:v>1</c:v>
                </c:pt>
                <c:pt idx="194">
                  <c:v>0</c:v>
                </c:pt>
                <c:pt idx="195">
                  <c:v>0</c:v>
                </c:pt>
                <c:pt idx="196">
                  <c:v>1</c:v>
                </c:pt>
                <c:pt idx="197">
                  <c:v>0</c:v>
                </c:pt>
                <c:pt idx="198">
                  <c:v>0</c:v>
                </c:pt>
                <c:pt idx="199">
                  <c:v>0</c:v>
                </c:pt>
                <c:pt idx="200">
                  <c:v>0</c:v>
                </c:pt>
                <c:pt idx="201">
                  <c:v>0</c:v>
                </c:pt>
                <c:pt idx="202">
                  <c:v>0</c:v>
                </c:pt>
                <c:pt idx="203">
                  <c:v>0</c:v>
                </c:pt>
                <c:pt idx="204">
                  <c:v>0</c:v>
                </c:pt>
                <c:pt idx="205">
                  <c:v>0</c:v>
                </c:pt>
                <c:pt idx="206">
                  <c:v>0</c:v>
                </c:pt>
                <c:pt idx="207">
                  <c:v>0</c:v>
                </c:pt>
                <c:pt idx="208">
                  <c:v>1</c:v>
                </c:pt>
                <c:pt idx="209">
                  <c:v>2</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1</c:v>
                </c:pt>
                <c:pt idx="228">
                  <c:v>0</c:v>
                </c:pt>
                <c:pt idx="229">
                  <c:v>0</c:v>
                </c:pt>
                <c:pt idx="230">
                  <c:v>0</c:v>
                </c:pt>
                <c:pt idx="231">
                  <c:v>1</c:v>
                </c:pt>
                <c:pt idx="232">
                  <c:v>0</c:v>
                </c:pt>
                <c:pt idx="233">
                  <c:v>0</c:v>
                </c:pt>
                <c:pt idx="234">
                  <c:v>0</c:v>
                </c:pt>
                <c:pt idx="235">
                  <c:v>0</c:v>
                </c:pt>
                <c:pt idx="236">
                  <c:v>0</c:v>
                </c:pt>
                <c:pt idx="237">
                  <c:v>1</c:v>
                </c:pt>
                <c:pt idx="238">
                  <c:v>0</c:v>
                </c:pt>
                <c:pt idx="239">
                  <c:v>0</c:v>
                </c:pt>
                <c:pt idx="240">
                  <c:v>1</c:v>
                </c:pt>
                <c:pt idx="241">
                  <c:v>0</c:v>
                </c:pt>
                <c:pt idx="242">
                  <c:v>0</c:v>
                </c:pt>
                <c:pt idx="243">
                  <c:v>0</c:v>
                </c:pt>
                <c:pt idx="244">
                  <c:v>0</c:v>
                </c:pt>
                <c:pt idx="245">
                  <c:v>1</c:v>
                </c:pt>
                <c:pt idx="246">
                  <c:v>0</c:v>
                </c:pt>
                <c:pt idx="247">
                  <c:v>0</c:v>
                </c:pt>
                <c:pt idx="248">
                  <c:v>1</c:v>
                </c:pt>
                <c:pt idx="249">
                  <c:v>1</c:v>
                </c:pt>
                <c:pt idx="250">
                  <c:v>0</c:v>
                </c:pt>
                <c:pt idx="251">
                  <c:v>0</c:v>
                </c:pt>
                <c:pt idx="252">
                  <c:v>1</c:v>
                </c:pt>
                <c:pt idx="253">
                  <c:v>0</c:v>
                </c:pt>
                <c:pt idx="254">
                  <c:v>0</c:v>
                </c:pt>
                <c:pt idx="255">
                  <c:v>1</c:v>
                </c:pt>
                <c:pt idx="256">
                  <c:v>0</c:v>
                </c:pt>
                <c:pt idx="257">
                  <c:v>0</c:v>
                </c:pt>
                <c:pt idx="258">
                  <c:v>1</c:v>
                </c:pt>
                <c:pt idx="259">
                  <c:v>0</c:v>
                </c:pt>
                <c:pt idx="260">
                  <c:v>0</c:v>
                </c:pt>
                <c:pt idx="261">
                  <c:v>0</c:v>
                </c:pt>
                <c:pt idx="262">
                  <c:v>1</c:v>
                </c:pt>
                <c:pt idx="263">
                  <c:v>0</c:v>
                </c:pt>
                <c:pt idx="264">
                  <c:v>1</c:v>
                </c:pt>
                <c:pt idx="265">
                  <c:v>0</c:v>
                </c:pt>
                <c:pt idx="266">
                  <c:v>1</c:v>
                </c:pt>
                <c:pt idx="267">
                  <c:v>1</c:v>
                </c:pt>
                <c:pt idx="268">
                  <c:v>0</c:v>
                </c:pt>
                <c:pt idx="269">
                  <c:v>0</c:v>
                </c:pt>
                <c:pt idx="270">
                  <c:v>0</c:v>
                </c:pt>
                <c:pt idx="271">
                  <c:v>0</c:v>
                </c:pt>
                <c:pt idx="272">
                  <c:v>1</c:v>
                </c:pt>
                <c:pt idx="273">
                  <c:v>0</c:v>
                </c:pt>
                <c:pt idx="274">
                  <c:v>0</c:v>
                </c:pt>
                <c:pt idx="275">
                  <c:v>0</c:v>
                </c:pt>
                <c:pt idx="276">
                  <c:v>0</c:v>
                </c:pt>
                <c:pt idx="277">
                  <c:v>0</c:v>
                </c:pt>
                <c:pt idx="278">
                  <c:v>1</c:v>
                </c:pt>
                <c:pt idx="279">
                  <c:v>0</c:v>
                </c:pt>
                <c:pt idx="280">
                  <c:v>0</c:v>
                </c:pt>
                <c:pt idx="281">
                  <c:v>0</c:v>
                </c:pt>
                <c:pt idx="282">
                  <c:v>0</c:v>
                </c:pt>
                <c:pt idx="283">
                  <c:v>0</c:v>
                </c:pt>
                <c:pt idx="284">
                  <c:v>1</c:v>
                </c:pt>
                <c:pt idx="285">
                  <c:v>1</c:v>
                </c:pt>
                <c:pt idx="286">
                  <c:v>1</c:v>
                </c:pt>
                <c:pt idx="287">
                  <c:v>0</c:v>
                </c:pt>
                <c:pt idx="288">
                  <c:v>0</c:v>
                </c:pt>
                <c:pt idx="289">
                  <c:v>0</c:v>
                </c:pt>
                <c:pt idx="290">
                  <c:v>0</c:v>
                </c:pt>
                <c:pt idx="291">
                  <c:v>0</c:v>
                </c:pt>
                <c:pt idx="292">
                  <c:v>1</c:v>
                </c:pt>
                <c:pt idx="293">
                  <c:v>1</c:v>
                </c:pt>
                <c:pt idx="294">
                  <c:v>1</c:v>
                </c:pt>
                <c:pt idx="295">
                  <c:v>0</c:v>
                </c:pt>
                <c:pt idx="296">
                  <c:v>1</c:v>
                </c:pt>
                <c:pt idx="297">
                  <c:v>0</c:v>
                </c:pt>
                <c:pt idx="298">
                  <c:v>1</c:v>
                </c:pt>
                <c:pt idx="299">
                  <c:v>1</c:v>
                </c:pt>
                <c:pt idx="300">
                  <c:v>1</c:v>
                </c:pt>
                <c:pt idx="301">
                  <c:v>0</c:v>
                </c:pt>
                <c:pt idx="302">
                  <c:v>0</c:v>
                </c:pt>
                <c:pt idx="303">
                  <c:v>0</c:v>
                </c:pt>
                <c:pt idx="304">
                  <c:v>0</c:v>
                </c:pt>
                <c:pt idx="305">
                  <c:v>1</c:v>
                </c:pt>
                <c:pt idx="306">
                  <c:v>0</c:v>
                </c:pt>
                <c:pt idx="307">
                  <c:v>1</c:v>
                </c:pt>
                <c:pt idx="308">
                  <c:v>2</c:v>
                </c:pt>
                <c:pt idx="309">
                  <c:v>0</c:v>
                </c:pt>
                <c:pt idx="310">
                  <c:v>0</c:v>
                </c:pt>
                <c:pt idx="311">
                  <c:v>0</c:v>
                </c:pt>
                <c:pt idx="312">
                  <c:v>1</c:v>
                </c:pt>
                <c:pt idx="313">
                  <c:v>1</c:v>
                </c:pt>
                <c:pt idx="314">
                  <c:v>0</c:v>
                </c:pt>
                <c:pt idx="315">
                  <c:v>0</c:v>
                </c:pt>
                <c:pt idx="316">
                  <c:v>0</c:v>
                </c:pt>
                <c:pt idx="317">
                  <c:v>0</c:v>
                </c:pt>
                <c:pt idx="318">
                  <c:v>0</c:v>
                </c:pt>
                <c:pt idx="319">
                  <c:v>1</c:v>
                </c:pt>
                <c:pt idx="320">
                  <c:v>0</c:v>
                </c:pt>
                <c:pt idx="321">
                  <c:v>0</c:v>
                </c:pt>
                <c:pt idx="322">
                  <c:v>1</c:v>
                </c:pt>
                <c:pt idx="323">
                  <c:v>0</c:v>
                </c:pt>
                <c:pt idx="324">
                  <c:v>0</c:v>
                </c:pt>
                <c:pt idx="325">
                  <c:v>1</c:v>
                </c:pt>
                <c:pt idx="326">
                  <c:v>0</c:v>
                </c:pt>
                <c:pt idx="327">
                  <c:v>0</c:v>
                </c:pt>
                <c:pt idx="328">
                  <c:v>1</c:v>
                </c:pt>
                <c:pt idx="329">
                  <c:v>0</c:v>
                </c:pt>
                <c:pt idx="330">
                  <c:v>0</c:v>
                </c:pt>
                <c:pt idx="331">
                  <c:v>0</c:v>
                </c:pt>
                <c:pt idx="332">
                  <c:v>0</c:v>
                </c:pt>
                <c:pt idx="333">
                  <c:v>0</c:v>
                </c:pt>
                <c:pt idx="334">
                  <c:v>1</c:v>
                </c:pt>
                <c:pt idx="335">
                  <c:v>0</c:v>
                </c:pt>
                <c:pt idx="336">
                  <c:v>0</c:v>
                </c:pt>
                <c:pt idx="337">
                  <c:v>0</c:v>
                </c:pt>
                <c:pt idx="338">
                  <c:v>0</c:v>
                </c:pt>
                <c:pt idx="339">
                  <c:v>1</c:v>
                </c:pt>
                <c:pt idx="340">
                  <c:v>1</c:v>
                </c:pt>
                <c:pt idx="341">
                  <c:v>1</c:v>
                </c:pt>
                <c:pt idx="342">
                  <c:v>0</c:v>
                </c:pt>
                <c:pt idx="343">
                  <c:v>1</c:v>
                </c:pt>
                <c:pt idx="344">
                  <c:v>1</c:v>
                </c:pt>
                <c:pt idx="345">
                  <c:v>0</c:v>
                </c:pt>
                <c:pt idx="346">
                  <c:v>1</c:v>
                </c:pt>
                <c:pt idx="347">
                  <c:v>0</c:v>
                </c:pt>
                <c:pt idx="348">
                  <c:v>0</c:v>
                </c:pt>
                <c:pt idx="349">
                  <c:v>0</c:v>
                </c:pt>
                <c:pt idx="350">
                  <c:v>1</c:v>
                </c:pt>
                <c:pt idx="351">
                  <c:v>0</c:v>
                </c:pt>
                <c:pt idx="352">
                  <c:v>0</c:v>
                </c:pt>
                <c:pt idx="353">
                  <c:v>1</c:v>
                </c:pt>
                <c:pt idx="354">
                  <c:v>0</c:v>
                </c:pt>
                <c:pt idx="355">
                  <c:v>1</c:v>
                </c:pt>
                <c:pt idx="356">
                  <c:v>0</c:v>
                </c:pt>
                <c:pt idx="357">
                  <c:v>1</c:v>
                </c:pt>
                <c:pt idx="358">
                  <c:v>0</c:v>
                </c:pt>
                <c:pt idx="359">
                  <c:v>0</c:v>
                </c:pt>
                <c:pt idx="360">
                  <c:v>0</c:v>
                </c:pt>
                <c:pt idx="361">
                  <c:v>0</c:v>
                </c:pt>
                <c:pt idx="362">
                  <c:v>0</c:v>
                </c:pt>
                <c:pt idx="363">
                  <c:v>0</c:v>
                </c:pt>
                <c:pt idx="364">
                  <c:v>1</c:v>
                </c:pt>
                <c:pt idx="365">
                  <c:v>1</c:v>
                </c:pt>
                <c:pt idx="366">
                  <c:v>0</c:v>
                </c:pt>
                <c:pt idx="367">
                  <c:v>0</c:v>
                </c:pt>
                <c:pt idx="368">
                  <c:v>1</c:v>
                </c:pt>
                <c:pt idx="369">
                  <c:v>0</c:v>
                </c:pt>
                <c:pt idx="370">
                  <c:v>1</c:v>
                </c:pt>
                <c:pt idx="371">
                  <c:v>0</c:v>
                </c:pt>
                <c:pt idx="372">
                  <c:v>0</c:v>
                </c:pt>
                <c:pt idx="373">
                  <c:v>0</c:v>
                </c:pt>
                <c:pt idx="374">
                  <c:v>0</c:v>
                </c:pt>
                <c:pt idx="375">
                  <c:v>0</c:v>
                </c:pt>
                <c:pt idx="376">
                  <c:v>0</c:v>
                </c:pt>
                <c:pt idx="377">
                  <c:v>0</c:v>
                </c:pt>
                <c:pt idx="378">
                  <c:v>1</c:v>
                </c:pt>
                <c:pt idx="379">
                  <c:v>1</c:v>
                </c:pt>
                <c:pt idx="380">
                  <c:v>0</c:v>
                </c:pt>
                <c:pt idx="381">
                  <c:v>1</c:v>
                </c:pt>
                <c:pt idx="382">
                  <c:v>0</c:v>
                </c:pt>
                <c:pt idx="383">
                  <c:v>1</c:v>
                </c:pt>
                <c:pt idx="384">
                  <c:v>0</c:v>
                </c:pt>
                <c:pt idx="385">
                  <c:v>1</c:v>
                </c:pt>
                <c:pt idx="386">
                  <c:v>0</c:v>
                </c:pt>
                <c:pt idx="387">
                  <c:v>0</c:v>
                </c:pt>
                <c:pt idx="388">
                  <c:v>1</c:v>
                </c:pt>
                <c:pt idx="389">
                  <c:v>0</c:v>
                </c:pt>
                <c:pt idx="390">
                  <c:v>0</c:v>
                </c:pt>
                <c:pt idx="391">
                  <c:v>1</c:v>
                </c:pt>
                <c:pt idx="392">
                  <c:v>0</c:v>
                </c:pt>
                <c:pt idx="393">
                  <c:v>0</c:v>
                </c:pt>
                <c:pt idx="394">
                  <c:v>0</c:v>
                </c:pt>
                <c:pt idx="395">
                  <c:v>0</c:v>
                </c:pt>
                <c:pt idx="396">
                  <c:v>1</c:v>
                </c:pt>
                <c:pt idx="397">
                  <c:v>0</c:v>
                </c:pt>
                <c:pt idx="398">
                  <c:v>0</c:v>
                </c:pt>
                <c:pt idx="399">
                  <c:v>1</c:v>
                </c:pt>
                <c:pt idx="400">
                  <c:v>0</c:v>
                </c:pt>
                <c:pt idx="401">
                  <c:v>0</c:v>
                </c:pt>
                <c:pt idx="402">
                  <c:v>0</c:v>
                </c:pt>
                <c:pt idx="403">
                  <c:v>1</c:v>
                </c:pt>
                <c:pt idx="404">
                  <c:v>0</c:v>
                </c:pt>
                <c:pt idx="405">
                  <c:v>1</c:v>
                </c:pt>
                <c:pt idx="406">
                  <c:v>0</c:v>
                </c:pt>
                <c:pt idx="407">
                  <c:v>0</c:v>
                </c:pt>
                <c:pt idx="408">
                  <c:v>0</c:v>
                </c:pt>
                <c:pt idx="409">
                  <c:v>1</c:v>
                </c:pt>
                <c:pt idx="410">
                  <c:v>0</c:v>
                </c:pt>
                <c:pt idx="411">
                  <c:v>0</c:v>
                </c:pt>
                <c:pt idx="412">
                  <c:v>1</c:v>
                </c:pt>
                <c:pt idx="413">
                  <c:v>0</c:v>
                </c:pt>
                <c:pt idx="414">
                  <c:v>0</c:v>
                </c:pt>
                <c:pt idx="415">
                  <c:v>0</c:v>
                </c:pt>
                <c:pt idx="416">
                  <c:v>1</c:v>
                </c:pt>
                <c:pt idx="417">
                  <c:v>0</c:v>
                </c:pt>
                <c:pt idx="418">
                  <c:v>1</c:v>
                </c:pt>
                <c:pt idx="419">
                  <c:v>0</c:v>
                </c:pt>
                <c:pt idx="420">
                  <c:v>1</c:v>
                </c:pt>
                <c:pt idx="421">
                  <c:v>0</c:v>
                </c:pt>
                <c:pt idx="422">
                  <c:v>0</c:v>
                </c:pt>
                <c:pt idx="423">
                  <c:v>1</c:v>
                </c:pt>
                <c:pt idx="424">
                  <c:v>0</c:v>
                </c:pt>
                <c:pt idx="425">
                  <c:v>0</c:v>
                </c:pt>
                <c:pt idx="426">
                  <c:v>1</c:v>
                </c:pt>
                <c:pt idx="427">
                  <c:v>0</c:v>
                </c:pt>
                <c:pt idx="428">
                  <c:v>0</c:v>
                </c:pt>
                <c:pt idx="429">
                  <c:v>0</c:v>
                </c:pt>
                <c:pt idx="430">
                  <c:v>1</c:v>
                </c:pt>
                <c:pt idx="431">
                  <c:v>0</c:v>
                </c:pt>
                <c:pt idx="432">
                  <c:v>0</c:v>
                </c:pt>
                <c:pt idx="433">
                  <c:v>1</c:v>
                </c:pt>
                <c:pt idx="434">
                  <c:v>0</c:v>
                </c:pt>
                <c:pt idx="435">
                  <c:v>0</c:v>
                </c:pt>
                <c:pt idx="436">
                  <c:v>0</c:v>
                </c:pt>
                <c:pt idx="437">
                  <c:v>1</c:v>
                </c:pt>
                <c:pt idx="438">
                  <c:v>0</c:v>
                </c:pt>
                <c:pt idx="439">
                  <c:v>0</c:v>
                </c:pt>
                <c:pt idx="440">
                  <c:v>1</c:v>
                </c:pt>
                <c:pt idx="441">
                  <c:v>0</c:v>
                </c:pt>
                <c:pt idx="442">
                  <c:v>0</c:v>
                </c:pt>
                <c:pt idx="443">
                  <c:v>0</c:v>
                </c:pt>
                <c:pt idx="444">
                  <c:v>1</c:v>
                </c:pt>
                <c:pt idx="445">
                  <c:v>0</c:v>
                </c:pt>
                <c:pt idx="446">
                  <c:v>0</c:v>
                </c:pt>
                <c:pt idx="447">
                  <c:v>1</c:v>
                </c:pt>
                <c:pt idx="448">
                  <c:v>0</c:v>
                </c:pt>
                <c:pt idx="449">
                  <c:v>0</c:v>
                </c:pt>
                <c:pt idx="450">
                  <c:v>0</c:v>
                </c:pt>
                <c:pt idx="451">
                  <c:v>1</c:v>
                </c:pt>
                <c:pt idx="452">
                  <c:v>0</c:v>
                </c:pt>
                <c:pt idx="453">
                  <c:v>0</c:v>
                </c:pt>
                <c:pt idx="454">
                  <c:v>1</c:v>
                </c:pt>
                <c:pt idx="455">
                  <c:v>0</c:v>
                </c:pt>
                <c:pt idx="456">
                  <c:v>0</c:v>
                </c:pt>
                <c:pt idx="457">
                  <c:v>0</c:v>
                </c:pt>
                <c:pt idx="458">
                  <c:v>1</c:v>
                </c:pt>
                <c:pt idx="459">
                  <c:v>0</c:v>
                </c:pt>
                <c:pt idx="460">
                  <c:v>0</c:v>
                </c:pt>
                <c:pt idx="461">
                  <c:v>1</c:v>
                </c:pt>
                <c:pt idx="462">
                  <c:v>0</c:v>
                </c:pt>
                <c:pt idx="463">
                  <c:v>0</c:v>
                </c:pt>
                <c:pt idx="464">
                  <c:v>0</c:v>
                </c:pt>
                <c:pt idx="465">
                  <c:v>1</c:v>
                </c:pt>
                <c:pt idx="466">
                  <c:v>0</c:v>
                </c:pt>
                <c:pt idx="467">
                  <c:v>0</c:v>
                </c:pt>
                <c:pt idx="468">
                  <c:v>1</c:v>
                </c:pt>
                <c:pt idx="469">
                  <c:v>0</c:v>
                </c:pt>
                <c:pt idx="470">
                  <c:v>0</c:v>
                </c:pt>
                <c:pt idx="471">
                  <c:v>0</c:v>
                </c:pt>
                <c:pt idx="472">
                  <c:v>1</c:v>
                </c:pt>
                <c:pt idx="473">
                  <c:v>0</c:v>
                </c:pt>
                <c:pt idx="474">
                  <c:v>0</c:v>
                </c:pt>
                <c:pt idx="475">
                  <c:v>1</c:v>
                </c:pt>
                <c:pt idx="476">
                  <c:v>0</c:v>
                </c:pt>
                <c:pt idx="477">
                  <c:v>0</c:v>
                </c:pt>
                <c:pt idx="478">
                  <c:v>0</c:v>
                </c:pt>
                <c:pt idx="479">
                  <c:v>1</c:v>
                </c:pt>
                <c:pt idx="480">
                  <c:v>0</c:v>
                </c:pt>
                <c:pt idx="481">
                  <c:v>0</c:v>
                </c:pt>
                <c:pt idx="482">
                  <c:v>1</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7-6C05-41FF-9368-83C77F74F8F6}"/>
            </c:ext>
          </c:extLst>
        </c:ser>
        <c:ser>
          <c:idx val="24"/>
          <c:order val="24"/>
          <c:tx>
            <c:strRef>
              <c:f>Sheet1!$Z$1</c:f>
              <c:strCache>
                <c:ptCount val="1"/>
                <c:pt idx="0">
                  <c:v>duravit_tr</c:v>
                </c:pt>
              </c:strCache>
            </c:strRef>
          </c:tx>
          <c:spPr>
            <a:ln w="28575" cap="rnd">
              <a:solidFill>
                <a:schemeClr val="accent1">
                  <a:lumMod val="60000"/>
                  <a:lumOff val="4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Sheet1!$Z$2:$Z$498</c:f>
              <c:numCache>
                <c:formatCode>General</c:formatCode>
                <c:ptCount val="497"/>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1</c:v>
                </c:pt>
                <c:pt idx="42">
                  <c:v>0</c:v>
                </c:pt>
                <c:pt idx="43">
                  <c:v>0</c:v>
                </c:pt>
                <c:pt idx="44">
                  <c:v>0</c:v>
                </c:pt>
                <c:pt idx="45">
                  <c:v>0</c:v>
                </c:pt>
                <c:pt idx="46">
                  <c:v>0</c:v>
                </c:pt>
                <c:pt idx="47">
                  <c:v>0</c:v>
                </c:pt>
                <c:pt idx="48">
                  <c:v>0</c:v>
                </c:pt>
                <c:pt idx="49">
                  <c:v>0</c:v>
                </c:pt>
                <c:pt idx="50">
                  <c:v>0</c:v>
                </c:pt>
                <c:pt idx="51">
                  <c:v>0</c:v>
                </c:pt>
                <c:pt idx="52">
                  <c:v>1</c:v>
                </c:pt>
                <c:pt idx="53">
                  <c:v>1</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1</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1</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1</c:v>
                </c:pt>
                <c:pt idx="132">
                  <c:v>0</c:v>
                </c:pt>
                <c:pt idx="133">
                  <c:v>0</c:v>
                </c:pt>
                <c:pt idx="134">
                  <c:v>0</c:v>
                </c:pt>
                <c:pt idx="135">
                  <c:v>0</c:v>
                </c:pt>
                <c:pt idx="136">
                  <c:v>0</c:v>
                </c:pt>
                <c:pt idx="137">
                  <c:v>0</c:v>
                </c:pt>
                <c:pt idx="138">
                  <c:v>0</c:v>
                </c:pt>
                <c:pt idx="139">
                  <c:v>2</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1</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1</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1</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1</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1</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1</c:v>
                </c:pt>
                <c:pt idx="372">
                  <c:v>0</c:v>
                </c:pt>
                <c:pt idx="373">
                  <c:v>0</c:v>
                </c:pt>
                <c:pt idx="374">
                  <c:v>0</c:v>
                </c:pt>
                <c:pt idx="375">
                  <c:v>0</c:v>
                </c:pt>
                <c:pt idx="376">
                  <c:v>0</c:v>
                </c:pt>
                <c:pt idx="377">
                  <c:v>0</c:v>
                </c:pt>
                <c:pt idx="378">
                  <c:v>0</c:v>
                </c:pt>
                <c:pt idx="379">
                  <c:v>0</c:v>
                </c:pt>
                <c:pt idx="380">
                  <c:v>0</c:v>
                </c:pt>
                <c:pt idx="381">
                  <c:v>0</c:v>
                </c:pt>
                <c:pt idx="382">
                  <c:v>0</c:v>
                </c:pt>
                <c:pt idx="383">
                  <c:v>1</c:v>
                </c:pt>
                <c:pt idx="384">
                  <c:v>0</c:v>
                </c:pt>
                <c:pt idx="385">
                  <c:v>0</c:v>
                </c:pt>
                <c:pt idx="386">
                  <c:v>0</c:v>
                </c:pt>
                <c:pt idx="387">
                  <c:v>0</c:v>
                </c:pt>
                <c:pt idx="388">
                  <c:v>0</c:v>
                </c:pt>
                <c:pt idx="389">
                  <c:v>0</c:v>
                </c:pt>
                <c:pt idx="390">
                  <c:v>1</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1</c:v>
                </c:pt>
                <c:pt idx="405">
                  <c:v>0</c:v>
                </c:pt>
                <c:pt idx="406">
                  <c:v>0</c:v>
                </c:pt>
                <c:pt idx="407">
                  <c:v>0</c:v>
                </c:pt>
                <c:pt idx="408">
                  <c:v>0</c:v>
                </c:pt>
                <c:pt idx="409">
                  <c:v>0</c:v>
                </c:pt>
                <c:pt idx="410">
                  <c:v>0</c:v>
                </c:pt>
                <c:pt idx="411">
                  <c:v>1</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1</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1</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1</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1</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8-6C05-41FF-9368-83C77F74F8F6}"/>
            </c:ext>
          </c:extLst>
        </c:ser>
        <c:ser>
          <c:idx val="25"/>
          <c:order val="25"/>
          <c:tx>
            <c:strRef>
              <c:f>Sheet1!$AA$1</c:f>
              <c:strCache>
                <c:ptCount val="1"/>
                <c:pt idx="0">
                  <c:v>geberit_fr</c:v>
                </c:pt>
              </c:strCache>
            </c:strRef>
          </c:tx>
          <c:spPr>
            <a:ln w="28575" cap="rnd">
              <a:solidFill>
                <a:schemeClr val="accent2">
                  <a:lumMod val="60000"/>
                  <a:lumOff val="4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Sheet1!$AA$2:$AA$498</c:f>
              <c:numCache>
                <c:formatCode>General</c:formatCode>
                <c:ptCount val="497"/>
                <c:pt idx="0">
                  <c:v>0</c:v>
                </c:pt>
                <c:pt idx="1">
                  <c:v>0</c:v>
                </c:pt>
                <c:pt idx="2">
                  <c:v>0</c:v>
                </c:pt>
                <c:pt idx="3">
                  <c:v>0</c:v>
                </c:pt>
                <c:pt idx="4">
                  <c:v>0</c:v>
                </c:pt>
                <c:pt idx="5">
                  <c:v>1</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1</c:v>
                </c:pt>
                <c:pt idx="21">
                  <c:v>0</c:v>
                </c:pt>
                <c:pt idx="22">
                  <c:v>0</c:v>
                </c:pt>
                <c:pt idx="23">
                  <c:v>0</c:v>
                </c:pt>
                <c:pt idx="24">
                  <c:v>0</c:v>
                </c:pt>
                <c:pt idx="25">
                  <c:v>0</c:v>
                </c:pt>
                <c:pt idx="26">
                  <c:v>1</c:v>
                </c:pt>
                <c:pt idx="27">
                  <c:v>0</c:v>
                </c:pt>
                <c:pt idx="28">
                  <c:v>0</c:v>
                </c:pt>
                <c:pt idx="29">
                  <c:v>0</c:v>
                </c:pt>
                <c:pt idx="30">
                  <c:v>0</c:v>
                </c:pt>
                <c:pt idx="31">
                  <c:v>0</c:v>
                </c:pt>
                <c:pt idx="32">
                  <c:v>0</c:v>
                </c:pt>
                <c:pt idx="33">
                  <c:v>0</c:v>
                </c:pt>
                <c:pt idx="34">
                  <c:v>0</c:v>
                </c:pt>
                <c:pt idx="35">
                  <c:v>1</c:v>
                </c:pt>
                <c:pt idx="36">
                  <c:v>0</c:v>
                </c:pt>
                <c:pt idx="37">
                  <c:v>0</c:v>
                </c:pt>
                <c:pt idx="38">
                  <c:v>0</c:v>
                </c:pt>
                <c:pt idx="39">
                  <c:v>0</c:v>
                </c:pt>
                <c:pt idx="40">
                  <c:v>0</c:v>
                </c:pt>
                <c:pt idx="41">
                  <c:v>1</c:v>
                </c:pt>
                <c:pt idx="42">
                  <c:v>0</c:v>
                </c:pt>
                <c:pt idx="43">
                  <c:v>0</c:v>
                </c:pt>
                <c:pt idx="44">
                  <c:v>0</c:v>
                </c:pt>
                <c:pt idx="45">
                  <c:v>0</c:v>
                </c:pt>
                <c:pt idx="46">
                  <c:v>0</c:v>
                </c:pt>
                <c:pt idx="47">
                  <c:v>0</c:v>
                </c:pt>
                <c:pt idx="48">
                  <c:v>1</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1</c:v>
                </c:pt>
                <c:pt idx="71">
                  <c:v>0</c:v>
                </c:pt>
                <c:pt idx="72">
                  <c:v>0</c:v>
                </c:pt>
                <c:pt idx="73">
                  <c:v>0</c:v>
                </c:pt>
                <c:pt idx="74">
                  <c:v>0</c:v>
                </c:pt>
                <c:pt idx="75">
                  <c:v>0</c:v>
                </c:pt>
                <c:pt idx="76">
                  <c:v>1</c:v>
                </c:pt>
                <c:pt idx="77">
                  <c:v>0</c:v>
                </c:pt>
                <c:pt idx="78">
                  <c:v>0</c:v>
                </c:pt>
                <c:pt idx="79">
                  <c:v>0</c:v>
                </c:pt>
                <c:pt idx="80">
                  <c:v>0</c:v>
                </c:pt>
                <c:pt idx="81">
                  <c:v>0</c:v>
                </c:pt>
                <c:pt idx="82">
                  <c:v>0</c:v>
                </c:pt>
                <c:pt idx="83">
                  <c:v>1</c:v>
                </c:pt>
                <c:pt idx="84">
                  <c:v>0</c:v>
                </c:pt>
                <c:pt idx="85">
                  <c:v>0</c:v>
                </c:pt>
                <c:pt idx="86">
                  <c:v>0</c:v>
                </c:pt>
                <c:pt idx="87">
                  <c:v>0</c:v>
                </c:pt>
                <c:pt idx="88">
                  <c:v>0</c:v>
                </c:pt>
                <c:pt idx="89">
                  <c:v>0</c:v>
                </c:pt>
                <c:pt idx="90">
                  <c:v>1</c:v>
                </c:pt>
                <c:pt idx="91">
                  <c:v>0</c:v>
                </c:pt>
                <c:pt idx="92">
                  <c:v>0</c:v>
                </c:pt>
                <c:pt idx="93">
                  <c:v>0</c:v>
                </c:pt>
                <c:pt idx="94">
                  <c:v>0</c:v>
                </c:pt>
                <c:pt idx="95">
                  <c:v>0</c:v>
                </c:pt>
                <c:pt idx="96">
                  <c:v>1</c:v>
                </c:pt>
                <c:pt idx="97">
                  <c:v>0</c:v>
                </c:pt>
                <c:pt idx="98">
                  <c:v>0</c:v>
                </c:pt>
                <c:pt idx="99">
                  <c:v>0</c:v>
                </c:pt>
                <c:pt idx="100">
                  <c:v>0</c:v>
                </c:pt>
                <c:pt idx="101">
                  <c:v>0</c:v>
                </c:pt>
                <c:pt idx="102">
                  <c:v>0</c:v>
                </c:pt>
                <c:pt idx="103">
                  <c:v>1</c:v>
                </c:pt>
                <c:pt idx="104">
                  <c:v>0</c:v>
                </c:pt>
                <c:pt idx="105">
                  <c:v>0</c:v>
                </c:pt>
                <c:pt idx="106">
                  <c:v>0</c:v>
                </c:pt>
                <c:pt idx="107">
                  <c:v>0</c:v>
                </c:pt>
                <c:pt idx="108">
                  <c:v>0</c:v>
                </c:pt>
                <c:pt idx="109">
                  <c:v>0</c:v>
                </c:pt>
                <c:pt idx="110">
                  <c:v>1</c:v>
                </c:pt>
                <c:pt idx="111">
                  <c:v>0</c:v>
                </c:pt>
                <c:pt idx="112">
                  <c:v>0</c:v>
                </c:pt>
                <c:pt idx="113">
                  <c:v>0</c:v>
                </c:pt>
                <c:pt idx="114">
                  <c:v>0</c:v>
                </c:pt>
                <c:pt idx="115">
                  <c:v>0</c:v>
                </c:pt>
                <c:pt idx="116">
                  <c:v>0</c:v>
                </c:pt>
                <c:pt idx="117">
                  <c:v>0</c:v>
                </c:pt>
                <c:pt idx="118">
                  <c:v>1</c:v>
                </c:pt>
                <c:pt idx="119">
                  <c:v>0</c:v>
                </c:pt>
                <c:pt idx="120">
                  <c:v>0</c:v>
                </c:pt>
                <c:pt idx="121">
                  <c:v>0</c:v>
                </c:pt>
                <c:pt idx="122">
                  <c:v>0</c:v>
                </c:pt>
                <c:pt idx="123">
                  <c:v>0</c:v>
                </c:pt>
                <c:pt idx="124">
                  <c:v>0</c:v>
                </c:pt>
                <c:pt idx="125">
                  <c:v>1</c:v>
                </c:pt>
                <c:pt idx="126">
                  <c:v>0</c:v>
                </c:pt>
                <c:pt idx="127">
                  <c:v>0</c:v>
                </c:pt>
                <c:pt idx="128">
                  <c:v>0</c:v>
                </c:pt>
                <c:pt idx="129">
                  <c:v>0</c:v>
                </c:pt>
                <c:pt idx="130">
                  <c:v>0</c:v>
                </c:pt>
                <c:pt idx="131">
                  <c:v>0</c:v>
                </c:pt>
                <c:pt idx="132">
                  <c:v>1</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1</c:v>
                </c:pt>
                <c:pt idx="160">
                  <c:v>0</c:v>
                </c:pt>
                <c:pt idx="161">
                  <c:v>0</c:v>
                </c:pt>
                <c:pt idx="162">
                  <c:v>0</c:v>
                </c:pt>
                <c:pt idx="163">
                  <c:v>0</c:v>
                </c:pt>
                <c:pt idx="164">
                  <c:v>0</c:v>
                </c:pt>
                <c:pt idx="165">
                  <c:v>0</c:v>
                </c:pt>
                <c:pt idx="166">
                  <c:v>1</c:v>
                </c:pt>
                <c:pt idx="167">
                  <c:v>0</c:v>
                </c:pt>
                <c:pt idx="168">
                  <c:v>0</c:v>
                </c:pt>
                <c:pt idx="169">
                  <c:v>0</c:v>
                </c:pt>
                <c:pt idx="170">
                  <c:v>0</c:v>
                </c:pt>
                <c:pt idx="171">
                  <c:v>0</c:v>
                </c:pt>
                <c:pt idx="172">
                  <c:v>0</c:v>
                </c:pt>
                <c:pt idx="173">
                  <c:v>1</c:v>
                </c:pt>
                <c:pt idx="174">
                  <c:v>0</c:v>
                </c:pt>
                <c:pt idx="175">
                  <c:v>0</c:v>
                </c:pt>
                <c:pt idx="176">
                  <c:v>0</c:v>
                </c:pt>
                <c:pt idx="177">
                  <c:v>0</c:v>
                </c:pt>
                <c:pt idx="178">
                  <c:v>0</c:v>
                </c:pt>
                <c:pt idx="179">
                  <c:v>0</c:v>
                </c:pt>
                <c:pt idx="180">
                  <c:v>1</c:v>
                </c:pt>
                <c:pt idx="181">
                  <c:v>0</c:v>
                </c:pt>
                <c:pt idx="182">
                  <c:v>0</c:v>
                </c:pt>
                <c:pt idx="183">
                  <c:v>0</c:v>
                </c:pt>
                <c:pt idx="184">
                  <c:v>0</c:v>
                </c:pt>
                <c:pt idx="185">
                  <c:v>0</c:v>
                </c:pt>
                <c:pt idx="186">
                  <c:v>0</c:v>
                </c:pt>
                <c:pt idx="187">
                  <c:v>1</c:v>
                </c:pt>
                <c:pt idx="188">
                  <c:v>0</c:v>
                </c:pt>
                <c:pt idx="189">
                  <c:v>0</c:v>
                </c:pt>
                <c:pt idx="190">
                  <c:v>0</c:v>
                </c:pt>
                <c:pt idx="191">
                  <c:v>0</c:v>
                </c:pt>
                <c:pt idx="192">
                  <c:v>0</c:v>
                </c:pt>
                <c:pt idx="193">
                  <c:v>0</c:v>
                </c:pt>
                <c:pt idx="194">
                  <c:v>0</c:v>
                </c:pt>
                <c:pt idx="195">
                  <c:v>1</c:v>
                </c:pt>
                <c:pt idx="196">
                  <c:v>0</c:v>
                </c:pt>
                <c:pt idx="197">
                  <c:v>0</c:v>
                </c:pt>
                <c:pt idx="198">
                  <c:v>0</c:v>
                </c:pt>
                <c:pt idx="199">
                  <c:v>0</c:v>
                </c:pt>
                <c:pt idx="200">
                  <c:v>0</c:v>
                </c:pt>
                <c:pt idx="201">
                  <c:v>0</c:v>
                </c:pt>
                <c:pt idx="202">
                  <c:v>0</c:v>
                </c:pt>
                <c:pt idx="203">
                  <c:v>1</c:v>
                </c:pt>
                <c:pt idx="204">
                  <c:v>0</c:v>
                </c:pt>
                <c:pt idx="205">
                  <c:v>0</c:v>
                </c:pt>
                <c:pt idx="206">
                  <c:v>0</c:v>
                </c:pt>
                <c:pt idx="207">
                  <c:v>0</c:v>
                </c:pt>
                <c:pt idx="208">
                  <c:v>1</c:v>
                </c:pt>
                <c:pt idx="209">
                  <c:v>0</c:v>
                </c:pt>
                <c:pt idx="210">
                  <c:v>0</c:v>
                </c:pt>
                <c:pt idx="211">
                  <c:v>0</c:v>
                </c:pt>
                <c:pt idx="212">
                  <c:v>0</c:v>
                </c:pt>
                <c:pt idx="213">
                  <c:v>0</c:v>
                </c:pt>
                <c:pt idx="214">
                  <c:v>0</c:v>
                </c:pt>
                <c:pt idx="215">
                  <c:v>1</c:v>
                </c:pt>
                <c:pt idx="216">
                  <c:v>0</c:v>
                </c:pt>
                <c:pt idx="217">
                  <c:v>0</c:v>
                </c:pt>
                <c:pt idx="218">
                  <c:v>0</c:v>
                </c:pt>
                <c:pt idx="219">
                  <c:v>0</c:v>
                </c:pt>
                <c:pt idx="220">
                  <c:v>0</c:v>
                </c:pt>
                <c:pt idx="221">
                  <c:v>0</c:v>
                </c:pt>
                <c:pt idx="222">
                  <c:v>1</c:v>
                </c:pt>
                <c:pt idx="223">
                  <c:v>0</c:v>
                </c:pt>
                <c:pt idx="224">
                  <c:v>0</c:v>
                </c:pt>
                <c:pt idx="225">
                  <c:v>0</c:v>
                </c:pt>
                <c:pt idx="226">
                  <c:v>0</c:v>
                </c:pt>
                <c:pt idx="227">
                  <c:v>0</c:v>
                </c:pt>
                <c:pt idx="228">
                  <c:v>0</c:v>
                </c:pt>
                <c:pt idx="229">
                  <c:v>1</c:v>
                </c:pt>
                <c:pt idx="230">
                  <c:v>0</c:v>
                </c:pt>
                <c:pt idx="231">
                  <c:v>0</c:v>
                </c:pt>
                <c:pt idx="232">
                  <c:v>0</c:v>
                </c:pt>
                <c:pt idx="233">
                  <c:v>0</c:v>
                </c:pt>
                <c:pt idx="234">
                  <c:v>0</c:v>
                </c:pt>
                <c:pt idx="235">
                  <c:v>0</c:v>
                </c:pt>
                <c:pt idx="236">
                  <c:v>1</c:v>
                </c:pt>
                <c:pt idx="237">
                  <c:v>0</c:v>
                </c:pt>
                <c:pt idx="238">
                  <c:v>0</c:v>
                </c:pt>
                <c:pt idx="239">
                  <c:v>0</c:v>
                </c:pt>
                <c:pt idx="240">
                  <c:v>0</c:v>
                </c:pt>
                <c:pt idx="241">
                  <c:v>0</c:v>
                </c:pt>
                <c:pt idx="242">
                  <c:v>0</c:v>
                </c:pt>
                <c:pt idx="243">
                  <c:v>0</c:v>
                </c:pt>
                <c:pt idx="244">
                  <c:v>1</c:v>
                </c:pt>
                <c:pt idx="245">
                  <c:v>0</c:v>
                </c:pt>
                <c:pt idx="246">
                  <c:v>0</c:v>
                </c:pt>
                <c:pt idx="247">
                  <c:v>0</c:v>
                </c:pt>
                <c:pt idx="248">
                  <c:v>1</c:v>
                </c:pt>
                <c:pt idx="249">
                  <c:v>0</c:v>
                </c:pt>
                <c:pt idx="250">
                  <c:v>0</c:v>
                </c:pt>
                <c:pt idx="251">
                  <c:v>0</c:v>
                </c:pt>
                <c:pt idx="252">
                  <c:v>0</c:v>
                </c:pt>
                <c:pt idx="253">
                  <c:v>0</c:v>
                </c:pt>
                <c:pt idx="254">
                  <c:v>0</c:v>
                </c:pt>
                <c:pt idx="255">
                  <c:v>1</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1</c:v>
                </c:pt>
                <c:pt idx="284">
                  <c:v>0</c:v>
                </c:pt>
                <c:pt idx="285">
                  <c:v>0</c:v>
                </c:pt>
                <c:pt idx="286">
                  <c:v>0</c:v>
                </c:pt>
                <c:pt idx="287">
                  <c:v>1</c:v>
                </c:pt>
                <c:pt idx="288">
                  <c:v>0</c:v>
                </c:pt>
                <c:pt idx="289">
                  <c:v>0</c:v>
                </c:pt>
                <c:pt idx="290">
                  <c:v>1</c:v>
                </c:pt>
                <c:pt idx="291">
                  <c:v>0</c:v>
                </c:pt>
                <c:pt idx="292">
                  <c:v>1</c:v>
                </c:pt>
                <c:pt idx="293">
                  <c:v>0</c:v>
                </c:pt>
                <c:pt idx="294">
                  <c:v>1</c:v>
                </c:pt>
                <c:pt idx="295">
                  <c:v>0</c:v>
                </c:pt>
                <c:pt idx="296">
                  <c:v>0</c:v>
                </c:pt>
                <c:pt idx="297">
                  <c:v>1</c:v>
                </c:pt>
                <c:pt idx="298">
                  <c:v>0</c:v>
                </c:pt>
                <c:pt idx="299">
                  <c:v>1</c:v>
                </c:pt>
                <c:pt idx="300">
                  <c:v>1</c:v>
                </c:pt>
                <c:pt idx="301">
                  <c:v>0</c:v>
                </c:pt>
                <c:pt idx="302">
                  <c:v>0</c:v>
                </c:pt>
                <c:pt idx="303">
                  <c:v>0</c:v>
                </c:pt>
                <c:pt idx="304">
                  <c:v>0</c:v>
                </c:pt>
                <c:pt idx="305">
                  <c:v>0</c:v>
                </c:pt>
                <c:pt idx="306">
                  <c:v>1</c:v>
                </c:pt>
                <c:pt idx="307">
                  <c:v>0</c:v>
                </c:pt>
                <c:pt idx="308">
                  <c:v>0</c:v>
                </c:pt>
                <c:pt idx="309">
                  <c:v>0</c:v>
                </c:pt>
                <c:pt idx="310">
                  <c:v>0</c:v>
                </c:pt>
                <c:pt idx="311">
                  <c:v>0</c:v>
                </c:pt>
                <c:pt idx="312">
                  <c:v>0</c:v>
                </c:pt>
                <c:pt idx="313">
                  <c:v>1</c:v>
                </c:pt>
                <c:pt idx="314">
                  <c:v>0</c:v>
                </c:pt>
                <c:pt idx="315">
                  <c:v>0</c:v>
                </c:pt>
                <c:pt idx="316">
                  <c:v>0</c:v>
                </c:pt>
                <c:pt idx="317">
                  <c:v>0</c:v>
                </c:pt>
                <c:pt idx="318">
                  <c:v>1</c:v>
                </c:pt>
                <c:pt idx="319">
                  <c:v>1</c:v>
                </c:pt>
                <c:pt idx="320">
                  <c:v>0</c:v>
                </c:pt>
                <c:pt idx="321">
                  <c:v>0</c:v>
                </c:pt>
                <c:pt idx="322">
                  <c:v>1</c:v>
                </c:pt>
                <c:pt idx="323">
                  <c:v>0</c:v>
                </c:pt>
                <c:pt idx="324">
                  <c:v>0</c:v>
                </c:pt>
                <c:pt idx="325">
                  <c:v>1</c:v>
                </c:pt>
                <c:pt idx="326">
                  <c:v>0</c:v>
                </c:pt>
                <c:pt idx="327">
                  <c:v>1</c:v>
                </c:pt>
                <c:pt idx="328">
                  <c:v>1</c:v>
                </c:pt>
                <c:pt idx="329">
                  <c:v>1</c:v>
                </c:pt>
                <c:pt idx="330">
                  <c:v>0</c:v>
                </c:pt>
                <c:pt idx="331">
                  <c:v>0</c:v>
                </c:pt>
                <c:pt idx="332">
                  <c:v>0</c:v>
                </c:pt>
                <c:pt idx="333">
                  <c:v>1</c:v>
                </c:pt>
                <c:pt idx="334">
                  <c:v>0</c:v>
                </c:pt>
                <c:pt idx="335">
                  <c:v>1</c:v>
                </c:pt>
                <c:pt idx="336">
                  <c:v>0</c:v>
                </c:pt>
                <c:pt idx="337">
                  <c:v>0</c:v>
                </c:pt>
                <c:pt idx="338">
                  <c:v>0</c:v>
                </c:pt>
                <c:pt idx="339">
                  <c:v>1</c:v>
                </c:pt>
                <c:pt idx="340">
                  <c:v>0</c:v>
                </c:pt>
                <c:pt idx="341">
                  <c:v>0</c:v>
                </c:pt>
                <c:pt idx="342">
                  <c:v>0</c:v>
                </c:pt>
                <c:pt idx="343">
                  <c:v>0</c:v>
                </c:pt>
                <c:pt idx="344">
                  <c:v>1</c:v>
                </c:pt>
                <c:pt idx="345">
                  <c:v>0</c:v>
                </c:pt>
                <c:pt idx="346">
                  <c:v>1</c:v>
                </c:pt>
                <c:pt idx="347">
                  <c:v>0</c:v>
                </c:pt>
                <c:pt idx="348">
                  <c:v>0</c:v>
                </c:pt>
                <c:pt idx="349">
                  <c:v>0</c:v>
                </c:pt>
                <c:pt idx="350">
                  <c:v>1</c:v>
                </c:pt>
                <c:pt idx="351">
                  <c:v>0</c:v>
                </c:pt>
                <c:pt idx="352">
                  <c:v>0</c:v>
                </c:pt>
                <c:pt idx="353">
                  <c:v>1</c:v>
                </c:pt>
                <c:pt idx="354">
                  <c:v>0</c:v>
                </c:pt>
                <c:pt idx="355">
                  <c:v>0</c:v>
                </c:pt>
                <c:pt idx="356">
                  <c:v>0</c:v>
                </c:pt>
                <c:pt idx="357">
                  <c:v>1</c:v>
                </c:pt>
                <c:pt idx="358">
                  <c:v>0</c:v>
                </c:pt>
                <c:pt idx="359">
                  <c:v>0</c:v>
                </c:pt>
                <c:pt idx="360">
                  <c:v>0</c:v>
                </c:pt>
                <c:pt idx="361">
                  <c:v>0</c:v>
                </c:pt>
                <c:pt idx="362">
                  <c:v>1</c:v>
                </c:pt>
                <c:pt idx="363">
                  <c:v>0</c:v>
                </c:pt>
                <c:pt idx="364">
                  <c:v>0</c:v>
                </c:pt>
                <c:pt idx="365">
                  <c:v>0</c:v>
                </c:pt>
                <c:pt idx="366">
                  <c:v>1</c:v>
                </c:pt>
                <c:pt idx="367">
                  <c:v>0</c:v>
                </c:pt>
                <c:pt idx="368">
                  <c:v>0</c:v>
                </c:pt>
                <c:pt idx="369">
                  <c:v>0</c:v>
                </c:pt>
                <c:pt idx="370">
                  <c:v>1</c:v>
                </c:pt>
                <c:pt idx="371">
                  <c:v>0</c:v>
                </c:pt>
                <c:pt idx="372">
                  <c:v>0</c:v>
                </c:pt>
                <c:pt idx="373">
                  <c:v>0</c:v>
                </c:pt>
                <c:pt idx="374">
                  <c:v>0</c:v>
                </c:pt>
                <c:pt idx="375">
                  <c:v>1</c:v>
                </c:pt>
                <c:pt idx="376">
                  <c:v>1</c:v>
                </c:pt>
                <c:pt idx="377">
                  <c:v>1</c:v>
                </c:pt>
                <c:pt idx="378">
                  <c:v>1</c:v>
                </c:pt>
                <c:pt idx="379">
                  <c:v>0</c:v>
                </c:pt>
                <c:pt idx="380">
                  <c:v>0</c:v>
                </c:pt>
                <c:pt idx="381">
                  <c:v>0</c:v>
                </c:pt>
                <c:pt idx="382">
                  <c:v>0</c:v>
                </c:pt>
                <c:pt idx="383">
                  <c:v>1</c:v>
                </c:pt>
                <c:pt idx="384">
                  <c:v>1</c:v>
                </c:pt>
                <c:pt idx="385">
                  <c:v>0</c:v>
                </c:pt>
                <c:pt idx="386">
                  <c:v>0</c:v>
                </c:pt>
                <c:pt idx="387">
                  <c:v>0</c:v>
                </c:pt>
                <c:pt idx="388">
                  <c:v>1</c:v>
                </c:pt>
                <c:pt idx="389">
                  <c:v>1</c:v>
                </c:pt>
                <c:pt idx="390">
                  <c:v>0</c:v>
                </c:pt>
                <c:pt idx="391">
                  <c:v>0</c:v>
                </c:pt>
                <c:pt idx="392">
                  <c:v>1</c:v>
                </c:pt>
                <c:pt idx="393">
                  <c:v>0</c:v>
                </c:pt>
                <c:pt idx="394">
                  <c:v>0</c:v>
                </c:pt>
                <c:pt idx="395">
                  <c:v>1</c:v>
                </c:pt>
                <c:pt idx="396">
                  <c:v>0</c:v>
                </c:pt>
                <c:pt idx="397">
                  <c:v>1</c:v>
                </c:pt>
                <c:pt idx="398">
                  <c:v>0</c:v>
                </c:pt>
                <c:pt idx="399">
                  <c:v>1</c:v>
                </c:pt>
                <c:pt idx="400">
                  <c:v>0</c:v>
                </c:pt>
                <c:pt idx="401">
                  <c:v>0</c:v>
                </c:pt>
                <c:pt idx="402">
                  <c:v>0</c:v>
                </c:pt>
                <c:pt idx="403">
                  <c:v>0</c:v>
                </c:pt>
                <c:pt idx="404">
                  <c:v>0</c:v>
                </c:pt>
                <c:pt idx="405">
                  <c:v>0</c:v>
                </c:pt>
                <c:pt idx="406">
                  <c:v>1</c:v>
                </c:pt>
                <c:pt idx="407">
                  <c:v>1</c:v>
                </c:pt>
                <c:pt idx="408">
                  <c:v>0</c:v>
                </c:pt>
                <c:pt idx="409">
                  <c:v>0</c:v>
                </c:pt>
                <c:pt idx="410">
                  <c:v>1</c:v>
                </c:pt>
                <c:pt idx="411">
                  <c:v>0</c:v>
                </c:pt>
                <c:pt idx="412">
                  <c:v>0</c:v>
                </c:pt>
                <c:pt idx="413">
                  <c:v>1</c:v>
                </c:pt>
                <c:pt idx="414">
                  <c:v>0</c:v>
                </c:pt>
                <c:pt idx="415">
                  <c:v>1</c:v>
                </c:pt>
                <c:pt idx="416">
                  <c:v>1</c:v>
                </c:pt>
                <c:pt idx="417">
                  <c:v>0</c:v>
                </c:pt>
                <c:pt idx="418">
                  <c:v>1</c:v>
                </c:pt>
                <c:pt idx="419">
                  <c:v>0</c:v>
                </c:pt>
                <c:pt idx="420">
                  <c:v>0</c:v>
                </c:pt>
                <c:pt idx="421">
                  <c:v>0</c:v>
                </c:pt>
                <c:pt idx="422">
                  <c:v>0</c:v>
                </c:pt>
                <c:pt idx="423">
                  <c:v>0</c:v>
                </c:pt>
                <c:pt idx="424">
                  <c:v>1</c:v>
                </c:pt>
                <c:pt idx="425">
                  <c:v>0</c:v>
                </c:pt>
                <c:pt idx="426">
                  <c:v>1</c:v>
                </c:pt>
                <c:pt idx="427">
                  <c:v>0</c:v>
                </c:pt>
                <c:pt idx="428">
                  <c:v>0</c:v>
                </c:pt>
                <c:pt idx="429">
                  <c:v>0</c:v>
                </c:pt>
                <c:pt idx="430">
                  <c:v>0</c:v>
                </c:pt>
                <c:pt idx="431">
                  <c:v>0</c:v>
                </c:pt>
                <c:pt idx="432">
                  <c:v>0</c:v>
                </c:pt>
                <c:pt idx="433">
                  <c:v>1</c:v>
                </c:pt>
                <c:pt idx="434">
                  <c:v>1</c:v>
                </c:pt>
                <c:pt idx="435">
                  <c:v>0</c:v>
                </c:pt>
                <c:pt idx="436">
                  <c:v>1</c:v>
                </c:pt>
                <c:pt idx="437">
                  <c:v>0</c:v>
                </c:pt>
                <c:pt idx="438">
                  <c:v>1</c:v>
                </c:pt>
                <c:pt idx="439">
                  <c:v>0</c:v>
                </c:pt>
                <c:pt idx="440">
                  <c:v>1</c:v>
                </c:pt>
                <c:pt idx="441">
                  <c:v>0</c:v>
                </c:pt>
                <c:pt idx="442">
                  <c:v>0</c:v>
                </c:pt>
                <c:pt idx="443">
                  <c:v>0</c:v>
                </c:pt>
                <c:pt idx="444">
                  <c:v>0</c:v>
                </c:pt>
                <c:pt idx="445">
                  <c:v>1</c:v>
                </c:pt>
                <c:pt idx="446">
                  <c:v>1</c:v>
                </c:pt>
                <c:pt idx="447">
                  <c:v>0</c:v>
                </c:pt>
                <c:pt idx="448">
                  <c:v>0</c:v>
                </c:pt>
                <c:pt idx="449">
                  <c:v>0</c:v>
                </c:pt>
                <c:pt idx="450">
                  <c:v>0</c:v>
                </c:pt>
                <c:pt idx="451">
                  <c:v>0</c:v>
                </c:pt>
                <c:pt idx="452">
                  <c:v>1</c:v>
                </c:pt>
                <c:pt idx="453">
                  <c:v>0</c:v>
                </c:pt>
                <c:pt idx="454">
                  <c:v>0</c:v>
                </c:pt>
                <c:pt idx="455">
                  <c:v>0</c:v>
                </c:pt>
                <c:pt idx="456">
                  <c:v>0</c:v>
                </c:pt>
                <c:pt idx="457">
                  <c:v>1</c:v>
                </c:pt>
                <c:pt idx="458">
                  <c:v>0</c:v>
                </c:pt>
                <c:pt idx="459">
                  <c:v>1</c:v>
                </c:pt>
                <c:pt idx="460">
                  <c:v>2</c:v>
                </c:pt>
                <c:pt idx="461">
                  <c:v>0</c:v>
                </c:pt>
                <c:pt idx="462">
                  <c:v>0</c:v>
                </c:pt>
                <c:pt idx="463">
                  <c:v>0</c:v>
                </c:pt>
                <c:pt idx="464">
                  <c:v>0</c:v>
                </c:pt>
                <c:pt idx="465">
                  <c:v>0</c:v>
                </c:pt>
                <c:pt idx="466">
                  <c:v>0</c:v>
                </c:pt>
                <c:pt idx="467">
                  <c:v>0</c:v>
                </c:pt>
                <c:pt idx="468">
                  <c:v>1</c:v>
                </c:pt>
                <c:pt idx="469">
                  <c:v>0</c:v>
                </c:pt>
                <c:pt idx="470">
                  <c:v>0</c:v>
                </c:pt>
                <c:pt idx="471">
                  <c:v>0</c:v>
                </c:pt>
                <c:pt idx="472">
                  <c:v>0</c:v>
                </c:pt>
                <c:pt idx="473">
                  <c:v>0</c:v>
                </c:pt>
                <c:pt idx="474">
                  <c:v>0</c:v>
                </c:pt>
                <c:pt idx="475">
                  <c:v>0</c:v>
                </c:pt>
                <c:pt idx="476">
                  <c:v>0</c:v>
                </c:pt>
                <c:pt idx="477">
                  <c:v>0</c:v>
                </c:pt>
                <c:pt idx="478">
                  <c:v>0</c:v>
                </c:pt>
                <c:pt idx="479">
                  <c:v>0</c:v>
                </c:pt>
                <c:pt idx="480">
                  <c:v>0</c:v>
                </c:pt>
                <c:pt idx="481">
                  <c:v>1</c:v>
                </c:pt>
                <c:pt idx="482">
                  <c:v>0</c:v>
                </c:pt>
                <c:pt idx="483">
                  <c:v>0</c:v>
                </c:pt>
                <c:pt idx="484">
                  <c:v>0</c:v>
                </c:pt>
                <c:pt idx="485">
                  <c:v>0</c:v>
                </c:pt>
                <c:pt idx="486">
                  <c:v>0</c:v>
                </c:pt>
                <c:pt idx="487">
                  <c:v>0</c:v>
                </c:pt>
                <c:pt idx="488">
                  <c:v>0</c:v>
                </c:pt>
                <c:pt idx="489">
                  <c:v>1</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9-6C05-41FF-9368-83C77F74F8F6}"/>
            </c:ext>
          </c:extLst>
        </c:ser>
        <c:ser>
          <c:idx val="26"/>
          <c:order val="26"/>
          <c:tx>
            <c:strRef>
              <c:f>Sheet1!$AB$1</c:f>
              <c:strCache>
                <c:ptCount val="1"/>
                <c:pt idx="0">
                  <c:v>geberituk</c:v>
                </c:pt>
              </c:strCache>
            </c:strRef>
          </c:tx>
          <c:spPr>
            <a:ln w="28575" cap="rnd">
              <a:solidFill>
                <a:schemeClr val="accent3">
                  <a:lumMod val="60000"/>
                  <a:lumOff val="4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Sheet1!$AB$2:$AB$498</c:f>
              <c:numCache>
                <c:formatCode>General</c:formatCode>
                <c:ptCount val="497"/>
                <c:pt idx="0">
                  <c:v>0</c:v>
                </c:pt>
                <c:pt idx="1">
                  <c:v>0</c:v>
                </c:pt>
                <c:pt idx="2">
                  <c:v>0</c:v>
                </c:pt>
                <c:pt idx="3">
                  <c:v>0</c:v>
                </c:pt>
                <c:pt idx="4">
                  <c:v>0</c:v>
                </c:pt>
                <c:pt idx="5">
                  <c:v>0</c:v>
                </c:pt>
                <c:pt idx="6">
                  <c:v>1</c:v>
                </c:pt>
                <c:pt idx="7">
                  <c:v>0</c:v>
                </c:pt>
                <c:pt idx="8">
                  <c:v>0</c:v>
                </c:pt>
                <c:pt idx="9">
                  <c:v>0</c:v>
                </c:pt>
                <c:pt idx="10">
                  <c:v>1</c:v>
                </c:pt>
                <c:pt idx="11">
                  <c:v>0</c:v>
                </c:pt>
                <c:pt idx="12">
                  <c:v>1</c:v>
                </c:pt>
                <c:pt idx="13">
                  <c:v>1</c:v>
                </c:pt>
                <c:pt idx="14">
                  <c:v>0</c:v>
                </c:pt>
                <c:pt idx="15">
                  <c:v>0</c:v>
                </c:pt>
                <c:pt idx="16">
                  <c:v>0</c:v>
                </c:pt>
                <c:pt idx="17">
                  <c:v>0</c:v>
                </c:pt>
                <c:pt idx="18">
                  <c:v>1</c:v>
                </c:pt>
                <c:pt idx="19">
                  <c:v>0</c:v>
                </c:pt>
                <c:pt idx="20">
                  <c:v>1</c:v>
                </c:pt>
                <c:pt idx="21">
                  <c:v>0</c:v>
                </c:pt>
                <c:pt idx="22">
                  <c:v>0</c:v>
                </c:pt>
                <c:pt idx="23">
                  <c:v>0</c:v>
                </c:pt>
                <c:pt idx="24">
                  <c:v>1</c:v>
                </c:pt>
                <c:pt idx="25">
                  <c:v>2</c:v>
                </c:pt>
                <c:pt idx="26">
                  <c:v>1</c:v>
                </c:pt>
                <c:pt idx="27">
                  <c:v>1</c:v>
                </c:pt>
                <c:pt idx="28">
                  <c:v>1</c:v>
                </c:pt>
                <c:pt idx="29">
                  <c:v>1</c:v>
                </c:pt>
                <c:pt idx="30">
                  <c:v>1</c:v>
                </c:pt>
                <c:pt idx="31">
                  <c:v>0</c:v>
                </c:pt>
                <c:pt idx="32">
                  <c:v>0</c:v>
                </c:pt>
                <c:pt idx="33">
                  <c:v>1</c:v>
                </c:pt>
                <c:pt idx="34">
                  <c:v>0</c:v>
                </c:pt>
                <c:pt idx="35">
                  <c:v>0</c:v>
                </c:pt>
                <c:pt idx="36">
                  <c:v>0</c:v>
                </c:pt>
                <c:pt idx="37">
                  <c:v>1</c:v>
                </c:pt>
                <c:pt idx="38">
                  <c:v>0</c:v>
                </c:pt>
                <c:pt idx="39">
                  <c:v>1</c:v>
                </c:pt>
                <c:pt idx="40">
                  <c:v>0</c:v>
                </c:pt>
                <c:pt idx="41">
                  <c:v>1</c:v>
                </c:pt>
                <c:pt idx="42">
                  <c:v>0</c:v>
                </c:pt>
                <c:pt idx="43">
                  <c:v>0</c:v>
                </c:pt>
                <c:pt idx="44">
                  <c:v>0</c:v>
                </c:pt>
                <c:pt idx="45">
                  <c:v>0</c:v>
                </c:pt>
                <c:pt idx="46">
                  <c:v>0</c:v>
                </c:pt>
                <c:pt idx="47">
                  <c:v>0</c:v>
                </c:pt>
                <c:pt idx="48">
                  <c:v>1</c:v>
                </c:pt>
                <c:pt idx="49">
                  <c:v>1</c:v>
                </c:pt>
                <c:pt idx="50">
                  <c:v>0</c:v>
                </c:pt>
                <c:pt idx="51">
                  <c:v>0</c:v>
                </c:pt>
                <c:pt idx="52">
                  <c:v>1</c:v>
                </c:pt>
                <c:pt idx="53">
                  <c:v>0</c:v>
                </c:pt>
                <c:pt idx="54">
                  <c:v>0</c:v>
                </c:pt>
                <c:pt idx="55">
                  <c:v>0</c:v>
                </c:pt>
                <c:pt idx="56">
                  <c:v>0</c:v>
                </c:pt>
                <c:pt idx="57">
                  <c:v>0</c:v>
                </c:pt>
                <c:pt idx="58">
                  <c:v>0</c:v>
                </c:pt>
                <c:pt idx="59">
                  <c:v>0</c:v>
                </c:pt>
                <c:pt idx="60">
                  <c:v>0</c:v>
                </c:pt>
                <c:pt idx="61">
                  <c:v>0</c:v>
                </c:pt>
                <c:pt idx="62">
                  <c:v>0</c:v>
                </c:pt>
                <c:pt idx="63">
                  <c:v>0</c:v>
                </c:pt>
                <c:pt idx="64">
                  <c:v>0</c:v>
                </c:pt>
                <c:pt idx="65">
                  <c:v>0</c:v>
                </c:pt>
                <c:pt idx="66">
                  <c:v>1</c:v>
                </c:pt>
                <c:pt idx="67">
                  <c:v>0</c:v>
                </c:pt>
                <c:pt idx="68">
                  <c:v>1</c:v>
                </c:pt>
                <c:pt idx="69">
                  <c:v>0</c:v>
                </c:pt>
                <c:pt idx="70">
                  <c:v>1</c:v>
                </c:pt>
                <c:pt idx="71">
                  <c:v>0</c:v>
                </c:pt>
                <c:pt idx="72">
                  <c:v>0</c:v>
                </c:pt>
                <c:pt idx="73">
                  <c:v>1</c:v>
                </c:pt>
                <c:pt idx="74">
                  <c:v>0</c:v>
                </c:pt>
                <c:pt idx="75">
                  <c:v>0</c:v>
                </c:pt>
                <c:pt idx="76">
                  <c:v>1</c:v>
                </c:pt>
                <c:pt idx="77">
                  <c:v>0</c:v>
                </c:pt>
                <c:pt idx="78">
                  <c:v>0</c:v>
                </c:pt>
                <c:pt idx="79">
                  <c:v>0</c:v>
                </c:pt>
                <c:pt idx="80">
                  <c:v>0</c:v>
                </c:pt>
                <c:pt idx="81">
                  <c:v>1</c:v>
                </c:pt>
                <c:pt idx="82">
                  <c:v>0</c:v>
                </c:pt>
                <c:pt idx="83">
                  <c:v>0</c:v>
                </c:pt>
                <c:pt idx="84">
                  <c:v>1</c:v>
                </c:pt>
                <c:pt idx="85">
                  <c:v>0</c:v>
                </c:pt>
                <c:pt idx="86">
                  <c:v>0</c:v>
                </c:pt>
                <c:pt idx="87">
                  <c:v>0</c:v>
                </c:pt>
                <c:pt idx="88">
                  <c:v>0</c:v>
                </c:pt>
                <c:pt idx="89">
                  <c:v>0</c:v>
                </c:pt>
                <c:pt idx="90">
                  <c:v>0</c:v>
                </c:pt>
                <c:pt idx="91">
                  <c:v>1</c:v>
                </c:pt>
                <c:pt idx="92">
                  <c:v>0</c:v>
                </c:pt>
                <c:pt idx="93">
                  <c:v>0</c:v>
                </c:pt>
                <c:pt idx="94">
                  <c:v>1</c:v>
                </c:pt>
                <c:pt idx="95">
                  <c:v>0</c:v>
                </c:pt>
                <c:pt idx="96">
                  <c:v>1</c:v>
                </c:pt>
                <c:pt idx="97">
                  <c:v>0</c:v>
                </c:pt>
                <c:pt idx="98">
                  <c:v>0</c:v>
                </c:pt>
                <c:pt idx="99">
                  <c:v>1</c:v>
                </c:pt>
                <c:pt idx="100">
                  <c:v>0</c:v>
                </c:pt>
                <c:pt idx="101">
                  <c:v>1</c:v>
                </c:pt>
                <c:pt idx="102">
                  <c:v>0</c:v>
                </c:pt>
                <c:pt idx="103">
                  <c:v>0</c:v>
                </c:pt>
                <c:pt idx="104">
                  <c:v>1</c:v>
                </c:pt>
                <c:pt idx="105">
                  <c:v>0</c:v>
                </c:pt>
                <c:pt idx="106">
                  <c:v>0</c:v>
                </c:pt>
                <c:pt idx="107">
                  <c:v>0</c:v>
                </c:pt>
                <c:pt idx="108">
                  <c:v>1</c:v>
                </c:pt>
                <c:pt idx="109">
                  <c:v>0</c:v>
                </c:pt>
                <c:pt idx="110">
                  <c:v>1</c:v>
                </c:pt>
                <c:pt idx="111">
                  <c:v>0</c:v>
                </c:pt>
                <c:pt idx="112">
                  <c:v>1</c:v>
                </c:pt>
                <c:pt idx="113">
                  <c:v>0</c:v>
                </c:pt>
                <c:pt idx="114">
                  <c:v>0</c:v>
                </c:pt>
                <c:pt idx="115">
                  <c:v>1</c:v>
                </c:pt>
                <c:pt idx="116">
                  <c:v>0</c:v>
                </c:pt>
                <c:pt idx="117">
                  <c:v>0</c:v>
                </c:pt>
                <c:pt idx="118">
                  <c:v>0</c:v>
                </c:pt>
                <c:pt idx="119">
                  <c:v>1</c:v>
                </c:pt>
                <c:pt idx="120">
                  <c:v>0</c:v>
                </c:pt>
                <c:pt idx="121">
                  <c:v>1</c:v>
                </c:pt>
                <c:pt idx="122">
                  <c:v>0</c:v>
                </c:pt>
                <c:pt idx="123">
                  <c:v>0</c:v>
                </c:pt>
                <c:pt idx="124">
                  <c:v>1</c:v>
                </c:pt>
                <c:pt idx="125">
                  <c:v>0</c:v>
                </c:pt>
                <c:pt idx="126">
                  <c:v>0</c:v>
                </c:pt>
                <c:pt idx="127">
                  <c:v>1</c:v>
                </c:pt>
                <c:pt idx="128">
                  <c:v>0</c:v>
                </c:pt>
                <c:pt idx="129">
                  <c:v>0</c:v>
                </c:pt>
                <c:pt idx="130">
                  <c:v>0</c:v>
                </c:pt>
                <c:pt idx="131">
                  <c:v>1</c:v>
                </c:pt>
                <c:pt idx="132">
                  <c:v>0</c:v>
                </c:pt>
                <c:pt idx="133">
                  <c:v>0</c:v>
                </c:pt>
                <c:pt idx="134">
                  <c:v>1</c:v>
                </c:pt>
                <c:pt idx="135">
                  <c:v>0</c:v>
                </c:pt>
                <c:pt idx="136">
                  <c:v>1</c:v>
                </c:pt>
                <c:pt idx="137">
                  <c:v>0</c:v>
                </c:pt>
                <c:pt idx="138">
                  <c:v>0</c:v>
                </c:pt>
                <c:pt idx="139">
                  <c:v>0</c:v>
                </c:pt>
                <c:pt idx="140">
                  <c:v>1</c:v>
                </c:pt>
                <c:pt idx="141">
                  <c:v>0</c:v>
                </c:pt>
                <c:pt idx="142">
                  <c:v>0</c:v>
                </c:pt>
                <c:pt idx="143">
                  <c:v>0</c:v>
                </c:pt>
                <c:pt idx="144">
                  <c:v>0</c:v>
                </c:pt>
                <c:pt idx="145">
                  <c:v>1</c:v>
                </c:pt>
                <c:pt idx="146">
                  <c:v>0</c:v>
                </c:pt>
                <c:pt idx="147">
                  <c:v>1</c:v>
                </c:pt>
                <c:pt idx="148">
                  <c:v>1</c:v>
                </c:pt>
                <c:pt idx="149">
                  <c:v>0</c:v>
                </c:pt>
                <c:pt idx="150">
                  <c:v>0</c:v>
                </c:pt>
                <c:pt idx="151">
                  <c:v>0</c:v>
                </c:pt>
                <c:pt idx="152">
                  <c:v>0</c:v>
                </c:pt>
                <c:pt idx="153">
                  <c:v>1</c:v>
                </c:pt>
                <c:pt idx="154">
                  <c:v>0</c:v>
                </c:pt>
                <c:pt idx="155">
                  <c:v>1</c:v>
                </c:pt>
                <c:pt idx="156">
                  <c:v>0</c:v>
                </c:pt>
                <c:pt idx="157">
                  <c:v>0</c:v>
                </c:pt>
                <c:pt idx="158">
                  <c:v>0</c:v>
                </c:pt>
                <c:pt idx="159">
                  <c:v>1</c:v>
                </c:pt>
                <c:pt idx="160">
                  <c:v>0</c:v>
                </c:pt>
                <c:pt idx="161">
                  <c:v>1</c:v>
                </c:pt>
                <c:pt idx="162">
                  <c:v>0</c:v>
                </c:pt>
                <c:pt idx="163">
                  <c:v>0</c:v>
                </c:pt>
                <c:pt idx="164">
                  <c:v>0</c:v>
                </c:pt>
                <c:pt idx="165">
                  <c:v>1</c:v>
                </c:pt>
                <c:pt idx="166">
                  <c:v>0</c:v>
                </c:pt>
                <c:pt idx="167">
                  <c:v>1</c:v>
                </c:pt>
                <c:pt idx="168">
                  <c:v>0</c:v>
                </c:pt>
                <c:pt idx="169">
                  <c:v>0</c:v>
                </c:pt>
                <c:pt idx="170">
                  <c:v>0</c:v>
                </c:pt>
                <c:pt idx="171">
                  <c:v>0</c:v>
                </c:pt>
                <c:pt idx="172">
                  <c:v>0</c:v>
                </c:pt>
                <c:pt idx="173">
                  <c:v>0</c:v>
                </c:pt>
                <c:pt idx="174">
                  <c:v>1</c:v>
                </c:pt>
                <c:pt idx="175">
                  <c:v>0</c:v>
                </c:pt>
                <c:pt idx="176">
                  <c:v>0</c:v>
                </c:pt>
                <c:pt idx="177">
                  <c:v>0</c:v>
                </c:pt>
                <c:pt idx="178">
                  <c:v>0</c:v>
                </c:pt>
                <c:pt idx="179">
                  <c:v>0</c:v>
                </c:pt>
                <c:pt idx="180">
                  <c:v>1</c:v>
                </c:pt>
                <c:pt idx="181">
                  <c:v>0</c:v>
                </c:pt>
                <c:pt idx="182">
                  <c:v>0</c:v>
                </c:pt>
                <c:pt idx="183">
                  <c:v>1</c:v>
                </c:pt>
                <c:pt idx="184">
                  <c:v>0</c:v>
                </c:pt>
                <c:pt idx="185">
                  <c:v>1</c:v>
                </c:pt>
                <c:pt idx="186">
                  <c:v>0</c:v>
                </c:pt>
                <c:pt idx="187">
                  <c:v>0</c:v>
                </c:pt>
                <c:pt idx="188">
                  <c:v>0</c:v>
                </c:pt>
                <c:pt idx="189">
                  <c:v>1</c:v>
                </c:pt>
                <c:pt idx="190">
                  <c:v>0</c:v>
                </c:pt>
                <c:pt idx="191">
                  <c:v>0</c:v>
                </c:pt>
                <c:pt idx="192">
                  <c:v>0</c:v>
                </c:pt>
                <c:pt idx="193">
                  <c:v>0</c:v>
                </c:pt>
                <c:pt idx="194">
                  <c:v>1</c:v>
                </c:pt>
                <c:pt idx="195">
                  <c:v>0</c:v>
                </c:pt>
                <c:pt idx="196">
                  <c:v>1</c:v>
                </c:pt>
                <c:pt idx="197">
                  <c:v>0</c:v>
                </c:pt>
                <c:pt idx="198">
                  <c:v>0</c:v>
                </c:pt>
                <c:pt idx="199">
                  <c:v>0</c:v>
                </c:pt>
                <c:pt idx="200">
                  <c:v>0</c:v>
                </c:pt>
                <c:pt idx="201">
                  <c:v>0</c:v>
                </c:pt>
                <c:pt idx="202">
                  <c:v>1</c:v>
                </c:pt>
                <c:pt idx="203">
                  <c:v>0</c:v>
                </c:pt>
                <c:pt idx="204">
                  <c:v>0</c:v>
                </c:pt>
                <c:pt idx="205">
                  <c:v>0</c:v>
                </c:pt>
                <c:pt idx="206">
                  <c:v>0</c:v>
                </c:pt>
                <c:pt idx="207">
                  <c:v>1</c:v>
                </c:pt>
                <c:pt idx="208">
                  <c:v>0</c:v>
                </c:pt>
                <c:pt idx="209">
                  <c:v>0</c:v>
                </c:pt>
                <c:pt idx="210">
                  <c:v>0</c:v>
                </c:pt>
                <c:pt idx="211">
                  <c:v>0</c:v>
                </c:pt>
                <c:pt idx="212">
                  <c:v>0</c:v>
                </c:pt>
                <c:pt idx="213">
                  <c:v>1</c:v>
                </c:pt>
                <c:pt idx="214">
                  <c:v>0</c:v>
                </c:pt>
                <c:pt idx="215">
                  <c:v>0</c:v>
                </c:pt>
                <c:pt idx="216">
                  <c:v>0</c:v>
                </c:pt>
                <c:pt idx="217">
                  <c:v>1</c:v>
                </c:pt>
                <c:pt idx="218">
                  <c:v>0</c:v>
                </c:pt>
                <c:pt idx="219">
                  <c:v>0</c:v>
                </c:pt>
                <c:pt idx="220">
                  <c:v>1</c:v>
                </c:pt>
                <c:pt idx="221">
                  <c:v>0</c:v>
                </c:pt>
                <c:pt idx="222">
                  <c:v>0</c:v>
                </c:pt>
                <c:pt idx="223">
                  <c:v>1</c:v>
                </c:pt>
                <c:pt idx="224">
                  <c:v>0</c:v>
                </c:pt>
                <c:pt idx="225">
                  <c:v>1</c:v>
                </c:pt>
                <c:pt idx="226">
                  <c:v>1</c:v>
                </c:pt>
                <c:pt idx="227">
                  <c:v>0</c:v>
                </c:pt>
                <c:pt idx="228">
                  <c:v>1</c:v>
                </c:pt>
                <c:pt idx="229">
                  <c:v>0</c:v>
                </c:pt>
                <c:pt idx="230">
                  <c:v>1</c:v>
                </c:pt>
                <c:pt idx="231">
                  <c:v>0</c:v>
                </c:pt>
                <c:pt idx="232">
                  <c:v>0</c:v>
                </c:pt>
                <c:pt idx="233">
                  <c:v>1</c:v>
                </c:pt>
                <c:pt idx="234">
                  <c:v>0</c:v>
                </c:pt>
                <c:pt idx="235">
                  <c:v>1</c:v>
                </c:pt>
                <c:pt idx="236">
                  <c:v>0</c:v>
                </c:pt>
                <c:pt idx="237">
                  <c:v>0</c:v>
                </c:pt>
                <c:pt idx="238">
                  <c:v>0</c:v>
                </c:pt>
                <c:pt idx="239">
                  <c:v>0</c:v>
                </c:pt>
                <c:pt idx="240">
                  <c:v>0</c:v>
                </c:pt>
                <c:pt idx="241">
                  <c:v>1</c:v>
                </c:pt>
                <c:pt idx="242">
                  <c:v>0</c:v>
                </c:pt>
                <c:pt idx="243">
                  <c:v>1</c:v>
                </c:pt>
                <c:pt idx="244">
                  <c:v>0</c:v>
                </c:pt>
                <c:pt idx="245">
                  <c:v>0</c:v>
                </c:pt>
                <c:pt idx="246">
                  <c:v>0</c:v>
                </c:pt>
                <c:pt idx="247">
                  <c:v>1</c:v>
                </c:pt>
                <c:pt idx="248">
                  <c:v>0</c:v>
                </c:pt>
                <c:pt idx="249">
                  <c:v>0</c:v>
                </c:pt>
                <c:pt idx="250">
                  <c:v>0</c:v>
                </c:pt>
                <c:pt idx="251">
                  <c:v>0</c:v>
                </c:pt>
                <c:pt idx="252">
                  <c:v>0</c:v>
                </c:pt>
                <c:pt idx="253">
                  <c:v>0</c:v>
                </c:pt>
                <c:pt idx="254">
                  <c:v>0</c:v>
                </c:pt>
                <c:pt idx="255">
                  <c:v>0</c:v>
                </c:pt>
                <c:pt idx="256">
                  <c:v>0</c:v>
                </c:pt>
                <c:pt idx="257">
                  <c:v>0</c:v>
                </c:pt>
                <c:pt idx="258">
                  <c:v>1</c:v>
                </c:pt>
                <c:pt idx="259">
                  <c:v>0</c:v>
                </c:pt>
                <c:pt idx="260">
                  <c:v>0</c:v>
                </c:pt>
                <c:pt idx="261">
                  <c:v>0</c:v>
                </c:pt>
                <c:pt idx="262">
                  <c:v>0</c:v>
                </c:pt>
                <c:pt idx="263">
                  <c:v>2</c:v>
                </c:pt>
                <c:pt idx="264">
                  <c:v>0</c:v>
                </c:pt>
                <c:pt idx="265">
                  <c:v>1</c:v>
                </c:pt>
                <c:pt idx="266">
                  <c:v>0</c:v>
                </c:pt>
                <c:pt idx="267">
                  <c:v>0</c:v>
                </c:pt>
                <c:pt idx="268">
                  <c:v>1</c:v>
                </c:pt>
                <c:pt idx="269">
                  <c:v>0</c:v>
                </c:pt>
                <c:pt idx="270">
                  <c:v>0</c:v>
                </c:pt>
                <c:pt idx="271">
                  <c:v>0</c:v>
                </c:pt>
                <c:pt idx="272">
                  <c:v>0</c:v>
                </c:pt>
                <c:pt idx="273">
                  <c:v>0</c:v>
                </c:pt>
                <c:pt idx="274">
                  <c:v>0</c:v>
                </c:pt>
                <c:pt idx="275">
                  <c:v>1</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1</c:v>
                </c:pt>
                <c:pt idx="291">
                  <c:v>1</c:v>
                </c:pt>
                <c:pt idx="292">
                  <c:v>1</c:v>
                </c:pt>
                <c:pt idx="293">
                  <c:v>0</c:v>
                </c:pt>
                <c:pt idx="294">
                  <c:v>0</c:v>
                </c:pt>
                <c:pt idx="295">
                  <c:v>0</c:v>
                </c:pt>
                <c:pt idx="296">
                  <c:v>1</c:v>
                </c:pt>
                <c:pt idx="297">
                  <c:v>0</c:v>
                </c:pt>
                <c:pt idx="298">
                  <c:v>1</c:v>
                </c:pt>
                <c:pt idx="299">
                  <c:v>0</c:v>
                </c:pt>
                <c:pt idx="300">
                  <c:v>1</c:v>
                </c:pt>
                <c:pt idx="301">
                  <c:v>0</c:v>
                </c:pt>
                <c:pt idx="302">
                  <c:v>0</c:v>
                </c:pt>
                <c:pt idx="303">
                  <c:v>0</c:v>
                </c:pt>
                <c:pt idx="304">
                  <c:v>0</c:v>
                </c:pt>
                <c:pt idx="305">
                  <c:v>1</c:v>
                </c:pt>
                <c:pt idx="306">
                  <c:v>0</c:v>
                </c:pt>
                <c:pt idx="307">
                  <c:v>1</c:v>
                </c:pt>
                <c:pt idx="308">
                  <c:v>0</c:v>
                </c:pt>
                <c:pt idx="309">
                  <c:v>0</c:v>
                </c:pt>
                <c:pt idx="310">
                  <c:v>0</c:v>
                </c:pt>
                <c:pt idx="311">
                  <c:v>0</c:v>
                </c:pt>
                <c:pt idx="312">
                  <c:v>1</c:v>
                </c:pt>
                <c:pt idx="313">
                  <c:v>0</c:v>
                </c:pt>
                <c:pt idx="314">
                  <c:v>0</c:v>
                </c:pt>
                <c:pt idx="315">
                  <c:v>1</c:v>
                </c:pt>
                <c:pt idx="316">
                  <c:v>0</c:v>
                </c:pt>
                <c:pt idx="317">
                  <c:v>1</c:v>
                </c:pt>
                <c:pt idx="318">
                  <c:v>2</c:v>
                </c:pt>
                <c:pt idx="319">
                  <c:v>1</c:v>
                </c:pt>
                <c:pt idx="320">
                  <c:v>0</c:v>
                </c:pt>
                <c:pt idx="321">
                  <c:v>0</c:v>
                </c:pt>
                <c:pt idx="322">
                  <c:v>0</c:v>
                </c:pt>
                <c:pt idx="323">
                  <c:v>0</c:v>
                </c:pt>
                <c:pt idx="324">
                  <c:v>1</c:v>
                </c:pt>
                <c:pt idx="325">
                  <c:v>0</c:v>
                </c:pt>
                <c:pt idx="326">
                  <c:v>0</c:v>
                </c:pt>
                <c:pt idx="327">
                  <c:v>0</c:v>
                </c:pt>
                <c:pt idx="328">
                  <c:v>1</c:v>
                </c:pt>
                <c:pt idx="329">
                  <c:v>0</c:v>
                </c:pt>
                <c:pt idx="330">
                  <c:v>1</c:v>
                </c:pt>
                <c:pt idx="331">
                  <c:v>0</c:v>
                </c:pt>
                <c:pt idx="332">
                  <c:v>0</c:v>
                </c:pt>
                <c:pt idx="333">
                  <c:v>0</c:v>
                </c:pt>
                <c:pt idx="334">
                  <c:v>0</c:v>
                </c:pt>
                <c:pt idx="335">
                  <c:v>1</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1</c:v>
                </c:pt>
                <c:pt idx="382">
                  <c:v>0</c:v>
                </c:pt>
                <c:pt idx="383">
                  <c:v>1</c:v>
                </c:pt>
                <c:pt idx="384">
                  <c:v>0</c:v>
                </c:pt>
                <c:pt idx="385">
                  <c:v>0</c:v>
                </c:pt>
                <c:pt idx="386">
                  <c:v>1</c:v>
                </c:pt>
                <c:pt idx="387">
                  <c:v>0</c:v>
                </c:pt>
                <c:pt idx="388">
                  <c:v>0</c:v>
                </c:pt>
                <c:pt idx="389">
                  <c:v>1</c:v>
                </c:pt>
                <c:pt idx="390">
                  <c:v>0</c:v>
                </c:pt>
                <c:pt idx="391">
                  <c:v>0</c:v>
                </c:pt>
                <c:pt idx="392">
                  <c:v>1</c:v>
                </c:pt>
                <c:pt idx="393">
                  <c:v>0</c:v>
                </c:pt>
                <c:pt idx="394">
                  <c:v>0</c:v>
                </c:pt>
                <c:pt idx="395">
                  <c:v>0</c:v>
                </c:pt>
                <c:pt idx="396">
                  <c:v>1</c:v>
                </c:pt>
                <c:pt idx="397">
                  <c:v>0</c:v>
                </c:pt>
                <c:pt idx="398">
                  <c:v>1</c:v>
                </c:pt>
                <c:pt idx="399">
                  <c:v>0</c:v>
                </c:pt>
                <c:pt idx="400">
                  <c:v>0</c:v>
                </c:pt>
                <c:pt idx="401">
                  <c:v>1</c:v>
                </c:pt>
                <c:pt idx="402">
                  <c:v>0</c:v>
                </c:pt>
                <c:pt idx="403">
                  <c:v>0</c:v>
                </c:pt>
                <c:pt idx="404">
                  <c:v>0</c:v>
                </c:pt>
                <c:pt idx="405">
                  <c:v>1</c:v>
                </c:pt>
                <c:pt idx="406">
                  <c:v>0</c:v>
                </c:pt>
                <c:pt idx="407">
                  <c:v>0</c:v>
                </c:pt>
                <c:pt idx="408">
                  <c:v>0</c:v>
                </c:pt>
                <c:pt idx="409">
                  <c:v>1</c:v>
                </c:pt>
                <c:pt idx="410">
                  <c:v>0</c:v>
                </c:pt>
                <c:pt idx="411">
                  <c:v>1</c:v>
                </c:pt>
                <c:pt idx="412">
                  <c:v>0</c:v>
                </c:pt>
                <c:pt idx="413">
                  <c:v>1</c:v>
                </c:pt>
                <c:pt idx="414">
                  <c:v>1</c:v>
                </c:pt>
                <c:pt idx="415">
                  <c:v>0</c:v>
                </c:pt>
                <c:pt idx="416">
                  <c:v>1</c:v>
                </c:pt>
                <c:pt idx="417">
                  <c:v>2</c:v>
                </c:pt>
                <c:pt idx="418">
                  <c:v>0</c:v>
                </c:pt>
                <c:pt idx="419">
                  <c:v>1</c:v>
                </c:pt>
                <c:pt idx="420">
                  <c:v>0</c:v>
                </c:pt>
                <c:pt idx="421">
                  <c:v>0</c:v>
                </c:pt>
                <c:pt idx="422">
                  <c:v>1</c:v>
                </c:pt>
                <c:pt idx="423">
                  <c:v>0</c:v>
                </c:pt>
                <c:pt idx="424">
                  <c:v>1</c:v>
                </c:pt>
                <c:pt idx="425">
                  <c:v>0</c:v>
                </c:pt>
                <c:pt idx="426">
                  <c:v>1</c:v>
                </c:pt>
                <c:pt idx="427">
                  <c:v>0</c:v>
                </c:pt>
                <c:pt idx="428">
                  <c:v>0</c:v>
                </c:pt>
                <c:pt idx="429">
                  <c:v>0</c:v>
                </c:pt>
                <c:pt idx="430">
                  <c:v>0</c:v>
                </c:pt>
                <c:pt idx="431">
                  <c:v>0</c:v>
                </c:pt>
                <c:pt idx="432">
                  <c:v>0</c:v>
                </c:pt>
                <c:pt idx="433">
                  <c:v>0</c:v>
                </c:pt>
                <c:pt idx="434">
                  <c:v>0</c:v>
                </c:pt>
                <c:pt idx="435">
                  <c:v>0</c:v>
                </c:pt>
                <c:pt idx="436">
                  <c:v>0</c:v>
                </c:pt>
                <c:pt idx="437">
                  <c:v>0</c:v>
                </c:pt>
                <c:pt idx="438">
                  <c:v>0</c:v>
                </c:pt>
                <c:pt idx="439">
                  <c:v>1</c:v>
                </c:pt>
                <c:pt idx="440">
                  <c:v>0</c:v>
                </c:pt>
                <c:pt idx="441">
                  <c:v>1</c:v>
                </c:pt>
                <c:pt idx="442">
                  <c:v>0</c:v>
                </c:pt>
                <c:pt idx="443">
                  <c:v>0</c:v>
                </c:pt>
                <c:pt idx="444">
                  <c:v>0</c:v>
                </c:pt>
                <c:pt idx="445">
                  <c:v>1</c:v>
                </c:pt>
                <c:pt idx="446">
                  <c:v>0</c:v>
                </c:pt>
                <c:pt idx="447">
                  <c:v>0</c:v>
                </c:pt>
                <c:pt idx="448">
                  <c:v>0</c:v>
                </c:pt>
                <c:pt idx="449">
                  <c:v>1</c:v>
                </c:pt>
                <c:pt idx="450">
                  <c:v>0</c:v>
                </c:pt>
                <c:pt idx="451">
                  <c:v>0</c:v>
                </c:pt>
                <c:pt idx="452">
                  <c:v>1</c:v>
                </c:pt>
                <c:pt idx="453">
                  <c:v>0</c:v>
                </c:pt>
                <c:pt idx="454">
                  <c:v>0</c:v>
                </c:pt>
                <c:pt idx="455">
                  <c:v>1</c:v>
                </c:pt>
                <c:pt idx="456">
                  <c:v>0</c:v>
                </c:pt>
                <c:pt idx="457">
                  <c:v>0</c:v>
                </c:pt>
                <c:pt idx="458">
                  <c:v>0</c:v>
                </c:pt>
                <c:pt idx="459">
                  <c:v>0</c:v>
                </c:pt>
                <c:pt idx="460">
                  <c:v>0</c:v>
                </c:pt>
                <c:pt idx="461">
                  <c:v>0</c:v>
                </c:pt>
                <c:pt idx="462">
                  <c:v>1</c:v>
                </c:pt>
                <c:pt idx="463">
                  <c:v>0</c:v>
                </c:pt>
                <c:pt idx="464">
                  <c:v>0</c:v>
                </c:pt>
                <c:pt idx="465">
                  <c:v>0</c:v>
                </c:pt>
                <c:pt idx="466">
                  <c:v>1</c:v>
                </c:pt>
                <c:pt idx="467">
                  <c:v>0</c:v>
                </c:pt>
                <c:pt idx="468">
                  <c:v>1</c:v>
                </c:pt>
                <c:pt idx="469">
                  <c:v>0</c:v>
                </c:pt>
                <c:pt idx="470">
                  <c:v>0</c:v>
                </c:pt>
                <c:pt idx="471">
                  <c:v>0</c:v>
                </c:pt>
                <c:pt idx="472">
                  <c:v>1</c:v>
                </c:pt>
                <c:pt idx="473">
                  <c:v>0</c:v>
                </c:pt>
                <c:pt idx="474">
                  <c:v>1</c:v>
                </c:pt>
                <c:pt idx="475">
                  <c:v>0</c:v>
                </c:pt>
                <c:pt idx="476">
                  <c:v>1</c:v>
                </c:pt>
                <c:pt idx="477">
                  <c:v>0</c:v>
                </c:pt>
                <c:pt idx="478">
                  <c:v>0</c:v>
                </c:pt>
                <c:pt idx="479">
                  <c:v>1</c:v>
                </c:pt>
                <c:pt idx="480">
                  <c:v>0</c:v>
                </c:pt>
                <c:pt idx="481">
                  <c:v>1</c:v>
                </c:pt>
                <c:pt idx="482">
                  <c:v>0</c:v>
                </c:pt>
                <c:pt idx="483">
                  <c:v>1</c:v>
                </c:pt>
                <c:pt idx="484">
                  <c:v>0</c:v>
                </c:pt>
                <c:pt idx="485">
                  <c:v>0</c:v>
                </c:pt>
                <c:pt idx="486">
                  <c:v>0</c:v>
                </c:pt>
                <c:pt idx="487">
                  <c:v>1</c:v>
                </c:pt>
                <c:pt idx="488">
                  <c:v>0</c:v>
                </c:pt>
                <c:pt idx="489">
                  <c:v>1</c:v>
                </c:pt>
                <c:pt idx="490">
                  <c:v>0</c:v>
                </c:pt>
                <c:pt idx="491">
                  <c:v>1</c:v>
                </c:pt>
                <c:pt idx="492">
                  <c:v>0</c:v>
                </c:pt>
                <c:pt idx="493">
                  <c:v>0</c:v>
                </c:pt>
                <c:pt idx="494">
                  <c:v>0</c:v>
                </c:pt>
                <c:pt idx="495">
                  <c:v>0</c:v>
                </c:pt>
                <c:pt idx="496">
                  <c:v>0</c:v>
                </c:pt>
              </c:numCache>
            </c:numRef>
          </c:val>
          <c:smooth val="0"/>
          <c:extLst>
            <c:ext xmlns:c16="http://schemas.microsoft.com/office/drawing/2014/chart" uri="{C3380CC4-5D6E-409C-BE32-E72D297353CC}">
              <c16:uniqueId val="{0000001A-6C05-41FF-9368-83C77F74F8F6}"/>
            </c:ext>
          </c:extLst>
        </c:ser>
        <c:ser>
          <c:idx val="27"/>
          <c:order val="27"/>
          <c:tx>
            <c:strRef>
              <c:f>Sheet1!$AC$1</c:f>
              <c:strCache>
                <c:ptCount val="1"/>
                <c:pt idx="0">
                  <c:v>geberitbe</c:v>
                </c:pt>
              </c:strCache>
            </c:strRef>
          </c:tx>
          <c:spPr>
            <a:ln w="28575" cap="rnd">
              <a:solidFill>
                <a:schemeClr val="accent4">
                  <a:lumMod val="60000"/>
                  <a:lumOff val="4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Sheet1!$AC$2:$AC$498</c:f>
              <c:numCache>
                <c:formatCode>General</c:formatCode>
                <c:ptCount val="497"/>
                <c:pt idx="0">
                  <c:v>1</c:v>
                </c:pt>
                <c:pt idx="1">
                  <c:v>0</c:v>
                </c:pt>
                <c:pt idx="2">
                  <c:v>0</c:v>
                </c:pt>
                <c:pt idx="3">
                  <c:v>1</c:v>
                </c:pt>
                <c:pt idx="4">
                  <c:v>0</c:v>
                </c:pt>
                <c:pt idx="5">
                  <c:v>1</c:v>
                </c:pt>
                <c:pt idx="6">
                  <c:v>0</c:v>
                </c:pt>
                <c:pt idx="7">
                  <c:v>1</c:v>
                </c:pt>
                <c:pt idx="8">
                  <c:v>0</c:v>
                </c:pt>
                <c:pt idx="9">
                  <c:v>0</c:v>
                </c:pt>
                <c:pt idx="10">
                  <c:v>1</c:v>
                </c:pt>
                <c:pt idx="11">
                  <c:v>0</c:v>
                </c:pt>
                <c:pt idx="12">
                  <c:v>1</c:v>
                </c:pt>
                <c:pt idx="13">
                  <c:v>0</c:v>
                </c:pt>
                <c:pt idx="14">
                  <c:v>1</c:v>
                </c:pt>
                <c:pt idx="15">
                  <c:v>0</c:v>
                </c:pt>
                <c:pt idx="16">
                  <c:v>1</c:v>
                </c:pt>
                <c:pt idx="17">
                  <c:v>0</c:v>
                </c:pt>
                <c:pt idx="18">
                  <c:v>1</c:v>
                </c:pt>
                <c:pt idx="19">
                  <c:v>0</c:v>
                </c:pt>
                <c:pt idx="20">
                  <c:v>1</c:v>
                </c:pt>
                <c:pt idx="21">
                  <c:v>1</c:v>
                </c:pt>
                <c:pt idx="22">
                  <c:v>0</c:v>
                </c:pt>
                <c:pt idx="23">
                  <c:v>0</c:v>
                </c:pt>
                <c:pt idx="24">
                  <c:v>0</c:v>
                </c:pt>
                <c:pt idx="25">
                  <c:v>1</c:v>
                </c:pt>
                <c:pt idx="26">
                  <c:v>1</c:v>
                </c:pt>
                <c:pt idx="27">
                  <c:v>0</c:v>
                </c:pt>
                <c:pt idx="28">
                  <c:v>0</c:v>
                </c:pt>
                <c:pt idx="29">
                  <c:v>0</c:v>
                </c:pt>
                <c:pt idx="30">
                  <c:v>0</c:v>
                </c:pt>
                <c:pt idx="31">
                  <c:v>0</c:v>
                </c:pt>
                <c:pt idx="32">
                  <c:v>0</c:v>
                </c:pt>
                <c:pt idx="33">
                  <c:v>1</c:v>
                </c:pt>
                <c:pt idx="34">
                  <c:v>0</c:v>
                </c:pt>
                <c:pt idx="35">
                  <c:v>1</c:v>
                </c:pt>
                <c:pt idx="36">
                  <c:v>0</c:v>
                </c:pt>
                <c:pt idx="37">
                  <c:v>0</c:v>
                </c:pt>
                <c:pt idx="38">
                  <c:v>1</c:v>
                </c:pt>
                <c:pt idx="39">
                  <c:v>0</c:v>
                </c:pt>
                <c:pt idx="40">
                  <c:v>1</c:v>
                </c:pt>
                <c:pt idx="41">
                  <c:v>0</c:v>
                </c:pt>
                <c:pt idx="42">
                  <c:v>1</c:v>
                </c:pt>
                <c:pt idx="43">
                  <c:v>0</c:v>
                </c:pt>
                <c:pt idx="44">
                  <c:v>0</c:v>
                </c:pt>
                <c:pt idx="45">
                  <c:v>1</c:v>
                </c:pt>
                <c:pt idx="46">
                  <c:v>0</c:v>
                </c:pt>
                <c:pt idx="47">
                  <c:v>1</c:v>
                </c:pt>
                <c:pt idx="48">
                  <c:v>0</c:v>
                </c:pt>
                <c:pt idx="49">
                  <c:v>1</c:v>
                </c:pt>
                <c:pt idx="50">
                  <c:v>0</c:v>
                </c:pt>
                <c:pt idx="51">
                  <c:v>0</c:v>
                </c:pt>
                <c:pt idx="52">
                  <c:v>1</c:v>
                </c:pt>
                <c:pt idx="53">
                  <c:v>0</c:v>
                </c:pt>
                <c:pt idx="54">
                  <c:v>1</c:v>
                </c:pt>
                <c:pt idx="55">
                  <c:v>0</c:v>
                </c:pt>
                <c:pt idx="56">
                  <c:v>1</c:v>
                </c:pt>
                <c:pt idx="57">
                  <c:v>0</c:v>
                </c:pt>
                <c:pt idx="58">
                  <c:v>0</c:v>
                </c:pt>
                <c:pt idx="59">
                  <c:v>0</c:v>
                </c:pt>
                <c:pt idx="60">
                  <c:v>0</c:v>
                </c:pt>
                <c:pt idx="61">
                  <c:v>0</c:v>
                </c:pt>
                <c:pt idx="62">
                  <c:v>1</c:v>
                </c:pt>
                <c:pt idx="63">
                  <c:v>0</c:v>
                </c:pt>
                <c:pt idx="64">
                  <c:v>0</c:v>
                </c:pt>
                <c:pt idx="65">
                  <c:v>1</c:v>
                </c:pt>
                <c:pt idx="66">
                  <c:v>0</c:v>
                </c:pt>
                <c:pt idx="67">
                  <c:v>1</c:v>
                </c:pt>
                <c:pt idx="68">
                  <c:v>0</c:v>
                </c:pt>
                <c:pt idx="69">
                  <c:v>0</c:v>
                </c:pt>
                <c:pt idx="70">
                  <c:v>1</c:v>
                </c:pt>
                <c:pt idx="71">
                  <c:v>0</c:v>
                </c:pt>
                <c:pt idx="72">
                  <c:v>0</c:v>
                </c:pt>
                <c:pt idx="73">
                  <c:v>1</c:v>
                </c:pt>
                <c:pt idx="74">
                  <c:v>0</c:v>
                </c:pt>
                <c:pt idx="75">
                  <c:v>1</c:v>
                </c:pt>
                <c:pt idx="76">
                  <c:v>0</c:v>
                </c:pt>
                <c:pt idx="77">
                  <c:v>1</c:v>
                </c:pt>
                <c:pt idx="78">
                  <c:v>0</c:v>
                </c:pt>
                <c:pt idx="79">
                  <c:v>0</c:v>
                </c:pt>
                <c:pt idx="80">
                  <c:v>1</c:v>
                </c:pt>
                <c:pt idx="81">
                  <c:v>0</c:v>
                </c:pt>
                <c:pt idx="82">
                  <c:v>1</c:v>
                </c:pt>
                <c:pt idx="83">
                  <c:v>0</c:v>
                </c:pt>
                <c:pt idx="84">
                  <c:v>0</c:v>
                </c:pt>
                <c:pt idx="85">
                  <c:v>1</c:v>
                </c:pt>
                <c:pt idx="86">
                  <c:v>0</c:v>
                </c:pt>
                <c:pt idx="87">
                  <c:v>0</c:v>
                </c:pt>
                <c:pt idx="88">
                  <c:v>1</c:v>
                </c:pt>
                <c:pt idx="89">
                  <c:v>0</c:v>
                </c:pt>
                <c:pt idx="90">
                  <c:v>1</c:v>
                </c:pt>
                <c:pt idx="91">
                  <c:v>1</c:v>
                </c:pt>
                <c:pt idx="92">
                  <c:v>0</c:v>
                </c:pt>
                <c:pt idx="93">
                  <c:v>1</c:v>
                </c:pt>
                <c:pt idx="94">
                  <c:v>0</c:v>
                </c:pt>
                <c:pt idx="95">
                  <c:v>1</c:v>
                </c:pt>
                <c:pt idx="96">
                  <c:v>0</c:v>
                </c:pt>
                <c:pt idx="97">
                  <c:v>0</c:v>
                </c:pt>
                <c:pt idx="98">
                  <c:v>1</c:v>
                </c:pt>
                <c:pt idx="99">
                  <c:v>0</c:v>
                </c:pt>
                <c:pt idx="100">
                  <c:v>0</c:v>
                </c:pt>
                <c:pt idx="101">
                  <c:v>1</c:v>
                </c:pt>
                <c:pt idx="102">
                  <c:v>0</c:v>
                </c:pt>
                <c:pt idx="103">
                  <c:v>1</c:v>
                </c:pt>
                <c:pt idx="104">
                  <c:v>0</c:v>
                </c:pt>
                <c:pt idx="105">
                  <c:v>1</c:v>
                </c:pt>
                <c:pt idx="106">
                  <c:v>0</c:v>
                </c:pt>
                <c:pt idx="107">
                  <c:v>0</c:v>
                </c:pt>
                <c:pt idx="108">
                  <c:v>1</c:v>
                </c:pt>
                <c:pt idx="109">
                  <c:v>0</c:v>
                </c:pt>
                <c:pt idx="110">
                  <c:v>0</c:v>
                </c:pt>
                <c:pt idx="111">
                  <c:v>1</c:v>
                </c:pt>
                <c:pt idx="112">
                  <c:v>0</c:v>
                </c:pt>
                <c:pt idx="113">
                  <c:v>0</c:v>
                </c:pt>
                <c:pt idx="114">
                  <c:v>1</c:v>
                </c:pt>
                <c:pt idx="115">
                  <c:v>0</c:v>
                </c:pt>
                <c:pt idx="116">
                  <c:v>1</c:v>
                </c:pt>
                <c:pt idx="117">
                  <c:v>0</c:v>
                </c:pt>
                <c:pt idx="118">
                  <c:v>1</c:v>
                </c:pt>
                <c:pt idx="119">
                  <c:v>0</c:v>
                </c:pt>
                <c:pt idx="120">
                  <c:v>0</c:v>
                </c:pt>
                <c:pt idx="121">
                  <c:v>0</c:v>
                </c:pt>
                <c:pt idx="122">
                  <c:v>0</c:v>
                </c:pt>
                <c:pt idx="123">
                  <c:v>1</c:v>
                </c:pt>
                <c:pt idx="124">
                  <c:v>0</c:v>
                </c:pt>
                <c:pt idx="125">
                  <c:v>0</c:v>
                </c:pt>
                <c:pt idx="126">
                  <c:v>1</c:v>
                </c:pt>
                <c:pt idx="127">
                  <c:v>0</c:v>
                </c:pt>
                <c:pt idx="128">
                  <c:v>0</c:v>
                </c:pt>
                <c:pt idx="129">
                  <c:v>0</c:v>
                </c:pt>
                <c:pt idx="130">
                  <c:v>1</c:v>
                </c:pt>
                <c:pt idx="131">
                  <c:v>0</c:v>
                </c:pt>
                <c:pt idx="132">
                  <c:v>0</c:v>
                </c:pt>
                <c:pt idx="133">
                  <c:v>1</c:v>
                </c:pt>
                <c:pt idx="134">
                  <c:v>0</c:v>
                </c:pt>
                <c:pt idx="135">
                  <c:v>1</c:v>
                </c:pt>
                <c:pt idx="136">
                  <c:v>0</c:v>
                </c:pt>
                <c:pt idx="137">
                  <c:v>0</c:v>
                </c:pt>
                <c:pt idx="138">
                  <c:v>1</c:v>
                </c:pt>
                <c:pt idx="139">
                  <c:v>0</c:v>
                </c:pt>
                <c:pt idx="140">
                  <c:v>1</c:v>
                </c:pt>
                <c:pt idx="141">
                  <c:v>0</c:v>
                </c:pt>
                <c:pt idx="142">
                  <c:v>0</c:v>
                </c:pt>
                <c:pt idx="143">
                  <c:v>1</c:v>
                </c:pt>
                <c:pt idx="144">
                  <c:v>0</c:v>
                </c:pt>
                <c:pt idx="145">
                  <c:v>1</c:v>
                </c:pt>
                <c:pt idx="146">
                  <c:v>0</c:v>
                </c:pt>
                <c:pt idx="147">
                  <c:v>0</c:v>
                </c:pt>
                <c:pt idx="148">
                  <c:v>1</c:v>
                </c:pt>
                <c:pt idx="149">
                  <c:v>0</c:v>
                </c:pt>
                <c:pt idx="150">
                  <c:v>1</c:v>
                </c:pt>
                <c:pt idx="151">
                  <c:v>0</c:v>
                </c:pt>
                <c:pt idx="152">
                  <c:v>1</c:v>
                </c:pt>
                <c:pt idx="153">
                  <c:v>1</c:v>
                </c:pt>
                <c:pt idx="154">
                  <c:v>1</c:v>
                </c:pt>
                <c:pt idx="155">
                  <c:v>0</c:v>
                </c:pt>
                <c:pt idx="156">
                  <c:v>0</c:v>
                </c:pt>
                <c:pt idx="157">
                  <c:v>1</c:v>
                </c:pt>
                <c:pt idx="158">
                  <c:v>0</c:v>
                </c:pt>
                <c:pt idx="159">
                  <c:v>1</c:v>
                </c:pt>
                <c:pt idx="160">
                  <c:v>0</c:v>
                </c:pt>
                <c:pt idx="161">
                  <c:v>1</c:v>
                </c:pt>
                <c:pt idx="162">
                  <c:v>0</c:v>
                </c:pt>
                <c:pt idx="163">
                  <c:v>0</c:v>
                </c:pt>
                <c:pt idx="164">
                  <c:v>1</c:v>
                </c:pt>
                <c:pt idx="165">
                  <c:v>0</c:v>
                </c:pt>
                <c:pt idx="166">
                  <c:v>1</c:v>
                </c:pt>
                <c:pt idx="167">
                  <c:v>0</c:v>
                </c:pt>
                <c:pt idx="168">
                  <c:v>1</c:v>
                </c:pt>
                <c:pt idx="169">
                  <c:v>0</c:v>
                </c:pt>
                <c:pt idx="170">
                  <c:v>0</c:v>
                </c:pt>
                <c:pt idx="171">
                  <c:v>1</c:v>
                </c:pt>
                <c:pt idx="172">
                  <c:v>0</c:v>
                </c:pt>
                <c:pt idx="173">
                  <c:v>1</c:v>
                </c:pt>
                <c:pt idx="174">
                  <c:v>0</c:v>
                </c:pt>
                <c:pt idx="175">
                  <c:v>1</c:v>
                </c:pt>
                <c:pt idx="176">
                  <c:v>0</c:v>
                </c:pt>
                <c:pt idx="177">
                  <c:v>0</c:v>
                </c:pt>
                <c:pt idx="178">
                  <c:v>1</c:v>
                </c:pt>
                <c:pt idx="179">
                  <c:v>0</c:v>
                </c:pt>
                <c:pt idx="180">
                  <c:v>0</c:v>
                </c:pt>
                <c:pt idx="181">
                  <c:v>1</c:v>
                </c:pt>
                <c:pt idx="182">
                  <c:v>0</c:v>
                </c:pt>
                <c:pt idx="183">
                  <c:v>0</c:v>
                </c:pt>
                <c:pt idx="184">
                  <c:v>0</c:v>
                </c:pt>
                <c:pt idx="185">
                  <c:v>1</c:v>
                </c:pt>
                <c:pt idx="186">
                  <c:v>0</c:v>
                </c:pt>
                <c:pt idx="187">
                  <c:v>1</c:v>
                </c:pt>
                <c:pt idx="188">
                  <c:v>0</c:v>
                </c:pt>
                <c:pt idx="189">
                  <c:v>1</c:v>
                </c:pt>
                <c:pt idx="190">
                  <c:v>0</c:v>
                </c:pt>
                <c:pt idx="191">
                  <c:v>0</c:v>
                </c:pt>
                <c:pt idx="192">
                  <c:v>1</c:v>
                </c:pt>
                <c:pt idx="193">
                  <c:v>0</c:v>
                </c:pt>
                <c:pt idx="194">
                  <c:v>0</c:v>
                </c:pt>
                <c:pt idx="195">
                  <c:v>1</c:v>
                </c:pt>
                <c:pt idx="196">
                  <c:v>0</c:v>
                </c:pt>
                <c:pt idx="197">
                  <c:v>1</c:v>
                </c:pt>
                <c:pt idx="198">
                  <c:v>0</c:v>
                </c:pt>
                <c:pt idx="199">
                  <c:v>1</c:v>
                </c:pt>
                <c:pt idx="200">
                  <c:v>0</c:v>
                </c:pt>
                <c:pt idx="201">
                  <c:v>1</c:v>
                </c:pt>
                <c:pt idx="202">
                  <c:v>0</c:v>
                </c:pt>
                <c:pt idx="203">
                  <c:v>1</c:v>
                </c:pt>
                <c:pt idx="204">
                  <c:v>0</c:v>
                </c:pt>
                <c:pt idx="205">
                  <c:v>0</c:v>
                </c:pt>
                <c:pt idx="206">
                  <c:v>0</c:v>
                </c:pt>
                <c:pt idx="207">
                  <c:v>1</c:v>
                </c:pt>
                <c:pt idx="208">
                  <c:v>0</c:v>
                </c:pt>
                <c:pt idx="209">
                  <c:v>0</c:v>
                </c:pt>
                <c:pt idx="210">
                  <c:v>1</c:v>
                </c:pt>
                <c:pt idx="211">
                  <c:v>0</c:v>
                </c:pt>
                <c:pt idx="212">
                  <c:v>0</c:v>
                </c:pt>
                <c:pt idx="213">
                  <c:v>1</c:v>
                </c:pt>
                <c:pt idx="214">
                  <c:v>0</c:v>
                </c:pt>
                <c:pt idx="215">
                  <c:v>0</c:v>
                </c:pt>
                <c:pt idx="216">
                  <c:v>0</c:v>
                </c:pt>
                <c:pt idx="217">
                  <c:v>0</c:v>
                </c:pt>
                <c:pt idx="218">
                  <c:v>0</c:v>
                </c:pt>
                <c:pt idx="219">
                  <c:v>0</c:v>
                </c:pt>
                <c:pt idx="220">
                  <c:v>0</c:v>
                </c:pt>
                <c:pt idx="221">
                  <c:v>0</c:v>
                </c:pt>
                <c:pt idx="222">
                  <c:v>0</c:v>
                </c:pt>
                <c:pt idx="223">
                  <c:v>1</c:v>
                </c:pt>
                <c:pt idx="224">
                  <c:v>1</c:v>
                </c:pt>
                <c:pt idx="225">
                  <c:v>0</c:v>
                </c:pt>
                <c:pt idx="226">
                  <c:v>0</c:v>
                </c:pt>
                <c:pt idx="227">
                  <c:v>0</c:v>
                </c:pt>
                <c:pt idx="228">
                  <c:v>0</c:v>
                </c:pt>
                <c:pt idx="229">
                  <c:v>0</c:v>
                </c:pt>
                <c:pt idx="230">
                  <c:v>0</c:v>
                </c:pt>
                <c:pt idx="231">
                  <c:v>0</c:v>
                </c:pt>
                <c:pt idx="232">
                  <c:v>1</c:v>
                </c:pt>
                <c:pt idx="233">
                  <c:v>0</c:v>
                </c:pt>
                <c:pt idx="234">
                  <c:v>1</c:v>
                </c:pt>
                <c:pt idx="235">
                  <c:v>1</c:v>
                </c:pt>
                <c:pt idx="236">
                  <c:v>1</c:v>
                </c:pt>
                <c:pt idx="237">
                  <c:v>1</c:v>
                </c:pt>
                <c:pt idx="238">
                  <c:v>1</c:v>
                </c:pt>
                <c:pt idx="239">
                  <c:v>0</c:v>
                </c:pt>
                <c:pt idx="240">
                  <c:v>1</c:v>
                </c:pt>
                <c:pt idx="241">
                  <c:v>1</c:v>
                </c:pt>
                <c:pt idx="242">
                  <c:v>0</c:v>
                </c:pt>
                <c:pt idx="243">
                  <c:v>1</c:v>
                </c:pt>
                <c:pt idx="244">
                  <c:v>1</c:v>
                </c:pt>
                <c:pt idx="245">
                  <c:v>0</c:v>
                </c:pt>
                <c:pt idx="246">
                  <c:v>1</c:v>
                </c:pt>
                <c:pt idx="247">
                  <c:v>0</c:v>
                </c:pt>
                <c:pt idx="248">
                  <c:v>0</c:v>
                </c:pt>
                <c:pt idx="249">
                  <c:v>1</c:v>
                </c:pt>
                <c:pt idx="250">
                  <c:v>0</c:v>
                </c:pt>
                <c:pt idx="251">
                  <c:v>0</c:v>
                </c:pt>
                <c:pt idx="252">
                  <c:v>1</c:v>
                </c:pt>
                <c:pt idx="253">
                  <c:v>0</c:v>
                </c:pt>
                <c:pt idx="254">
                  <c:v>0</c:v>
                </c:pt>
                <c:pt idx="255">
                  <c:v>1</c:v>
                </c:pt>
                <c:pt idx="256">
                  <c:v>0</c:v>
                </c:pt>
                <c:pt idx="257">
                  <c:v>1</c:v>
                </c:pt>
                <c:pt idx="258">
                  <c:v>0</c:v>
                </c:pt>
                <c:pt idx="259">
                  <c:v>1</c:v>
                </c:pt>
                <c:pt idx="260">
                  <c:v>0</c:v>
                </c:pt>
                <c:pt idx="261">
                  <c:v>0</c:v>
                </c:pt>
                <c:pt idx="262">
                  <c:v>1</c:v>
                </c:pt>
                <c:pt idx="263">
                  <c:v>0</c:v>
                </c:pt>
                <c:pt idx="264">
                  <c:v>0</c:v>
                </c:pt>
                <c:pt idx="265">
                  <c:v>1</c:v>
                </c:pt>
                <c:pt idx="266">
                  <c:v>0</c:v>
                </c:pt>
                <c:pt idx="267">
                  <c:v>2</c:v>
                </c:pt>
                <c:pt idx="268">
                  <c:v>0</c:v>
                </c:pt>
                <c:pt idx="269">
                  <c:v>1</c:v>
                </c:pt>
                <c:pt idx="270">
                  <c:v>0</c:v>
                </c:pt>
                <c:pt idx="271">
                  <c:v>0</c:v>
                </c:pt>
                <c:pt idx="272">
                  <c:v>0</c:v>
                </c:pt>
                <c:pt idx="273">
                  <c:v>0</c:v>
                </c:pt>
                <c:pt idx="274">
                  <c:v>1</c:v>
                </c:pt>
                <c:pt idx="275">
                  <c:v>0</c:v>
                </c:pt>
                <c:pt idx="276">
                  <c:v>0</c:v>
                </c:pt>
                <c:pt idx="277">
                  <c:v>0</c:v>
                </c:pt>
                <c:pt idx="278">
                  <c:v>1</c:v>
                </c:pt>
                <c:pt idx="279">
                  <c:v>0</c:v>
                </c:pt>
                <c:pt idx="280">
                  <c:v>0</c:v>
                </c:pt>
                <c:pt idx="281">
                  <c:v>0</c:v>
                </c:pt>
                <c:pt idx="282">
                  <c:v>1</c:v>
                </c:pt>
                <c:pt idx="283">
                  <c:v>0</c:v>
                </c:pt>
                <c:pt idx="284">
                  <c:v>0</c:v>
                </c:pt>
                <c:pt idx="285">
                  <c:v>1</c:v>
                </c:pt>
                <c:pt idx="286">
                  <c:v>0</c:v>
                </c:pt>
                <c:pt idx="287">
                  <c:v>1</c:v>
                </c:pt>
                <c:pt idx="288">
                  <c:v>0</c:v>
                </c:pt>
                <c:pt idx="289">
                  <c:v>1</c:v>
                </c:pt>
                <c:pt idx="290">
                  <c:v>0</c:v>
                </c:pt>
                <c:pt idx="291">
                  <c:v>1</c:v>
                </c:pt>
                <c:pt idx="292">
                  <c:v>0</c:v>
                </c:pt>
                <c:pt idx="293">
                  <c:v>0</c:v>
                </c:pt>
                <c:pt idx="294">
                  <c:v>1</c:v>
                </c:pt>
                <c:pt idx="295">
                  <c:v>0</c:v>
                </c:pt>
                <c:pt idx="296">
                  <c:v>1</c:v>
                </c:pt>
                <c:pt idx="297">
                  <c:v>0</c:v>
                </c:pt>
                <c:pt idx="298">
                  <c:v>1</c:v>
                </c:pt>
                <c:pt idx="299">
                  <c:v>0</c:v>
                </c:pt>
                <c:pt idx="300">
                  <c:v>1</c:v>
                </c:pt>
                <c:pt idx="301">
                  <c:v>0</c:v>
                </c:pt>
                <c:pt idx="302">
                  <c:v>1</c:v>
                </c:pt>
                <c:pt idx="303">
                  <c:v>0</c:v>
                </c:pt>
                <c:pt idx="304">
                  <c:v>1</c:v>
                </c:pt>
                <c:pt idx="305">
                  <c:v>0</c:v>
                </c:pt>
                <c:pt idx="306">
                  <c:v>0</c:v>
                </c:pt>
                <c:pt idx="307">
                  <c:v>1</c:v>
                </c:pt>
                <c:pt idx="308">
                  <c:v>0</c:v>
                </c:pt>
                <c:pt idx="309">
                  <c:v>0</c:v>
                </c:pt>
                <c:pt idx="310">
                  <c:v>0</c:v>
                </c:pt>
                <c:pt idx="311">
                  <c:v>0</c:v>
                </c:pt>
                <c:pt idx="312">
                  <c:v>1</c:v>
                </c:pt>
                <c:pt idx="313">
                  <c:v>0</c:v>
                </c:pt>
                <c:pt idx="314">
                  <c:v>0</c:v>
                </c:pt>
                <c:pt idx="315">
                  <c:v>0</c:v>
                </c:pt>
                <c:pt idx="316">
                  <c:v>0</c:v>
                </c:pt>
                <c:pt idx="317">
                  <c:v>0</c:v>
                </c:pt>
                <c:pt idx="318">
                  <c:v>1</c:v>
                </c:pt>
                <c:pt idx="319">
                  <c:v>0</c:v>
                </c:pt>
                <c:pt idx="320">
                  <c:v>0</c:v>
                </c:pt>
                <c:pt idx="321">
                  <c:v>0</c:v>
                </c:pt>
                <c:pt idx="322">
                  <c:v>1</c:v>
                </c:pt>
                <c:pt idx="323">
                  <c:v>0</c:v>
                </c:pt>
                <c:pt idx="324">
                  <c:v>0</c:v>
                </c:pt>
                <c:pt idx="325">
                  <c:v>0</c:v>
                </c:pt>
                <c:pt idx="326">
                  <c:v>0</c:v>
                </c:pt>
                <c:pt idx="327">
                  <c:v>1</c:v>
                </c:pt>
                <c:pt idx="328">
                  <c:v>0</c:v>
                </c:pt>
                <c:pt idx="329">
                  <c:v>0</c:v>
                </c:pt>
                <c:pt idx="330">
                  <c:v>0</c:v>
                </c:pt>
                <c:pt idx="331">
                  <c:v>0</c:v>
                </c:pt>
                <c:pt idx="332">
                  <c:v>1</c:v>
                </c:pt>
                <c:pt idx="333">
                  <c:v>0</c:v>
                </c:pt>
                <c:pt idx="334">
                  <c:v>0</c:v>
                </c:pt>
                <c:pt idx="335">
                  <c:v>0</c:v>
                </c:pt>
                <c:pt idx="336">
                  <c:v>1</c:v>
                </c:pt>
                <c:pt idx="337">
                  <c:v>0</c:v>
                </c:pt>
                <c:pt idx="338">
                  <c:v>0</c:v>
                </c:pt>
                <c:pt idx="339">
                  <c:v>0</c:v>
                </c:pt>
                <c:pt idx="340">
                  <c:v>0</c:v>
                </c:pt>
                <c:pt idx="341">
                  <c:v>1</c:v>
                </c:pt>
                <c:pt idx="342">
                  <c:v>0</c:v>
                </c:pt>
                <c:pt idx="343">
                  <c:v>0</c:v>
                </c:pt>
                <c:pt idx="344">
                  <c:v>0</c:v>
                </c:pt>
                <c:pt idx="345">
                  <c:v>0</c:v>
                </c:pt>
                <c:pt idx="346">
                  <c:v>1</c:v>
                </c:pt>
                <c:pt idx="347">
                  <c:v>0</c:v>
                </c:pt>
                <c:pt idx="348">
                  <c:v>0</c:v>
                </c:pt>
                <c:pt idx="349">
                  <c:v>0</c:v>
                </c:pt>
                <c:pt idx="350">
                  <c:v>1</c:v>
                </c:pt>
                <c:pt idx="351">
                  <c:v>0</c:v>
                </c:pt>
                <c:pt idx="352">
                  <c:v>0</c:v>
                </c:pt>
                <c:pt idx="353">
                  <c:v>0</c:v>
                </c:pt>
                <c:pt idx="354">
                  <c:v>0</c:v>
                </c:pt>
                <c:pt idx="355">
                  <c:v>1</c:v>
                </c:pt>
                <c:pt idx="356">
                  <c:v>0</c:v>
                </c:pt>
                <c:pt idx="357">
                  <c:v>0</c:v>
                </c:pt>
                <c:pt idx="358">
                  <c:v>0</c:v>
                </c:pt>
                <c:pt idx="359">
                  <c:v>0</c:v>
                </c:pt>
                <c:pt idx="360">
                  <c:v>0</c:v>
                </c:pt>
                <c:pt idx="361">
                  <c:v>1</c:v>
                </c:pt>
                <c:pt idx="362">
                  <c:v>0</c:v>
                </c:pt>
                <c:pt idx="363">
                  <c:v>0</c:v>
                </c:pt>
                <c:pt idx="364">
                  <c:v>0</c:v>
                </c:pt>
                <c:pt idx="365">
                  <c:v>0</c:v>
                </c:pt>
                <c:pt idx="366">
                  <c:v>0</c:v>
                </c:pt>
                <c:pt idx="367">
                  <c:v>0</c:v>
                </c:pt>
                <c:pt idx="368">
                  <c:v>0</c:v>
                </c:pt>
                <c:pt idx="369">
                  <c:v>0</c:v>
                </c:pt>
                <c:pt idx="370">
                  <c:v>1</c:v>
                </c:pt>
                <c:pt idx="371">
                  <c:v>0</c:v>
                </c:pt>
                <c:pt idx="372">
                  <c:v>0</c:v>
                </c:pt>
                <c:pt idx="373">
                  <c:v>1</c:v>
                </c:pt>
                <c:pt idx="374">
                  <c:v>0</c:v>
                </c:pt>
                <c:pt idx="375">
                  <c:v>0</c:v>
                </c:pt>
                <c:pt idx="376">
                  <c:v>0</c:v>
                </c:pt>
                <c:pt idx="377">
                  <c:v>0</c:v>
                </c:pt>
                <c:pt idx="378">
                  <c:v>0</c:v>
                </c:pt>
                <c:pt idx="379">
                  <c:v>0</c:v>
                </c:pt>
                <c:pt idx="380">
                  <c:v>0</c:v>
                </c:pt>
                <c:pt idx="381">
                  <c:v>1</c:v>
                </c:pt>
                <c:pt idx="382">
                  <c:v>2</c:v>
                </c:pt>
                <c:pt idx="383">
                  <c:v>0</c:v>
                </c:pt>
                <c:pt idx="384">
                  <c:v>0</c:v>
                </c:pt>
                <c:pt idx="385">
                  <c:v>1</c:v>
                </c:pt>
                <c:pt idx="386">
                  <c:v>0</c:v>
                </c:pt>
                <c:pt idx="387">
                  <c:v>0</c:v>
                </c:pt>
                <c:pt idx="388">
                  <c:v>0</c:v>
                </c:pt>
                <c:pt idx="389">
                  <c:v>0</c:v>
                </c:pt>
                <c:pt idx="390">
                  <c:v>0</c:v>
                </c:pt>
                <c:pt idx="391">
                  <c:v>1</c:v>
                </c:pt>
                <c:pt idx="392">
                  <c:v>0</c:v>
                </c:pt>
                <c:pt idx="393">
                  <c:v>0</c:v>
                </c:pt>
                <c:pt idx="394">
                  <c:v>0</c:v>
                </c:pt>
                <c:pt idx="395">
                  <c:v>0</c:v>
                </c:pt>
                <c:pt idx="396">
                  <c:v>1</c:v>
                </c:pt>
                <c:pt idx="397">
                  <c:v>0</c:v>
                </c:pt>
                <c:pt idx="398">
                  <c:v>0</c:v>
                </c:pt>
                <c:pt idx="399">
                  <c:v>0</c:v>
                </c:pt>
                <c:pt idx="400">
                  <c:v>0</c:v>
                </c:pt>
                <c:pt idx="401">
                  <c:v>1</c:v>
                </c:pt>
                <c:pt idx="402">
                  <c:v>0</c:v>
                </c:pt>
                <c:pt idx="403">
                  <c:v>0</c:v>
                </c:pt>
                <c:pt idx="404">
                  <c:v>0</c:v>
                </c:pt>
                <c:pt idx="405">
                  <c:v>1</c:v>
                </c:pt>
                <c:pt idx="406">
                  <c:v>0</c:v>
                </c:pt>
                <c:pt idx="407">
                  <c:v>0</c:v>
                </c:pt>
                <c:pt idx="408">
                  <c:v>0</c:v>
                </c:pt>
                <c:pt idx="409">
                  <c:v>1</c:v>
                </c:pt>
                <c:pt idx="410">
                  <c:v>0</c:v>
                </c:pt>
                <c:pt idx="411">
                  <c:v>0</c:v>
                </c:pt>
                <c:pt idx="412">
                  <c:v>0</c:v>
                </c:pt>
                <c:pt idx="413">
                  <c:v>1</c:v>
                </c:pt>
                <c:pt idx="414">
                  <c:v>0</c:v>
                </c:pt>
                <c:pt idx="415">
                  <c:v>0</c:v>
                </c:pt>
                <c:pt idx="416">
                  <c:v>0</c:v>
                </c:pt>
                <c:pt idx="417">
                  <c:v>0</c:v>
                </c:pt>
                <c:pt idx="418">
                  <c:v>1</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1</c:v>
                </c:pt>
                <c:pt idx="438">
                  <c:v>0</c:v>
                </c:pt>
                <c:pt idx="439">
                  <c:v>1</c:v>
                </c:pt>
                <c:pt idx="440">
                  <c:v>0</c:v>
                </c:pt>
                <c:pt idx="441">
                  <c:v>1</c:v>
                </c:pt>
                <c:pt idx="442">
                  <c:v>0</c:v>
                </c:pt>
                <c:pt idx="443">
                  <c:v>1</c:v>
                </c:pt>
                <c:pt idx="444">
                  <c:v>0</c:v>
                </c:pt>
                <c:pt idx="445">
                  <c:v>0</c:v>
                </c:pt>
                <c:pt idx="446">
                  <c:v>0</c:v>
                </c:pt>
                <c:pt idx="447">
                  <c:v>1</c:v>
                </c:pt>
                <c:pt idx="448">
                  <c:v>0</c:v>
                </c:pt>
                <c:pt idx="449">
                  <c:v>0</c:v>
                </c:pt>
                <c:pt idx="450">
                  <c:v>0</c:v>
                </c:pt>
                <c:pt idx="451">
                  <c:v>1</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1</c:v>
                </c:pt>
                <c:pt idx="468">
                  <c:v>1</c:v>
                </c:pt>
                <c:pt idx="469">
                  <c:v>0</c:v>
                </c:pt>
                <c:pt idx="470">
                  <c:v>0</c:v>
                </c:pt>
                <c:pt idx="471">
                  <c:v>0</c:v>
                </c:pt>
                <c:pt idx="472">
                  <c:v>0</c:v>
                </c:pt>
                <c:pt idx="473">
                  <c:v>0</c:v>
                </c:pt>
                <c:pt idx="474">
                  <c:v>1</c:v>
                </c:pt>
                <c:pt idx="475">
                  <c:v>0</c:v>
                </c:pt>
                <c:pt idx="476">
                  <c:v>0</c:v>
                </c:pt>
                <c:pt idx="477">
                  <c:v>0</c:v>
                </c:pt>
                <c:pt idx="478">
                  <c:v>1</c:v>
                </c:pt>
                <c:pt idx="479">
                  <c:v>0</c:v>
                </c:pt>
                <c:pt idx="480">
                  <c:v>0</c:v>
                </c:pt>
                <c:pt idx="481">
                  <c:v>0</c:v>
                </c:pt>
                <c:pt idx="482">
                  <c:v>1</c:v>
                </c:pt>
                <c:pt idx="483">
                  <c:v>0</c:v>
                </c:pt>
                <c:pt idx="484">
                  <c:v>0</c:v>
                </c:pt>
                <c:pt idx="485">
                  <c:v>0</c:v>
                </c:pt>
                <c:pt idx="486">
                  <c:v>1</c:v>
                </c:pt>
                <c:pt idx="487">
                  <c:v>1</c:v>
                </c:pt>
                <c:pt idx="488">
                  <c:v>1</c:v>
                </c:pt>
                <c:pt idx="489">
                  <c:v>0</c:v>
                </c:pt>
                <c:pt idx="490">
                  <c:v>0</c:v>
                </c:pt>
                <c:pt idx="491">
                  <c:v>0</c:v>
                </c:pt>
                <c:pt idx="492">
                  <c:v>0</c:v>
                </c:pt>
                <c:pt idx="493">
                  <c:v>1</c:v>
                </c:pt>
                <c:pt idx="494">
                  <c:v>0</c:v>
                </c:pt>
                <c:pt idx="495">
                  <c:v>0</c:v>
                </c:pt>
                <c:pt idx="496">
                  <c:v>0</c:v>
                </c:pt>
              </c:numCache>
            </c:numRef>
          </c:val>
          <c:smooth val="0"/>
          <c:extLst>
            <c:ext xmlns:c16="http://schemas.microsoft.com/office/drawing/2014/chart" uri="{C3380CC4-5D6E-409C-BE32-E72D297353CC}">
              <c16:uniqueId val="{0000001B-6C05-41FF-9368-83C77F74F8F6}"/>
            </c:ext>
          </c:extLst>
        </c:ser>
        <c:ser>
          <c:idx val="28"/>
          <c:order val="28"/>
          <c:tx>
            <c:strRef>
              <c:f>Sheet1!$AD$1</c:f>
              <c:strCache>
                <c:ptCount val="1"/>
                <c:pt idx="0">
                  <c:v>geberit_de</c:v>
                </c:pt>
              </c:strCache>
            </c:strRef>
          </c:tx>
          <c:spPr>
            <a:ln w="28575" cap="rnd">
              <a:solidFill>
                <a:schemeClr val="accent5">
                  <a:lumMod val="60000"/>
                  <a:lumOff val="4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Sheet1!$AD$2:$AD$498</c:f>
              <c:numCache>
                <c:formatCode>General</c:formatCode>
                <c:ptCount val="497"/>
                <c:pt idx="0">
                  <c:v>0</c:v>
                </c:pt>
                <c:pt idx="1">
                  <c:v>0</c:v>
                </c:pt>
                <c:pt idx="2">
                  <c:v>0</c:v>
                </c:pt>
                <c:pt idx="3">
                  <c:v>1</c:v>
                </c:pt>
                <c:pt idx="4">
                  <c:v>0</c:v>
                </c:pt>
                <c:pt idx="5">
                  <c:v>0</c:v>
                </c:pt>
                <c:pt idx="6">
                  <c:v>1</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1</c:v>
                </c:pt>
                <c:pt idx="22">
                  <c:v>1</c:v>
                </c:pt>
                <c:pt idx="23">
                  <c:v>1</c:v>
                </c:pt>
                <c:pt idx="24">
                  <c:v>1</c:v>
                </c:pt>
                <c:pt idx="25">
                  <c:v>1</c:v>
                </c:pt>
                <c:pt idx="26">
                  <c:v>1</c:v>
                </c:pt>
                <c:pt idx="27">
                  <c:v>1</c:v>
                </c:pt>
                <c:pt idx="28">
                  <c:v>1</c:v>
                </c:pt>
                <c:pt idx="29">
                  <c:v>0</c:v>
                </c:pt>
                <c:pt idx="30">
                  <c:v>0</c:v>
                </c:pt>
                <c:pt idx="31">
                  <c:v>2</c:v>
                </c:pt>
                <c:pt idx="32">
                  <c:v>1</c:v>
                </c:pt>
                <c:pt idx="33">
                  <c:v>2</c:v>
                </c:pt>
                <c:pt idx="34">
                  <c:v>1</c:v>
                </c:pt>
                <c:pt idx="35">
                  <c:v>1</c:v>
                </c:pt>
                <c:pt idx="36">
                  <c:v>0</c:v>
                </c:pt>
                <c:pt idx="37">
                  <c:v>0</c:v>
                </c:pt>
                <c:pt idx="38">
                  <c:v>0</c:v>
                </c:pt>
                <c:pt idx="39">
                  <c:v>0</c:v>
                </c:pt>
                <c:pt idx="40">
                  <c:v>0</c:v>
                </c:pt>
                <c:pt idx="41">
                  <c:v>0</c:v>
                </c:pt>
                <c:pt idx="42">
                  <c:v>0</c:v>
                </c:pt>
                <c:pt idx="43">
                  <c:v>0</c:v>
                </c:pt>
                <c:pt idx="44">
                  <c:v>0</c:v>
                </c:pt>
                <c:pt idx="45">
                  <c:v>1</c:v>
                </c:pt>
                <c:pt idx="46">
                  <c:v>0</c:v>
                </c:pt>
                <c:pt idx="47">
                  <c:v>0</c:v>
                </c:pt>
                <c:pt idx="48">
                  <c:v>0</c:v>
                </c:pt>
                <c:pt idx="49">
                  <c:v>0</c:v>
                </c:pt>
                <c:pt idx="50">
                  <c:v>0</c:v>
                </c:pt>
                <c:pt idx="51">
                  <c:v>0</c:v>
                </c:pt>
                <c:pt idx="52">
                  <c:v>2</c:v>
                </c:pt>
                <c:pt idx="53">
                  <c:v>0</c:v>
                </c:pt>
                <c:pt idx="54">
                  <c:v>1</c:v>
                </c:pt>
                <c:pt idx="55">
                  <c:v>0</c:v>
                </c:pt>
                <c:pt idx="56">
                  <c:v>0</c:v>
                </c:pt>
                <c:pt idx="57">
                  <c:v>0</c:v>
                </c:pt>
                <c:pt idx="58">
                  <c:v>0</c:v>
                </c:pt>
                <c:pt idx="59">
                  <c:v>1</c:v>
                </c:pt>
                <c:pt idx="60">
                  <c:v>0</c:v>
                </c:pt>
                <c:pt idx="61">
                  <c:v>0</c:v>
                </c:pt>
                <c:pt idx="62">
                  <c:v>0</c:v>
                </c:pt>
                <c:pt idx="63">
                  <c:v>1</c:v>
                </c:pt>
                <c:pt idx="64">
                  <c:v>0</c:v>
                </c:pt>
                <c:pt idx="65">
                  <c:v>0</c:v>
                </c:pt>
                <c:pt idx="66">
                  <c:v>0</c:v>
                </c:pt>
                <c:pt idx="67">
                  <c:v>0</c:v>
                </c:pt>
                <c:pt idx="68">
                  <c:v>0</c:v>
                </c:pt>
                <c:pt idx="69">
                  <c:v>0</c:v>
                </c:pt>
                <c:pt idx="70">
                  <c:v>1</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1</c:v>
                </c:pt>
                <c:pt idx="88">
                  <c:v>0</c:v>
                </c:pt>
                <c:pt idx="89">
                  <c:v>0</c:v>
                </c:pt>
                <c:pt idx="90">
                  <c:v>0</c:v>
                </c:pt>
                <c:pt idx="91">
                  <c:v>1</c:v>
                </c:pt>
                <c:pt idx="92">
                  <c:v>0</c:v>
                </c:pt>
                <c:pt idx="93">
                  <c:v>0</c:v>
                </c:pt>
                <c:pt idx="94">
                  <c:v>0</c:v>
                </c:pt>
                <c:pt idx="95">
                  <c:v>1</c:v>
                </c:pt>
                <c:pt idx="96">
                  <c:v>0</c:v>
                </c:pt>
                <c:pt idx="97">
                  <c:v>0</c:v>
                </c:pt>
                <c:pt idx="98">
                  <c:v>0</c:v>
                </c:pt>
                <c:pt idx="99">
                  <c:v>0</c:v>
                </c:pt>
                <c:pt idx="100">
                  <c:v>0</c:v>
                </c:pt>
                <c:pt idx="101">
                  <c:v>0</c:v>
                </c:pt>
                <c:pt idx="102">
                  <c:v>1</c:v>
                </c:pt>
                <c:pt idx="103">
                  <c:v>0</c:v>
                </c:pt>
                <c:pt idx="104">
                  <c:v>0</c:v>
                </c:pt>
                <c:pt idx="105">
                  <c:v>0</c:v>
                </c:pt>
                <c:pt idx="106">
                  <c:v>0</c:v>
                </c:pt>
                <c:pt idx="107">
                  <c:v>0</c:v>
                </c:pt>
                <c:pt idx="108">
                  <c:v>1</c:v>
                </c:pt>
                <c:pt idx="109">
                  <c:v>1</c:v>
                </c:pt>
                <c:pt idx="110">
                  <c:v>0</c:v>
                </c:pt>
                <c:pt idx="111">
                  <c:v>0</c:v>
                </c:pt>
                <c:pt idx="112">
                  <c:v>0</c:v>
                </c:pt>
                <c:pt idx="113">
                  <c:v>0</c:v>
                </c:pt>
                <c:pt idx="114">
                  <c:v>0</c:v>
                </c:pt>
                <c:pt idx="115">
                  <c:v>0</c:v>
                </c:pt>
                <c:pt idx="116">
                  <c:v>1</c:v>
                </c:pt>
                <c:pt idx="117">
                  <c:v>0</c:v>
                </c:pt>
                <c:pt idx="118">
                  <c:v>0</c:v>
                </c:pt>
                <c:pt idx="119">
                  <c:v>0</c:v>
                </c:pt>
                <c:pt idx="120">
                  <c:v>0</c:v>
                </c:pt>
                <c:pt idx="121">
                  <c:v>0</c:v>
                </c:pt>
                <c:pt idx="122">
                  <c:v>0</c:v>
                </c:pt>
                <c:pt idx="123">
                  <c:v>1</c:v>
                </c:pt>
                <c:pt idx="124">
                  <c:v>0</c:v>
                </c:pt>
                <c:pt idx="125">
                  <c:v>0</c:v>
                </c:pt>
                <c:pt idx="126">
                  <c:v>0</c:v>
                </c:pt>
                <c:pt idx="127">
                  <c:v>0</c:v>
                </c:pt>
                <c:pt idx="128">
                  <c:v>0</c:v>
                </c:pt>
                <c:pt idx="129">
                  <c:v>0</c:v>
                </c:pt>
                <c:pt idx="130">
                  <c:v>0</c:v>
                </c:pt>
                <c:pt idx="131">
                  <c:v>1</c:v>
                </c:pt>
                <c:pt idx="132">
                  <c:v>0</c:v>
                </c:pt>
                <c:pt idx="133">
                  <c:v>0</c:v>
                </c:pt>
                <c:pt idx="134">
                  <c:v>0</c:v>
                </c:pt>
                <c:pt idx="135">
                  <c:v>0</c:v>
                </c:pt>
                <c:pt idx="136">
                  <c:v>2</c:v>
                </c:pt>
                <c:pt idx="137">
                  <c:v>0</c:v>
                </c:pt>
                <c:pt idx="138">
                  <c:v>0</c:v>
                </c:pt>
                <c:pt idx="139">
                  <c:v>0</c:v>
                </c:pt>
                <c:pt idx="140">
                  <c:v>1</c:v>
                </c:pt>
                <c:pt idx="141">
                  <c:v>0</c:v>
                </c:pt>
                <c:pt idx="142">
                  <c:v>0</c:v>
                </c:pt>
                <c:pt idx="143">
                  <c:v>0</c:v>
                </c:pt>
                <c:pt idx="144">
                  <c:v>0</c:v>
                </c:pt>
                <c:pt idx="145">
                  <c:v>0</c:v>
                </c:pt>
                <c:pt idx="146">
                  <c:v>0</c:v>
                </c:pt>
                <c:pt idx="147">
                  <c:v>0</c:v>
                </c:pt>
                <c:pt idx="148">
                  <c:v>0</c:v>
                </c:pt>
                <c:pt idx="149">
                  <c:v>0</c:v>
                </c:pt>
                <c:pt idx="150">
                  <c:v>0</c:v>
                </c:pt>
                <c:pt idx="151">
                  <c:v>0</c:v>
                </c:pt>
                <c:pt idx="152">
                  <c:v>0</c:v>
                </c:pt>
                <c:pt idx="153">
                  <c:v>1</c:v>
                </c:pt>
                <c:pt idx="154">
                  <c:v>0</c:v>
                </c:pt>
                <c:pt idx="155">
                  <c:v>0</c:v>
                </c:pt>
                <c:pt idx="156">
                  <c:v>0</c:v>
                </c:pt>
                <c:pt idx="157">
                  <c:v>0</c:v>
                </c:pt>
                <c:pt idx="158">
                  <c:v>1</c:v>
                </c:pt>
                <c:pt idx="159">
                  <c:v>0</c:v>
                </c:pt>
                <c:pt idx="160">
                  <c:v>0</c:v>
                </c:pt>
                <c:pt idx="161">
                  <c:v>0</c:v>
                </c:pt>
                <c:pt idx="162">
                  <c:v>0</c:v>
                </c:pt>
                <c:pt idx="163">
                  <c:v>0</c:v>
                </c:pt>
                <c:pt idx="164">
                  <c:v>1</c:v>
                </c:pt>
                <c:pt idx="165">
                  <c:v>0</c:v>
                </c:pt>
                <c:pt idx="166">
                  <c:v>0</c:v>
                </c:pt>
                <c:pt idx="167">
                  <c:v>0</c:v>
                </c:pt>
                <c:pt idx="168">
                  <c:v>0</c:v>
                </c:pt>
                <c:pt idx="169">
                  <c:v>1</c:v>
                </c:pt>
                <c:pt idx="170">
                  <c:v>0</c:v>
                </c:pt>
                <c:pt idx="171">
                  <c:v>0</c:v>
                </c:pt>
                <c:pt idx="172">
                  <c:v>0</c:v>
                </c:pt>
                <c:pt idx="173">
                  <c:v>0</c:v>
                </c:pt>
                <c:pt idx="174">
                  <c:v>0</c:v>
                </c:pt>
                <c:pt idx="175">
                  <c:v>0</c:v>
                </c:pt>
                <c:pt idx="176">
                  <c:v>0</c:v>
                </c:pt>
                <c:pt idx="177">
                  <c:v>0</c:v>
                </c:pt>
                <c:pt idx="178">
                  <c:v>1</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1</c:v>
                </c:pt>
                <c:pt idx="193">
                  <c:v>0</c:v>
                </c:pt>
                <c:pt idx="194">
                  <c:v>0</c:v>
                </c:pt>
                <c:pt idx="195">
                  <c:v>0</c:v>
                </c:pt>
                <c:pt idx="196">
                  <c:v>0</c:v>
                </c:pt>
                <c:pt idx="197">
                  <c:v>0</c:v>
                </c:pt>
                <c:pt idx="198">
                  <c:v>0</c:v>
                </c:pt>
                <c:pt idx="199">
                  <c:v>1</c:v>
                </c:pt>
                <c:pt idx="200">
                  <c:v>0</c:v>
                </c:pt>
                <c:pt idx="201">
                  <c:v>0</c:v>
                </c:pt>
                <c:pt idx="202">
                  <c:v>0</c:v>
                </c:pt>
                <c:pt idx="203">
                  <c:v>0</c:v>
                </c:pt>
                <c:pt idx="204">
                  <c:v>0</c:v>
                </c:pt>
                <c:pt idx="205">
                  <c:v>0</c:v>
                </c:pt>
                <c:pt idx="206">
                  <c:v>1</c:v>
                </c:pt>
                <c:pt idx="207">
                  <c:v>0</c:v>
                </c:pt>
                <c:pt idx="208">
                  <c:v>0</c:v>
                </c:pt>
                <c:pt idx="209">
                  <c:v>0</c:v>
                </c:pt>
                <c:pt idx="210">
                  <c:v>1</c:v>
                </c:pt>
                <c:pt idx="211">
                  <c:v>0</c:v>
                </c:pt>
                <c:pt idx="212">
                  <c:v>0</c:v>
                </c:pt>
                <c:pt idx="213">
                  <c:v>0</c:v>
                </c:pt>
                <c:pt idx="214">
                  <c:v>0</c:v>
                </c:pt>
                <c:pt idx="215">
                  <c:v>1</c:v>
                </c:pt>
                <c:pt idx="216">
                  <c:v>0</c:v>
                </c:pt>
                <c:pt idx="217">
                  <c:v>0</c:v>
                </c:pt>
                <c:pt idx="218">
                  <c:v>0</c:v>
                </c:pt>
                <c:pt idx="219">
                  <c:v>0</c:v>
                </c:pt>
                <c:pt idx="220">
                  <c:v>1</c:v>
                </c:pt>
                <c:pt idx="221">
                  <c:v>0</c:v>
                </c:pt>
                <c:pt idx="222">
                  <c:v>0</c:v>
                </c:pt>
                <c:pt idx="223">
                  <c:v>0</c:v>
                </c:pt>
                <c:pt idx="224">
                  <c:v>0</c:v>
                </c:pt>
                <c:pt idx="225">
                  <c:v>0</c:v>
                </c:pt>
                <c:pt idx="226">
                  <c:v>0</c:v>
                </c:pt>
                <c:pt idx="227">
                  <c:v>0</c:v>
                </c:pt>
                <c:pt idx="228">
                  <c:v>0</c:v>
                </c:pt>
                <c:pt idx="229">
                  <c:v>0</c:v>
                </c:pt>
                <c:pt idx="230">
                  <c:v>0</c:v>
                </c:pt>
                <c:pt idx="231">
                  <c:v>2</c:v>
                </c:pt>
                <c:pt idx="232">
                  <c:v>0</c:v>
                </c:pt>
                <c:pt idx="233">
                  <c:v>0</c:v>
                </c:pt>
                <c:pt idx="234">
                  <c:v>1</c:v>
                </c:pt>
                <c:pt idx="235">
                  <c:v>0</c:v>
                </c:pt>
                <c:pt idx="236">
                  <c:v>0</c:v>
                </c:pt>
                <c:pt idx="237">
                  <c:v>0</c:v>
                </c:pt>
                <c:pt idx="238">
                  <c:v>0</c:v>
                </c:pt>
                <c:pt idx="239">
                  <c:v>0</c:v>
                </c:pt>
                <c:pt idx="240">
                  <c:v>0</c:v>
                </c:pt>
                <c:pt idx="241">
                  <c:v>0</c:v>
                </c:pt>
                <c:pt idx="242">
                  <c:v>1</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1</c:v>
                </c:pt>
                <c:pt idx="301">
                  <c:v>0</c:v>
                </c:pt>
                <c:pt idx="302">
                  <c:v>0</c:v>
                </c:pt>
                <c:pt idx="303">
                  <c:v>0</c:v>
                </c:pt>
                <c:pt idx="304">
                  <c:v>0</c:v>
                </c:pt>
                <c:pt idx="305">
                  <c:v>0</c:v>
                </c:pt>
                <c:pt idx="306">
                  <c:v>0</c:v>
                </c:pt>
                <c:pt idx="307">
                  <c:v>1</c:v>
                </c:pt>
                <c:pt idx="308">
                  <c:v>0</c:v>
                </c:pt>
                <c:pt idx="309">
                  <c:v>0</c:v>
                </c:pt>
                <c:pt idx="310">
                  <c:v>0</c:v>
                </c:pt>
                <c:pt idx="311">
                  <c:v>1</c:v>
                </c:pt>
                <c:pt idx="312">
                  <c:v>0</c:v>
                </c:pt>
                <c:pt idx="313">
                  <c:v>0</c:v>
                </c:pt>
                <c:pt idx="314">
                  <c:v>0</c:v>
                </c:pt>
                <c:pt idx="315">
                  <c:v>0</c:v>
                </c:pt>
                <c:pt idx="316">
                  <c:v>0</c:v>
                </c:pt>
                <c:pt idx="317">
                  <c:v>0</c:v>
                </c:pt>
                <c:pt idx="318">
                  <c:v>0</c:v>
                </c:pt>
                <c:pt idx="319">
                  <c:v>1</c:v>
                </c:pt>
                <c:pt idx="320">
                  <c:v>0</c:v>
                </c:pt>
                <c:pt idx="321">
                  <c:v>0</c:v>
                </c:pt>
                <c:pt idx="322">
                  <c:v>0</c:v>
                </c:pt>
                <c:pt idx="323">
                  <c:v>0</c:v>
                </c:pt>
                <c:pt idx="324">
                  <c:v>0</c:v>
                </c:pt>
                <c:pt idx="325">
                  <c:v>1</c:v>
                </c:pt>
                <c:pt idx="326">
                  <c:v>0</c:v>
                </c:pt>
                <c:pt idx="327">
                  <c:v>0</c:v>
                </c:pt>
                <c:pt idx="328">
                  <c:v>0</c:v>
                </c:pt>
                <c:pt idx="329">
                  <c:v>0</c:v>
                </c:pt>
                <c:pt idx="330">
                  <c:v>0</c:v>
                </c:pt>
                <c:pt idx="331">
                  <c:v>0</c:v>
                </c:pt>
                <c:pt idx="332">
                  <c:v>1</c:v>
                </c:pt>
                <c:pt idx="333">
                  <c:v>1</c:v>
                </c:pt>
                <c:pt idx="334">
                  <c:v>0</c:v>
                </c:pt>
                <c:pt idx="335">
                  <c:v>0</c:v>
                </c:pt>
                <c:pt idx="336">
                  <c:v>0</c:v>
                </c:pt>
                <c:pt idx="337">
                  <c:v>0</c:v>
                </c:pt>
                <c:pt idx="338">
                  <c:v>0</c:v>
                </c:pt>
                <c:pt idx="339">
                  <c:v>1</c:v>
                </c:pt>
                <c:pt idx="340">
                  <c:v>0</c:v>
                </c:pt>
                <c:pt idx="341">
                  <c:v>0</c:v>
                </c:pt>
                <c:pt idx="342">
                  <c:v>0</c:v>
                </c:pt>
                <c:pt idx="343">
                  <c:v>0</c:v>
                </c:pt>
                <c:pt idx="344">
                  <c:v>0</c:v>
                </c:pt>
                <c:pt idx="345">
                  <c:v>0</c:v>
                </c:pt>
                <c:pt idx="346">
                  <c:v>0</c:v>
                </c:pt>
                <c:pt idx="347">
                  <c:v>1</c:v>
                </c:pt>
                <c:pt idx="348">
                  <c:v>0</c:v>
                </c:pt>
                <c:pt idx="349">
                  <c:v>0</c:v>
                </c:pt>
                <c:pt idx="350">
                  <c:v>0</c:v>
                </c:pt>
                <c:pt idx="351">
                  <c:v>0</c:v>
                </c:pt>
                <c:pt idx="352">
                  <c:v>0</c:v>
                </c:pt>
                <c:pt idx="353">
                  <c:v>0</c:v>
                </c:pt>
                <c:pt idx="354">
                  <c:v>1</c:v>
                </c:pt>
                <c:pt idx="355">
                  <c:v>0</c:v>
                </c:pt>
                <c:pt idx="356">
                  <c:v>0</c:v>
                </c:pt>
                <c:pt idx="357">
                  <c:v>0</c:v>
                </c:pt>
                <c:pt idx="358">
                  <c:v>0</c:v>
                </c:pt>
                <c:pt idx="359">
                  <c:v>0</c:v>
                </c:pt>
                <c:pt idx="360">
                  <c:v>1</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1</c:v>
                </c:pt>
                <c:pt idx="379">
                  <c:v>0</c:v>
                </c:pt>
                <c:pt idx="380">
                  <c:v>0</c:v>
                </c:pt>
                <c:pt idx="381">
                  <c:v>1</c:v>
                </c:pt>
                <c:pt idx="382">
                  <c:v>0</c:v>
                </c:pt>
                <c:pt idx="383">
                  <c:v>0</c:v>
                </c:pt>
                <c:pt idx="384">
                  <c:v>0</c:v>
                </c:pt>
                <c:pt idx="385">
                  <c:v>1</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1</c:v>
                </c:pt>
                <c:pt idx="400">
                  <c:v>0</c:v>
                </c:pt>
                <c:pt idx="401">
                  <c:v>0</c:v>
                </c:pt>
                <c:pt idx="402">
                  <c:v>0</c:v>
                </c:pt>
                <c:pt idx="403">
                  <c:v>0</c:v>
                </c:pt>
                <c:pt idx="404">
                  <c:v>1</c:v>
                </c:pt>
                <c:pt idx="405">
                  <c:v>0</c:v>
                </c:pt>
                <c:pt idx="406">
                  <c:v>0</c:v>
                </c:pt>
                <c:pt idx="407">
                  <c:v>0</c:v>
                </c:pt>
                <c:pt idx="408">
                  <c:v>0</c:v>
                </c:pt>
                <c:pt idx="409">
                  <c:v>0</c:v>
                </c:pt>
                <c:pt idx="410">
                  <c:v>1</c:v>
                </c:pt>
                <c:pt idx="411">
                  <c:v>0</c:v>
                </c:pt>
                <c:pt idx="412">
                  <c:v>0</c:v>
                </c:pt>
                <c:pt idx="413">
                  <c:v>0</c:v>
                </c:pt>
                <c:pt idx="414">
                  <c:v>0</c:v>
                </c:pt>
                <c:pt idx="415">
                  <c:v>0</c:v>
                </c:pt>
                <c:pt idx="416">
                  <c:v>0</c:v>
                </c:pt>
                <c:pt idx="417">
                  <c:v>1</c:v>
                </c:pt>
                <c:pt idx="418">
                  <c:v>0</c:v>
                </c:pt>
                <c:pt idx="419">
                  <c:v>0</c:v>
                </c:pt>
                <c:pt idx="420">
                  <c:v>0</c:v>
                </c:pt>
                <c:pt idx="421">
                  <c:v>0</c:v>
                </c:pt>
                <c:pt idx="422">
                  <c:v>0</c:v>
                </c:pt>
                <c:pt idx="423">
                  <c:v>0</c:v>
                </c:pt>
                <c:pt idx="424">
                  <c:v>1</c:v>
                </c:pt>
                <c:pt idx="425">
                  <c:v>0</c:v>
                </c:pt>
                <c:pt idx="426">
                  <c:v>0</c:v>
                </c:pt>
                <c:pt idx="427">
                  <c:v>0</c:v>
                </c:pt>
                <c:pt idx="428">
                  <c:v>0</c:v>
                </c:pt>
                <c:pt idx="429">
                  <c:v>0</c:v>
                </c:pt>
                <c:pt idx="430">
                  <c:v>1</c:v>
                </c:pt>
                <c:pt idx="431">
                  <c:v>1</c:v>
                </c:pt>
                <c:pt idx="432">
                  <c:v>0</c:v>
                </c:pt>
                <c:pt idx="433">
                  <c:v>0</c:v>
                </c:pt>
                <c:pt idx="434">
                  <c:v>1</c:v>
                </c:pt>
                <c:pt idx="435">
                  <c:v>0</c:v>
                </c:pt>
                <c:pt idx="436">
                  <c:v>0</c:v>
                </c:pt>
                <c:pt idx="437">
                  <c:v>0</c:v>
                </c:pt>
                <c:pt idx="438">
                  <c:v>0</c:v>
                </c:pt>
                <c:pt idx="439">
                  <c:v>1</c:v>
                </c:pt>
                <c:pt idx="440">
                  <c:v>1</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1</c:v>
                </c:pt>
                <c:pt idx="462">
                  <c:v>0</c:v>
                </c:pt>
                <c:pt idx="463">
                  <c:v>0</c:v>
                </c:pt>
                <c:pt idx="464">
                  <c:v>0</c:v>
                </c:pt>
                <c:pt idx="465">
                  <c:v>1</c:v>
                </c:pt>
                <c:pt idx="466">
                  <c:v>0</c:v>
                </c:pt>
                <c:pt idx="467">
                  <c:v>1</c:v>
                </c:pt>
                <c:pt idx="468">
                  <c:v>0</c:v>
                </c:pt>
                <c:pt idx="469">
                  <c:v>0</c:v>
                </c:pt>
                <c:pt idx="470">
                  <c:v>0</c:v>
                </c:pt>
                <c:pt idx="471">
                  <c:v>0</c:v>
                </c:pt>
                <c:pt idx="472">
                  <c:v>0</c:v>
                </c:pt>
                <c:pt idx="473">
                  <c:v>1</c:v>
                </c:pt>
                <c:pt idx="474">
                  <c:v>0</c:v>
                </c:pt>
                <c:pt idx="475">
                  <c:v>0</c:v>
                </c:pt>
                <c:pt idx="476">
                  <c:v>0</c:v>
                </c:pt>
                <c:pt idx="477">
                  <c:v>0</c:v>
                </c:pt>
                <c:pt idx="478">
                  <c:v>0</c:v>
                </c:pt>
                <c:pt idx="479">
                  <c:v>0</c:v>
                </c:pt>
                <c:pt idx="480">
                  <c:v>1</c:v>
                </c:pt>
                <c:pt idx="481">
                  <c:v>0</c:v>
                </c:pt>
                <c:pt idx="482">
                  <c:v>0</c:v>
                </c:pt>
                <c:pt idx="483">
                  <c:v>0</c:v>
                </c:pt>
                <c:pt idx="484">
                  <c:v>0</c:v>
                </c:pt>
                <c:pt idx="485">
                  <c:v>0</c:v>
                </c:pt>
                <c:pt idx="486">
                  <c:v>0</c:v>
                </c:pt>
                <c:pt idx="487">
                  <c:v>1</c:v>
                </c:pt>
                <c:pt idx="488">
                  <c:v>0</c:v>
                </c:pt>
                <c:pt idx="489">
                  <c:v>0</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1C-6C05-41FF-9368-83C77F74F8F6}"/>
            </c:ext>
          </c:extLst>
        </c:ser>
        <c:ser>
          <c:idx val="29"/>
          <c:order val="29"/>
          <c:tx>
            <c:strRef>
              <c:f>Sheet1!$AE$1</c:f>
              <c:strCache>
                <c:ptCount val="1"/>
                <c:pt idx="0">
                  <c:v>geberit_ch</c:v>
                </c:pt>
              </c:strCache>
            </c:strRef>
          </c:tx>
          <c:spPr>
            <a:ln w="28575" cap="rnd">
              <a:solidFill>
                <a:schemeClr val="accent6">
                  <a:lumMod val="60000"/>
                  <a:lumOff val="4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Sheet1!$AE$2:$AE$498</c:f>
              <c:numCache>
                <c:formatCode>General</c:formatCode>
                <c:ptCount val="497"/>
                <c:pt idx="0">
                  <c:v>1</c:v>
                </c:pt>
                <c:pt idx="1">
                  <c:v>0</c:v>
                </c:pt>
                <c:pt idx="2">
                  <c:v>0</c:v>
                </c:pt>
                <c:pt idx="3">
                  <c:v>2</c:v>
                </c:pt>
                <c:pt idx="4">
                  <c:v>0</c:v>
                </c:pt>
                <c:pt idx="5">
                  <c:v>1</c:v>
                </c:pt>
                <c:pt idx="6">
                  <c:v>0</c:v>
                </c:pt>
                <c:pt idx="7">
                  <c:v>0</c:v>
                </c:pt>
                <c:pt idx="8">
                  <c:v>0</c:v>
                </c:pt>
                <c:pt idx="9">
                  <c:v>0</c:v>
                </c:pt>
                <c:pt idx="10">
                  <c:v>1</c:v>
                </c:pt>
                <c:pt idx="11">
                  <c:v>1</c:v>
                </c:pt>
                <c:pt idx="12">
                  <c:v>0</c:v>
                </c:pt>
                <c:pt idx="13">
                  <c:v>1</c:v>
                </c:pt>
                <c:pt idx="14">
                  <c:v>0</c:v>
                </c:pt>
                <c:pt idx="15">
                  <c:v>0</c:v>
                </c:pt>
                <c:pt idx="16">
                  <c:v>0</c:v>
                </c:pt>
                <c:pt idx="17">
                  <c:v>1</c:v>
                </c:pt>
                <c:pt idx="18">
                  <c:v>0</c:v>
                </c:pt>
                <c:pt idx="19">
                  <c:v>0</c:v>
                </c:pt>
                <c:pt idx="20">
                  <c:v>1</c:v>
                </c:pt>
                <c:pt idx="21">
                  <c:v>0</c:v>
                </c:pt>
                <c:pt idx="22">
                  <c:v>0</c:v>
                </c:pt>
                <c:pt idx="23">
                  <c:v>0</c:v>
                </c:pt>
                <c:pt idx="24">
                  <c:v>1</c:v>
                </c:pt>
                <c:pt idx="25">
                  <c:v>0</c:v>
                </c:pt>
                <c:pt idx="26">
                  <c:v>1</c:v>
                </c:pt>
                <c:pt idx="27">
                  <c:v>1</c:v>
                </c:pt>
                <c:pt idx="28">
                  <c:v>1</c:v>
                </c:pt>
                <c:pt idx="29">
                  <c:v>0</c:v>
                </c:pt>
                <c:pt idx="30">
                  <c:v>0</c:v>
                </c:pt>
                <c:pt idx="31">
                  <c:v>1</c:v>
                </c:pt>
                <c:pt idx="32">
                  <c:v>0</c:v>
                </c:pt>
                <c:pt idx="33">
                  <c:v>0</c:v>
                </c:pt>
                <c:pt idx="34">
                  <c:v>1</c:v>
                </c:pt>
                <c:pt idx="35">
                  <c:v>0</c:v>
                </c:pt>
                <c:pt idx="36">
                  <c:v>0</c:v>
                </c:pt>
                <c:pt idx="37">
                  <c:v>0</c:v>
                </c:pt>
                <c:pt idx="38">
                  <c:v>0</c:v>
                </c:pt>
                <c:pt idx="39">
                  <c:v>0</c:v>
                </c:pt>
                <c:pt idx="40">
                  <c:v>0</c:v>
                </c:pt>
                <c:pt idx="41">
                  <c:v>0</c:v>
                </c:pt>
                <c:pt idx="42">
                  <c:v>0</c:v>
                </c:pt>
                <c:pt idx="43">
                  <c:v>0</c:v>
                </c:pt>
                <c:pt idx="44">
                  <c:v>0</c:v>
                </c:pt>
                <c:pt idx="45">
                  <c:v>1</c:v>
                </c:pt>
                <c:pt idx="46">
                  <c:v>0</c:v>
                </c:pt>
                <c:pt idx="47">
                  <c:v>0</c:v>
                </c:pt>
                <c:pt idx="48">
                  <c:v>1</c:v>
                </c:pt>
                <c:pt idx="49">
                  <c:v>1</c:v>
                </c:pt>
                <c:pt idx="50">
                  <c:v>0</c:v>
                </c:pt>
                <c:pt idx="51">
                  <c:v>0</c:v>
                </c:pt>
                <c:pt idx="52">
                  <c:v>1</c:v>
                </c:pt>
                <c:pt idx="53">
                  <c:v>0</c:v>
                </c:pt>
                <c:pt idx="54">
                  <c:v>0</c:v>
                </c:pt>
                <c:pt idx="55">
                  <c:v>1</c:v>
                </c:pt>
                <c:pt idx="56">
                  <c:v>1</c:v>
                </c:pt>
                <c:pt idx="57">
                  <c:v>0</c:v>
                </c:pt>
                <c:pt idx="58">
                  <c:v>0</c:v>
                </c:pt>
                <c:pt idx="59">
                  <c:v>0</c:v>
                </c:pt>
                <c:pt idx="60">
                  <c:v>0</c:v>
                </c:pt>
                <c:pt idx="61">
                  <c:v>0</c:v>
                </c:pt>
                <c:pt idx="62">
                  <c:v>0</c:v>
                </c:pt>
                <c:pt idx="63">
                  <c:v>1</c:v>
                </c:pt>
                <c:pt idx="64">
                  <c:v>0</c:v>
                </c:pt>
                <c:pt idx="65">
                  <c:v>1</c:v>
                </c:pt>
                <c:pt idx="66">
                  <c:v>0</c:v>
                </c:pt>
                <c:pt idx="67">
                  <c:v>1</c:v>
                </c:pt>
                <c:pt idx="68">
                  <c:v>1</c:v>
                </c:pt>
                <c:pt idx="69">
                  <c:v>1</c:v>
                </c:pt>
                <c:pt idx="70">
                  <c:v>0</c:v>
                </c:pt>
                <c:pt idx="71">
                  <c:v>0</c:v>
                </c:pt>
                <c:pt idx="72">
                  <c:v>0</c:v>
                </c:pt>
                <c:pt idx="73">
                  <c:v>1</c:v>
                </c:pt>
                <c:pt idx="74">
                  <c:v>1</c:v>
                </c:pt>
                <c:pt idx="75">
                  <c:v>0</c:v>
                </c:pt>
                <c:pt idx="76">
                  <c:v>2</c:v>
                </c:pt>
                <c:pt idx="77">
                  <c:v>0</c:v>
                </c:pt>
                <c:pt idx="78">
                  <c:v>0</c:v>
                </c:pt>
                <c:pt idx="79">
                  <c:v>0</c:v>
                </c:pt>
                <c:pt idx="80">
                  <c:v>0</c:v>
                </c:pt>
                <c:pt idx="81">
                  <c:v>0</c:v>
                </c:pt>
                <c:pt idx="82">
                  <c:v>1</c:v>
                </c:pt>
                <c:pt idx="83">
                  <c:v>2</c:v>
                </c:pt>
                <c:pt idx="84">
                  <c:v>2</c:v>
                </c:pt>
                <c:pt idx="85">
                  <c:v>0</c:v>
                </c:pt>
                <c:pt idx="86">
                  <c:v>0</c:v>
                </c:pt>
                <c:pt idx="87">
                  <c:v>0</c:v>
                </c:pt>
                <c:pt idx="88">
                  <c:v>0</c:v>
                </c:pt>
                <c:pt idx="89">
                  <c:v>0</c:v>
                </c:pt>
                <c:pt idx="90">
                  <c:v>1</c:v>
                </c:pt>
                <c:pt idx="91">
                  <c:v>1</c:v>
                </c:pt>
                <c:pt idx="92">
                  <c:v>0</c:v>
                </c:pt>
                <c:pt idx="93">
                  <c:v>0</c:v>
                </c:pt>
                <c:pt idx="94">
                  <c:v>1</c:v>
                </c:pt>
                <c:pt idx="95">
                  <c:v>1</c:v>
                </c:pt>
                <c:pt idx="96">
                  <c:v>1</c:v>
                </c:pt>
                <c:pt idx="97">
                  <c:v>0</c:v>
                </c:pt>
                <c:pt idx="98">
                  <c:v>0</c:v>
                </c:pt>
                <c:pt idx="99">
                  <c:v>0</c:v>
                </c:pt>
                <c:pt idx="100">
                  <c:v>0</c:v>
                </c:pt>
                <c:pt idx="101">
                  <c:v>1</c:v>
                </c:pt>
                <c:pt idx="102">
                  <c:v>0</c:v>
                </c:pt>
                <c:pt idx="103">
                  <c:v>1</c:v>
                </c:pt>
                <c:pt idx="104">
                  <c:v>0</c:v>
                </c:pt>
                <c:pt idx="105">
                  <c:v>0</c:v>
                </c:pt>
                <c:pt idx="106">
                  <c:v>0</c:v>
                </c:pt>
                <c:pt idx="107">
                  <c:v>0</c:v>
                </c:pt>
                <c:pt idx="108">
                  <c:v>1</c:v>
                </c:pt>
                <c:pt idx="109">
                  <c:v>0</c:v>
                </c:pt>
                <c:pt idx="110">
                  <c:v>1</c:v>
                </c:pt>
                <c:pt idx="111">
                  <c:v>0</c:v>
                </c:pt>
                <c:pt idx="112">
                  <c:v>0</c:v>
                </c:pt>
                <c:pt idx="113">
                  <c:v>0</c:v>
                </c:pt>
                <c:pt idx="114">
                  <c:v>0</c:v>
                </c:pt>
                <c:pt idx="115">
                  <c:v>1</c:v>
                </c:pt>
                <c:pt idx="116">
                  <c:v>0</c:v>
                </c:pt>
                <c:pt idx="117">
                  <c:v>0</c:v>
                </c:pt>
                <c:pt idx="118">
                  <c:v>0</c:v>
                </c:pt>
                <c:pt idx="119">
                  <c:v>1</c:v>
                </c:pt>
                <c:pt idx="120">
                  <c:v>0</c:v>
                </c:pt>
                <c:pt idx="121">
                  <c:v>0</c:v>
                </c:pt>
                <c:pt idx="122">
                  <c:v>0</c:v>
                </c:pt>
                <c:pt idx="123">
                  <c:v>0</c:v>
                </c:pt>
                <c:pt idx="124">
                  <c:v>0</c:v>
                </c:pt>
                <c:pt idx="125">
                  <c:v>0</c:v>
                </c:pt>
                <c:pt idx="126">
                  <c:v>0</c:v>
                </c:pt>
                <c:pt idx="127">
                  <c:v>0</c:v>
                </c:pt>
                <c:pt idx="128">
                  <c:v>0</c:v>
                </c:pt>
                <c:pt idx="129">
                  <c:v>1</c:v>
                </c:pt>
                <c:pt idx="130">
                  <c:v>0</c:v>
                </c:pt>
                <c:pt idx="131">
                  <c:v>1</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1</c:v>
                </c:pt>
                <c:pt idx="146">
                  <c:v>2</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1</c:v>
                </c:pt>
                <c:pt idx="168">
                  <c:v>1</c:v>
                </c:pt>
                <c:pt idx="169">
                  <c:v>0</c:v>
                </c:pt>
                <c:pt idx="170">
                  <c:v>0</c:v>
                </c:pt>
                <c:pt idx="171">
                  <c:v>1</c:v>
                </c:pt>
                <c:pt idx="172">
                  <c:v>0</c:v>
                </c:pt>
                <c:pt idx="173">
                  <c:v>1</c:v>
                </c:pt>
                <c:pt idx="174">
                  <c:v>0</c:v>
                </c:pt>
                <c:pt idx="175">
                  <c:v>0</c:v>
                </c:pt>
                <c:pt idx="176">
                  <c:v>0</c:v>
                </c:pt>
                <c:pt idx="177">
                  <c:v>0</c:v>
                </c:pt>
                <c:pt idx="178">
                  <c:v>1</c:v>
                </c:pt>
                <c:pt idx="179">
                  <c:v>0</c:v>
                </c:pt>
                <c:pt idx="180">
                  <c:v>0</c:v>
                </c:pt>
                <c:pt idx="181">
                  <c:v>0</c:v>
                </c:pt>
                <c:pt idx="182">
                  <c:v>0</c:v>
                </c:pt>
                <c:pt idx="183">
                  <c:v>0</c:v>
                </c:pt>
                <c:pt idx="184">
                  <c:v>0</c:v>
                </c:pt>
                <c:pt idx="185">
                  <c:v>0</c:v>
                </c:pt>
                <c:pt idx="186">
                  <c:v>0</c:v>
                </c:pt>
                <c:pt idx="187">
                  <c:v>0</c:v>
                </c:pt>
                <c:pt idx="188">
                  <c:v>1</c:v>
                </c:pt>
                <c:pt idx="189">
                  <c:v>0</c:v>
                </c:pt>
                <c:pt idx="190">
                  <c:v>0</c:v>
                </c:pt>
                <c:pt idx="191">
                  <c:v>0</c:v>
                </c:pt>
                <c:pt idx="192">
                  <c:v>1</c:v>
                </c:pt>
                <c:pt idx="193">
                  <c:v>0</c:v>
                </c:pt>
                <c:pt idx="194">
                  <c:v>0</c:v>
                </c:pt>
                <c:pt idx="195">
                  <c:v>2</c:v>
                </c:pt>
                <c:pt idx="196">
                  <c:v>0</c:v>
                </c:pt>
                <c:pt idx="197">
                  <c:v>0</c:v>
                </c:pt>
                <c:pt idx="198">
                  <c:v>0</c:v>
                </c:pt>
                <c:pt idx="199">
                  <c:v>1</c:v>
                </c:pt>
                <c:pt idx="200">
                  <c:v>0</c:v>
                </c:pt>
                <c:pt idx="201">
                  <c:v>0</c:v>
                </c:pt>
                <c:pt idx="202">
                  <c:v>1</c:v>
                </c:pt>
                <c:pt idx="203">
                  <c:v>1</c:v>
                </c:pt>
                <c:pt idx="204">
                  <c:v>0</c:v>
                </c:pt>
                <c:pt idx="205">
                  <c:v>0</c:v>
                </c:pt>
                <c:pt idx="206">
                  <c:v>1</c:v>
                </c:pt>
                <c:pt idx="207">
                  <c:v>0</c:v>
                </c:pt>
                <c:pt idx="208">
                  <c:v>0</c:v>
                </c:pt>
                <c:pt idx="209">
                  <c:v>1</c:v>
                </c:pt>
                <c:pt idx="210">
                  <c:v>0</c:v>
                </c:pt>
                <c:pt idx="211">
                  <c:v>0</c:v>
                </c:pt>
                <c:pt idx="212">
                  <c:v>0</c:v>
                </c:pt>
                <c:pt idx="213">
                  <c:v>0</c:v>
                </c:pt>
                <c:pt idx="214">
                  <c:v>2</c:v>
                </c:pt>
                <c:pt idx="215">
                  <c:v>0</c:v>
                </c:pt>
                <c:pt idx="216">
                  <c:v>0</c:v>
                </c:pt>
                <c:pt idx="217">
                  <c:v>0</c:v>
                </c:pt>
                <c:pt idx="218">
                  <c:v>0</c:v>
                </c:pt>
                <c:pt idx="219">
                  <c:v>0</c:v>
                </c:pt>
                <c:pt idx="220">
                  <c:v>0</c:v>
                </c:pt>
                <c:pt idx="221">
                  <c:v>0</c:v>
                </c:pt>
                <c:pt idx="222">
                  <c:v>1</c:v>
                </c:pt>
                <c:pt idx="223">
                  <c:v>0</c:v>
                </c:pt>
                <c:pt idx="224">
                  <c:v>1</c:v>
                </c:pt>
                <c:pt idx="225">
                  <c:v>0</c:v>
                </c:pt>
                <c:pt idx="226">
                  <c:v>0</c:v>
                </c:pt>
                <c:pt idx="227">
                  <c:v>0</c:v>
                </c:pt>
                <c:pt idx="228">
                  <c:v>0</c:v>
                </c:pt>
                <c:pt idx="229">
                  <c:v>0</c:v>
                </c:pt>
                <c:pt idx="230">
                  <c:v>0</c:v>
                </c:pt>
                <c:pt idx="231">
                  <c:v>2</c:v>
                </c:pt>
                <c:pt idx="232">
                  <c:v>0</c:v>
                </c:pt>
                <c:pt idx="233">
                  <c:v>0</c:v>
                </c:pt>
                <c:pt idx="234">
                  <c:v>0</c:v>
                </c:pt>
                <c:pt idx="235">
                  <c:v>1</c:v>
                </c:pt>
                <c:pt idx="236">
                  <c:v>0</c:v>
                </c:pt>
                <c:pt idx="237">
                  <c:v>1</c:v>
                </c:pt>
                <c:pt idx="238">
                  <c:v>0</c:v>
                </c:pt>
                <c:pt idx="239">
                  <c:v>0</c:v>
                </c:pt>
                <c:pt idx="240">
                  <c:v>1</c:v>
                </c:pt>
                <c:pt idx="241">
                  <c:v>1</c:v>
                </c:pt>
                <c:pt idx="242">
                  <c:v>0</c:v>
                </c:pt>
                <c:pt idx="243">
                  <c:v>0</c:v>
                </c:pt>
                <c:pt idx="244">
                  <c:v>0</c:v>
                </c:pt>
                <c:pt idx="245">
                  <c:v>0</c:v>
                </c:pt>
                <c:pt idx="246">
                  <c:v>0</c:v>
                </c:pt>
                <c:pt idx="247">
                  <c:v>1</c:v>
                </c:pt>
                <c:pt idx="248">
                  <c:v>0</c:v>
                </c:pt>
                <c:pt idx="249">
                  <c:v>0</c:v>
                </c:pt>
                <c:pt idx="250">
                  <c:v>0</c:v>
                </c:pt>
                <c:pt idx="251">
                  <c:v>0</c:v>
                </c:pt>
                <c:pt idx="252">
                  <c:v>1</c:v>
                </c:pt>
                <c:pt idx="253">
                  <c:v>0</c:v>
                </c:pt>
                <c:pt idx="254">
                  <c:v>1</c:v>
                </c:pt>
                <c:pt idx="255">
                  <c:v>0</c:v>
                </c:pt>
                <c:pt idx="256">
                  <c:v>0</c:v>
                </c:pt>
                <c:pt idx="257">
                  <c:v>0</c:v>
                </c:pt>
                <c:pt idx="258">
                  <c:v>0</c:v>
                </c:pt>
                <c:pt idx="259">
                  <c:v>0</c:v>
                </c:pt>
                <c:pt idx="260">
                  <c:v>0</c:v>
                </c:pt>
                <c:pt idx="261">
                  <c:v>1</c:v>
                </c:pt>
                <c:pt idx="262">
                  <c:v>0</c:v>
                </c:pt>
                <c:pt idx="263">
                  <c:v>0</c:v>
                </c:pt>
                <c:pt idx="264">
                  <c:v>0</c:v>
                </c:pt>
                <c:pt idx="265">
                  <c:v>0</c:v>
                </c:pt>
                <c:pt idx="266">
                  <c:v>0</c:v>
                </c:pt>
                <c:pt idx="267">
                  <c:v>0</c:v>
                </c:pt>
                <c:pt idx="268">
                  <c:v>0</c:v>
                </c:pt>
                <c:pt idx="269">
                  <c:v>0</c:v>
                </c:pt>
                <c:pt idx="270">
                  <c:v>0</c:v>
                </c:pt>
                <c:pt idx="271">
                  <c:v>0</c:v>
                </c:pt>
                <c:pt idx="272">
                  <c:v>0</c:v>
                </c:pt>
                <c:pt idx="273">
                  <c:v>0</c:v>
                </c:pt>
                <c:pt idx="274">
                  <c:v>1</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1</c:v>
                </c:pt>
                <c:pt idx="313">
                  <c:v>0</c:v>
                </c:pt>
                <c:pt idx="314">
                  <c:v>1</c:v>
                </c:pt>
                <c:pt idx="315">
                  <c:v>1</c:v>
                </c:pt>
                <c:pt idx="316">
                  <c:v>0</c:v>
                </c:pt>
                <c:pt idx="317">
                  <c:v>0</c:v>
                </c:pt>
                <c:pt idx="318">
                  <c:v>0</c:v>
                </c:pt>
                <c:pt idx="319">
                  <c:v>1</c:v>
                </c:pt>
                <c:pt idx="320">
                  <c:v>1</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1</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1</c:v>
                </c:pt>
                <c:pt idx="350">
                  <c:v>1</c:v>
                </c:pt>
                <c:pt idx="351">
                  <c:v>0</c:v>
                </c:pt>
                <c:pt idx="352">
                  <c:v>0</c:v>
                </c:pt>
                <c:pt idx="353">
                  <c:v>0</c:v>
                </c:pt>
                <c:pt idx="354">
                  <c:v>0</c:v>
                </c:pt>
                <c:pt idx="355">
                  <c:v>2</c:v>
                </c:pt>
                <c:pt idx="356">
                  <c:v>0</c:v>
                </c:pt>
                <c:pt idx="357">
                  <c:v>0</c:v>
                </c:pt>
                <c:pt idx="358">
                  <c:v>0</c:v>
                </c:pt>
                <c:pt idx="359">
                  <c:v>0</c:v>
                </c:pt>
                <c:pt idx="360">
                  <c:v>0</c:v>
                </c:pt>
                <c:pt idx="361">
                  <c:v>0</c:v>
                </c:pt>
                <c:pt idx="362">
                  <c:v>0</c:v>
                </c:pt>
                <c:pt idx="363">
                  <c:v>0</c:v>
                </c:pt>
                <c:pt idx="364">
                  <c:v>1</c:v>
                </c:pt>
                <c:pt idx="365">
                  <c:v>0</c:v>
                </c:pt>
                <c:pt idx="366">
                  <c:v>0</c:v>
                </c:pt>
                <c:pt idx="367">
                  <c:v>0</c:v>
                </c:pt>
                <c:pt idx="368">
                  <c:v>0</c:v>
                </c:pt>
                <c:pt idx="369">
                  <c:v>0</c:v>
                </c:pt>
                <c:pt idx="370">
                  <c:v>0</c:v>
                </c:pt>
                <c:pt idx="371">
                  <c:v>1</c:v>
                </c:pt>
                <c:pt idx="372">
                  <c:v>0</c:v>
                </c:pt>
                <c:pt idx="373">
                  <c:v>0</c:v>
                </c:pt>
                <c:pt idx="374">
                  <c:v>0</c:v>
                </c:pt>
                <c:pt idx="375">
                  <c:v>1</c:v>
                </c:pt>
                <c:pt idx="376">
                  <c:v>0</c:v>
                </c:pt>
                <c:pt idx="377">
                  <c:v>1</c:v>
                </c:pt>
                <c:pt idx="378">
                  <c:v>0</c:v>
                </c:pt>
                <c:pt idx="379">
                  <c:v>0</c:v>
                </c:pt>
                <c:pt idx="380">
                  <c:v>0</c:v>
                </c:pt>
                <c:pt idx="381">
                  <c:v>0</c:v>
                </c:pt>
                <c:pt idx="382">
                  <c:v>1</c:v>
                </c:pt>
                <c:pt idx="383">
                  <c:v>0</c:v>
                </c:pt>
                <c:pt idx="384">
                  <c:v>0</c:v>
                </c:pt>
                <c:pt idx="385">
                  <c:v>0</c:v>
                </c:pt>
                <c:pt idx="386">
                  <c:v>0</c:v>
                </c:pt>
                <c:pt idx="387">
                  <c:v>0</c:v>
                </c:pt>
                <c:pt idx="388">
                  <c:v>0</c:v>
                </c:pt>
                <c:pt idx="389">
                  <c:v>0</c:v>
                </c:pt>
                <c:pt idx="390">
                  <c:v>1</c:v>
                </c:pt>
                <c:pt idx="391">
                  <c:v>0</c:v>
                </c:pt>
                <c:pt idx="392">
                  <c:v>1</c:v>
                </c:pt>
                <c:pt idx="393">
                  <c:v>0</c:v>
                </c:pt>
                <c:pt idx="394">
                  <c:v>0</c:v>
                </c:pt>
                <c:pt idx="395">
                  <c:v>1</c:v>
                </c:pt>
                <c:pt idx="396">
                  <c:v>0</c:v>
                </c:pt>
                <c:pt idx="397">
                  <c:v>0</c:v>
                </c:pt>
                <c:pt idx="398">
                  <c:v>0</c:v>
                </c:pt>
                <c:pt idx="399">
                  <c:v>1</c:v>
                </c:pt>
                <c:pt idx="400">
                  <c:v>0</c:v>
                </c:pt>
                <c:pt idx="401">
                  <c:v>0</c:v>
                </c:pt>
                <c:pt idx="402">
                  <c:v>0</c:v>
                </c:pt>
                <c:pt idx="403">
                  <c:v>0</c:v>
                </c:pt>
                <c:pt idx="404">
                  <c:v>0</c:v>
                </c:pt>
                <c:pt idx="405">
                  <c:v>0</c:v>
                </c:pt>
                <c:pt idx="406">
                  <c:v>0</c:v>
                </c:pt>
                <c:pt idx="407">
                  <c:v>0</c:v>
                </c:pt>
                <c:pt idx="408">
                  <c:v>0</c:v>
                </c:pt>
                <c:pt idx="409">
                  <c:v>1</c:v>
                </c:pt>
                <c:pt idx="410">
                  <c:v>0</c:v>
                </c:pt>
                <c:pt idx="411">
                  <c:v>0</c:v>
                </c:pt>
                <c:pt idx="412">
                  <c:v>0</c:v>
                </c:pt>
                <c:pt idx="413">
                  <c:v>0</c:v>
                </c:pt>
                <c:pt idx="414">
                  <c:v>0</c:v>
                </c:pt>
                <c:pt idx="415">
                  <c:v>0</c:v>
                </c:pt>
                <c:pt idx="416">
                  <c:v>0</c:v>
                </c:pt>
                <c:pt idx="417">
                  <c:v>0</c:v>
                </c:pt>
                <c:pt idx="418">
                  <c:v>1</c:v>
                </c:pt>
                <c:pt idx="419">
                  <c:v>1</c:v>
                </c:pt>
                <c:pt idx="420">
                  <c:v>1</c:v>
                </c:pt>
                <c:pt idx="421">
                  <c:v>0</c:v>
                </c:pt>
                <c:pt idx="422">
                  <c:v>0</c:v>
                </c:pt>
                <c:pt idx="423">
                  <c:v>0</c:v>
                </c:pt>
                <c:pt idx="424">
                  <c:v>0</c:v>
                </c:pt>
                <c:pt idx="425">
                  <c:v>0</c:v>
                </c:pt>
                <c:pt idx="426">
                  <c:v>1</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1</c:v>
                </c:pt>
                <c:pt idx="441">
                  <c:v>0</c:v>
                </c:pt>
                <c:pt idx="442">
                  <c:v>0</c:v>
                </c:pt>
                <c:pt idx="443">
                  <c:v>0</c:v>
                </c:pt>
                <c:pt idx="444">
                  <c:v>0</c:v>
                </c:pt>
                <c:pt idx="445">
                  <c:v>0</c:v>
                </c:pt>
                <c:pt idx="446">
                  <c:v>0</c:v>
                </c:pt>
                <c:pt idx="447">
                  <c:v>0</c:v>
                </c:pt>
                <c:pt idx="448">
                  <c:v>0</c:v>
                </c:pt>
                <c:pt idx="449">
                  <c:v>0</c:v>
                </c:pt>
                <c:pt idx="450">
                  <c:v>0</c:v>
                </c:pt>
                <c:pt idx="451">
                  <c:v>1</c:v>
                </c:pt>
                <c:pt idx="452">
                  <c:v>0</c:v>
                </c:pt>
                <c:pt idx="453">
                  <c:v>1</c:v>
                </c:pt>
                <c:pt idx="454">
                  <c:v>0</c:v>
                </c:pt>
                <c:pt idx="455">
                  <c:v>1</c:v>
                </c:pt>
                <c:pt idx="456">
                  <c:v>0</c:v>
                </c:pt>
                <c:pt idx="457">
                  <c:v>0</c:v>
                </c:pt>
                <c:pt idx="458">
                  <c:v>0</c:v>
                </c:pt>
                <c:pt idx="459">
                  <c:v>1</c:v>
                </c:pt>
                <c:pt idx="460">
                  <c:v>0</c:v>
                </c:pt>
                <c:pt idx="461">
                  <c:v>0</c:v>
                </c:pt>
                <c:pt idx="462">
                  <c:v>1</c:v>
                </c:pt>
                <c:pt idx="463">
                  <c:v>0</c:v>
                </c:pt>
                <c:pt idx="464">
                  <c:v>0</c:v>
                </c:pt>
                <c:pt idx="465">
                  <c:v>0</c:v>
                </c:pt>
                <c:pt idx="466">
                  <c:v>1</c:v>
                </c:pt>
                <c:pt idx="467">
                  <c:v>0</c:v>
                </c:pt>
                <c:pt idx="468">
                  <c:v>1</c:v>
                </c:pt>
                <c:pt idx="469">
                  <c:v>0</c:v>
                </c:pt>
                <c:pt idx="470">
                  <c:v>0</c:v>
                </c:pt>
                <c:pt idx="471">
                  <c:v>0</c:v>
                </c:pt>
                <c:pt idx="472">
                  <c:v>0</c:v>
                </c:pt>
                <c:pt idx="473">
                  <c:v>1</c:v>
                </c:pt>
                <c:pt idx="474">
                  <c:v>0</c:v>
                </c:pt>
                <c:pt idx="475">
                  <c:v>1</c:v>
                </c:pt>
                <c:pt idx="476">
                  <c:v>0</c:v>
                </c:pt>
                <c:pt idx="477">
                  <c:v>0</c:v>
                </c:pt>
                <c:pt idx="478">
                  <c:v>0</c:v>
                </c:pt>
                <c:pt idx="479">
                  <c:v>0</c:v>
                </c:pt>
                <c:pt idx="480">
                  <c:v>1</c:v>
                </c:pt>
                <c:pt idx="481">
                  <c:v>0</c:v>
                </c:pt>
                <c:pt idx="482">
                  <c:v>1</c:v>
                </c:pt>
                <c:pt idx="483">
                  <c:v>0</c:v>
                </c:pt>
                <c:pt idx="484">
                  <c:v>0</c:v>
                </c:pt>
                <c:pt idx="485">
                  <c:v>0</c:v>
                </c:pt>
                <c:pt idx="486">
                  <c:v>0</c:v>
                </c:pt>
                <c:pt idx="487">
                  <c:v>0</c:v>
                </c:pt>
                <c:pt idx="488">
                  <c:v>1</c:v>
                </c:pt>
                <c:pt idx="489">
                  <c:v>0</c:v>
                </c:pt>
                <c:pt idx="490">
                  <c:v>1</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1D-6C05-41FF-9368-83C77F74F8F6}"/>
            </c:ext>
          </c:extLst>
        </c:ser>
        <c:ser>
          <c:idx val="30"/>
          <c:order val="30"/>
          <c:tx>
            <c:strRef>
              <c:f>Sheet1!$AF$1</c:f>
              <c:strCache>
                <c:ptCount val="1"/>
                <c:pt idx="0">
                  <c:v>geberit_it</c:v>
                </c:pt>
              </c:strCache>
            </c:strRef>
          </c:tx>
          <c:spPr>
            <a:ln w="28575" cap="rnd">
              <a:solidFill>
                <a:schemeClr val="accent1">
                  <a:lumMod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Sheet1!$AF$2:$AF$498</c:f>
              <c:numCache>
                <c:formatCode>General</c:formatCode>
                <c:ptCount val="497"/>
                <c:pt idx="0">
                  <c:v>0</c:v>
                </c:pt>
                <c:pt idx="1">
                  <c:v>0</c:v>
                </c:pt>
                <c:pt idx="2">
                  <c:v>0</c:v>
                </c:pt>
                <c:pt idx="3">
                  <c:v>1</c:v>
                </c:pt>
                <c:pt idx="4">
                  <c:v>0</c:v>
                </c:pt>
                <c:pt idx="5">
                  <c:v>0</c:v>
                </c:pt>
                <c:pt idx="6">
                  <c:v>1</c:v>
                </c:pt>
                <c:pt idx="7">
                  <c:v>0</c:v>
                </c:pt>
                <c:pt idx="8">
                  <c:v>0</c:v>
                </c:pt>
                <c:pt idx="9">
                  <c:v>0</c:v>
                </c:pt>
                <c:pt idx="10">
                  <c:v>1</c:v>
                </c:pt>
                <c:pt idx="11">
                  <c:v>0</c:v>
                </c:pt>
                <c:pt idx="12">
                  <c:v>0</c:v>
                </c:pt>
                <c:pt idx="13">
                  <c:v>1</c:v>
                </c:pt>
                <c:pt idx="14">
                  <c:v>0</c:v>
                </c:pt>
                <c:pt idx="15">
                  <c:v>0</c:v>
                </c:pt>
                <c:pt idx="16">
                  <c:v>0</c:v>
                </c:pt>
                <c:pt idx="17">
                  <c:v>0</c:v>
                </c:pt>
                <c:pt idx="18">
                  <c:v>0</c:v>
                </c:pt>
                <c:pt idx="19">
                  <c:v>1</c:v>
                </c:pt>
                <c:pt idx="20">
                  <c:v>0</c:v>
                </c:pt>
                <c:pt idx="21">
                  <c:v>0</c:v>
                </c:pt>
                <c:pt idx="22">
                  <c:v>0</c:v>
                </c:pt>
                <c:pt idx="23">
                  <c:v>0</c:v>
                </c:pt>
                <c:pt idx="24">
                  <c:v>0</c:v>
                </c:pt>
                <c:pt idx="25">
                  <c:v>1</c:v>
                </c:pt>
                <c:pt idx="26">
                  <c:v>0</c:v>
                </c:pt>
                <c:pt idx="27">
                  <c:v>1</c:v>
                </c:pt>
                <c:pt idx="28">
                  <c:v>0</c:v>
                </c:pt>
                <c:pt idx="29">
                  <c:v>0</c:v>
                </c:pt>
                <c:pt idx="30">
                  <c:v>1</c:v>
                </c:pt>
                <c:pt idx="31">
                  <c:v>1</c:v>
                </c:pt>
                <c:pt idx="32">
                  <c:v>0</c:v>
                </c:pt>
                <c:pt idx="33">
                  <c:v>1</c:v>
                </c:pt>
                <c:pt idx="34">
                  <c:v>0</c:v>
                </c:pt>
                <c:pt idx="35">
                  <c:v>1</c:v>
                </c:pt>
                <c:pt idx="36">
                  <c:v>0</c:v>
                </c:pt>
                <c:pt idx="37">
                  <c:v>0</c:v>
                </c:pt>
                <c:pt idx="38">
                  <c:v>0</c:v>
                </c:pt>
                <c:pt idx="39">
                  <c:v>0</c:v>
                </c:pt>
                <c:pt idx="40">
                  <c:v>0</c:v>
                </c:pt>
                <c:pt idx="41">
                  <c:v>1</c:v>
                </c:pt>
                <c:pt idx="42">
                  <c:v>1</c:v>
                </c:pt>
                <c:pt idx="43">
                  <c:v>0</c:v>
                </c:pt>
                <c:pt idx="44">
                  <c:v>0</c:v>
                </c:pt>
                <c:pt idx="45">
                  <c:v>0</c:v>
                </c:pt>
                <c:pt idx="46">
                  <c:v>0</c:v>
                </c:pt>
                <c:pt idx="47">
                  <c:v>1</c:v>
                </c:pt>
                <c:pt idx="48">
                  <c:v>1</c:v>
                </c:pt>
                <c:pt idx="49">
                  <c:v>1</c:v>
                </c:pt>
                <c:pt idx="50">
                  <c:v>0</c:v>
                </c:pt>
                <c:pt idx="51">
                  <c:v>0</c:v>
                </c:pt>
                <c:pt idx="52">
                  <c:v>0</c:v>
                </c:pt>
                <c:pt idx="53">
                  <c:v>1</c:v>
                </c:pt>
                <c:pt idx="54">
                  <c:v>1</c:v>
                </c:pt>
                <c:pt idx="55">
                  <c:v>0</c:v>
                </c:pt>
                <c:pt idx="56">
                  <c:v>1</c:v>
                </c:pt>
                <c:pt idx="57">
                  <c:v>0</c:v>
                </c:pt>
                <c:pt idx="58">
                  <c:v>0</c:v>
                </c:pt>
                <c:pt idx="59">
                  <c:v>1</c:v>
                </c:pt>
                <c:pt idx="60">
                  <c:v>0</c:v>
                </c:pt>
                <c:pt idx="61">
                  <c:v>1</c:v>
                </c:pt>
                <c:pt idx="62">
                  <c:v>0</c:v>
                </c:pt>
                <c:pt idx="63">
                  <c:v>1</c:v>
                </c:pt>
                <c:pt idx="64">
                  <c:v>0</c:v>
                </c:pt>
                <c:pt idx="65">
                  <c:v>1</c:v>
                </c:pt>
                <c:pt idx="66">
                  <c:v>1</c:v>
                </c:pt>
                <c:pt idx="67">
                  <c:v>1</c:v>
                </c:pt>
                <c:pt idx="68">
                  <c:v>1</c:v>
                </c:pt>
                <c:pt idx="69">
                  <c:v>1</c:v>
                </c:pt>
                <c:pt idx="70">
                  <c:v>1</c:v>
                </c:pt>
                <c:pt idx="71">
                  <c:v>1</c:v>
                </c:pt>
                <c:pt idx="72">
                  <c:v>0</c:v>
                </c:pt>
                <c:pt idx="73">
                  <c:v>0</c:v>
                </c:pt>
                <c:pt idx="74">
                  <c:v>0</c:v>
                </c:pt>
                <c:pt idx="75">
                  <c:v>0</c:v>
                </c:pt>
                <c:pt idx="76">
                  <c:v>1</c:v>
                </c:pt>
                <c:pt idx="77">
                  <c:v>0</c:v>
                </c:pt>
                <c:pt idx="78">
                  <c:v>0</c:v>
                </c:pt>
                <c:pt idx="79">
                  <c:v>0</c:v>
                </c:pt>
                <c:pt idx="80">
                  <c:v>0</c:v>
                </c:pt>
                <c:pt idx="81">
                  <c:v>1</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1</c:v>
                </c:pt>
                <c:pt idx="97">
                  <c:v>0</c:v>
                </c:pt>
                <c:pt idx="98">
                  <c:v>1</c:v>
                </c:pt>
                <c:pt idx="99">
                  <c:v>0</c:v>
                </c:pt>
                <c:pt idx="100">
                  <c:v>0</c:v>
                </c:pt>
                <c:pt idx="101">
                  <c:v>0</c:v>
                </c:pt>
                <c:pt idx="102">
                  <c:v>0</c:v>
                </c:pt>
                <c:pt idx="103">
                  <c:v>2</c:v>
                </c:pt>
                <c:pt idx="104">
                  <c:v>0</c:v>
                </c:pt>
                <c:pt idx="105">
                  <c:v>0</c:v>
                </c:pt>
                <c:pt idx="106">
                  <c:v>0</c:v>
                </c:pt>
                <c:pt idx="107">
                  <c:v>0</c:v>
                </c:pt>
                <c:pt idx="108">
                  <c:v>0</c:v>
                </c:pt>
                <c:pt idx="109">
                  <c:v>0</c:v>
                </c:pt>
                <c:pt idx="110">
                  <c:v>0</c:v>
                </c:pt>
                <c:pt idx="111">
                  <c:v>0</c:v>
                </c:pt>
                <c:pt idx="112">
                  <c:v>1</c:v>
                </c:pt>
                <c:pt idx="113">
                  <c:v>0</c:v>
                </c:pt>
                <c:pt idx="114">
                  <c:v>0</c:v>
                </c:pt>
                <c:pt idx="115">
                  <c:v>0</c:v>
                </c:pt>
                <c:pt idx="116">
                  <c:v>0</c:v>
                </c:pt>
                <c:pt idx="117">
                  <c:v>1</c:v>
                </c:pt>
                <c:pt idx="118">
                  <c:v>0</c:v>
                </c:pt>
                <c:pt idx="119">
                  <c:v>0</c:v>
                </c:pt>
                <c:pt idx="120">
                  <c:v>0</c:v>
                </c:pt>
                <c:pt idx="121">
                  <c:v>0</c:v>
                </c:pt>
                <c:pt idx="122">
                  <c:v>1</c:v>
                </c:pt>
                <c:pt idx="123">
                  <c:v>0</c:v>
                </c:pt>
                <c:pt idx="124">
                  <c:v>1</c:v>
                </c:pt>
                <c:pt idx="125">
                  <c:v>0</c:v>
                </c:pt>
                <c:pt idx="126">
                  <c:v>1</c:v>
                </c:pt>
                <c:pt idx="127">
                  <c:v>0</c:v>
                </c:pt>
                <c:pt idx="128">
                  <c:v>0</c:v>
                </c:pt>
                <c:pt idx="129">
                  <c:v>0</c:v>
                </c:pt>
                <c:pt idx="130">
                  <c:v>1</c:v>
                </c:pt>
                <c:pt idx="131">
                  <c:v>0</c:v>
                </c:pt>
                <c:pt idx="132">
                  <c:v>0</c:v>
                </c:pt>
                <c:pt idx="133">
                  <c:v>1</c:v>
                </c:pt>
                <c:pt idx="134">
                  <c:v>0</c:v>
                </c:pt>
                <c:pt idx="135">
                  <c:v>0</c:v>
                </c:pt>
                <c:pt idx="136">
                  <c:v>0</c:v>
                </c:pt>
                <c:pt idx="137">
                  <c:v>0</c:v>
                </c:pt>
                <c:pt idx="138">
                  <c:v>0</c:v>
                </c:pt>
                <c:pt idx="139">
                  <c:v>0</c:v>
                </c:pt>
                <c:pt idx="140">
                  <c:v>0</c:v>
                </c:pt>
                <c:pt idx="141">
                  <c:v>0</c:v>
                </c:pt>
                <c:pt idx="142">
                  <c:v>0</c:v>
                </c:pt>
                <c:pt idx="143">
                  <c:v>0</c:v>
                </c:pt>
                <c:pt idx="144">
                  <c:v>1</c:v>
                </c:pt>
                <c:pt idx="145">
                  <c:v>0</c:v>
                </c:pt>
                <c:pt idx="146">
                  <c:v>0</c:v>
                </c:pt>
                <c:pt idx="147">
                  <c:v>1</c:v>
                </c:pt>
                <c:pt idx="148">
                  <c:v>0</c:v>
                </c:pt>
                <c:pt idx="149">
                  <c:v>0</c:v>
                </c:pt>
                <c:pt idx="150">
                  <c:v>1</c:v>
                </c:pt>
                <c:pt idx="151">
                  <c:v>0</c:v>
                </c:pt>
                <c:pt idx="152">
                  <c:v>0</c:v>
                </c:pt>
                <c:pt idx="153">
                  <c:v>0</c:v>
                </c:pt>
                <c:pt idx="154">
                  <c:v>0</c:v>
                </c:pt>
                <c:pt idx="155">
                  <c:v>0</c:v>
                </c:pt>
                <c:pt idx="156">
                  <c:v>1</c:v>
                </c:pt>
                <c:pt idx="157">
                  <c:v>1</c:v>
                </c:pt>
                <c:pt idx="158">
                  <c:v>0</c:v>
                </c:pt>
                <c:pt idx="159">
                  <c:v>1</c:v>
                </c:pt>
                <c:pt idx="160">
                  <c:v>0</c:v>
                </c:pt>
                <c:pt idx="161">
                  <c:v>1</c:v>
                </c:pt>
                <c:pt idx="162">
                  <c:v>0</c:v>
                </c:pt>
                <c:pt idx="163">
                  <c:v>0</c:v>
                </c:pt>
                <c:pt idx="164">
                  <c:v>0</c:v>
                </c:pt>
                <c:pt idx="165">
                  <c:v>1</c:v>
                </c:pt>
                <c:pt idx="166">
                  <c:v>0</c:v>
                </c:pt>
                <c:pt idx="167">
                  <c:v>1</c:v>
                </c:pt>
                <c:pt idx="168">
                  <c:v>0</c:v>
                </c:pt>
                <c:pt idx="169">
                  <c:v>0</c:v>
                </c:pt>
                <c:pt idx="170">
                  <c:v>0</c:v>
                </c:pt>
                <c:pt idx="171">
                  <c:v>0</c:v>
                </c:pt>
                <c:pt idx="172">
                  <c:v>1</c:v>
                </c:pt>
                <c:pt idx="173">
                  <c:v>0</c:v>
                </c:pt>
                <c:pt idx="174">
                  <c:v>1</c:v>
                </c:pt>
                <c:pt idx="175">
                  <c:v>0</c:v>
                </c:pt>
                <c:pt idx="176">
                  <c:v>0</c:v>
                </c:pt>
                <c:pt idx="177">
                  <c:v>0</c:v>
                </c:pt>
                <c:pt idx="178">
                  <c:v>0</c:v>
                </c:pt>
                <c:pt idx="179">
                  <c:v>0</c:v>
                </c:pt>
                <c:pt idx="180">
                  <c:v>1</c:v>
                </c:pt>
                <c:pt idx="181">
                  <c:v>0</c:v>
                </c:pt>
                <c:pt idx="182">
                  <c:v>1</c:v>
                </c:pt>
                <c:pt idx="183">
                  <c:v>0</c:v>
                </c:pt>
                <c:pt idx="184">
                  <c:v>0</c:v>
                </c:pt>
                <c:pt idx="185">
                  <c:v>1</c:v>
                </c:pt>
                <c:pt idx="186">
                  <c:v>0</c:v>
                </c:pt>
                <c:pt idx="187">
                  <c:v>0</c:v>
                </c:pt>
                <c:pt idx="188">
                  <c:v>0</c:v>
                </c:pt>
                <c:pt idx="189">
                  <c:v>1</c:v>
                </c:pt>
                <c:pt idx="190">
                  <c:v>0</c:v>
                </c:pt>
                <c:pt idx="191">
                  <c:v>0</c:v>
                </c:pt>
                <c:pt idx="192">
                  <c:v>0</c:v>
                </c:pt>
                <c:pt idx="193">
                  <c:v>0</c:v>
                </c:pt>
                <c:pt idx="194">
                  <c:v>1</c:v>
                </c:pt>
                <c:pt idx="195">
                  <c:v>0</c:v>
                </c:pt>
                <c:pt idx="196">
                  <c:v>1</c:v>
                </c:pt>
                <c:pt idx="197">
                  <c:v>0</c:v>
                </c:pt>
                <c:pt idx="198">
                  <c:v>0</c:v>
                </c:pt>
                <c:pt idx="199">
                  <c:v>1</c:v>
                </c:pt>
                <c:pt idx="200">
                  <c:v>0</c:v>
                </c:pt>
                <c:pt idx="201">
                  <c:v>1</c:v>
                </c:pt>
                <c:pt idx="202">
                  <c:v>0</c:v>
                </c:pt>
                <c:pt idx="203">
                  <c:v>1</c:v>
                </c:pt>
                <c:pt idx="204">
                  <c:v>0</c:v>
                </c:pt>
                <c:pt idx="205">
                  <c:v>0</c:v>
                </c:pt>
                <c:pt idx="206">
                  <c:v>0</c:v>
                </c:pt>
                <c:pt idx="207">
                  <c:v>1</c:v>
                </c:pt>
                <c:pt idx="208">
                  <c:v>0</c:v>
                </c:pt>
                <c:pt idx="209">
                  <c:v>1</c:v>
                </c:pt>
                <c:pt idx="210">
                  <c:v>0</c:v>
                </c:pt>
                <c:pt idx="211">
                  <c:v>0</c:v>
                </c:pt>
                <c:pt idx="212">
                  <c:v>0</c:v>
                </c:pt>
                <c:pt idx="213">
                  <c:v>1</c:v>
                </c:pt>
                <c:pt idx="214">
                  <c:v>0</c:v>
                </c:pt>
                <c:pt idx="215">
                  <c:v>0</c:v>
                </c:pt>
                <c:pt idx="216">
                  <c:v>1</c:v>
                </c:pt>
                <c:pt idx="217">
                  <c:v>0</c:v>
                </c:pt>
                <c:pt idx="218">
                  <c:v>0</c:v>
                </c:pt>
                <c:pt idx="219">
                  <c:v>0</c:v>
                </c:pt>
                <c:pt idx="220">
                  <c:v>0</c:v>
                </c:pt>
                <c:pt idx="221">
                  <c:v>0</c:v>
                </c:pt>
                <c:pt idx="222">
                  <c:v>0</c:v>
                </c:pt>
                <c:pt idx="223">
                  <c:v>0</c:v>
                </c:pt>
                <c:pt idx="224">
                  <c:v>1</c:v>
                </c:pt>
                <c:pt idx="225">
                  <c:v>0</c:v>
                </c:pt>
                <c:pt idx="226">
                  <c:v>0</c:v>
                </c:pt>
                <c:pt idx="227">
                  <c:v>1</c:v>
                </c:pt>
                <c:pt idx="228">
                  <c:v>0</c:v>
                </c:pt>
                <c:pt idx="229">
                  <c:v>1</c:v>
                </c:pt>
                <c:pt idx="230">
                  <c:v>0</c:v>
                </c:pt>
                <c:pt idx="231">
                  <c:v>0</c:v>
                </c:pt>
                <c:pt idx="232">
                  <c:v>1</c:v>
                </c:pt>
                <c:pt idx="233">
                  <c:v>0</c:v>
                </c:pt>
                <c:pt idx="234">
                  <c:v>0</c:v>
                </c:pt>
                <c:pt idx="235">
                  <c:v>1</c:v>
                </c:pt>
                <c:pt idx="236">
                  <c:v>0</c:v>
                </c:pt>
                <c:pt idx="237">
                  <c:v>1</c:v>
                </c:pt>
                <c:pt idx="238">
                  <c:v>0</c:v>
                </c:pt>
                <c:pt idx="239">
                  <c:v>0</c:v>
                </c:pt>
                <c:pt idx="240">
                  <c:v>0</c:v>
                </c:pt>
                <c:pt idx="241">
                  <c:v>0</c:v>
                </c:pt>
                <c:pt idx="242">
                  <c:v>1</c:v>
                </c:pt>
                <c:pt idx="243">
                  <c:v>0</c:v>
                </c:pt>
                <c:pt idx="244">
                  <c:v>1</c:v>
                </c:pt>
                <c:pt idx="245">
                  <c:v>0</c:v>
                </c:pt>
                <c:pt idx="246">
                  <c:v>0</c:v>
                </c:pt>
                <c:pt idx="247">
                  <c:v>0</c:v>
                </c:pt>
                <c:pt idx="248">
                  <c:v>0</c:v>
                </c:pt>
                <c:pt idx="249">
                  <c:v>1</c:v>
                </c:pt>
                <c:pt idx="250">
                  <c:v>0</c:v>
                </c:pt>
                <c:pt idx="251">
                  <c:v>0</c:v>
                </c:pt>
                <c:pt idx="252">
                  <c:v>1</c:v>
                </c:pt>
                <c:pt idx="253">
                  <c:v>0</c:v>
                </c:pt>
                <c:pt idx="254">
                  <c:v>0</c:v>
                </c:pt>
                <c:pt idx="255">
                  <c:v>0</c:v>
                </c:pt>
                <c:pt idx="256">
                  <c:v>1</c:v>
                </c:pt>
                <c:pt idx="257">
                  <c:v>0</c:v>
                </c:pt>
                <c:pt idx="258">
                  <c:v>6</c:v>
                </c:pt>
                <c:pt idx="259">
                  <c:v>0</c:v>
                </c:pt>
                <c:pt idx="260">
                  <c:v>0</c:v>
                </c:pt>
                <c:pt idx="261">
                  <c:v>0</c:v>
                </c:pt>
                <c:pt idx="262">
                  <c:v>0</c:v>
                </c:pt>
                <c:pt idx="263">
                  <c:v>0</c:v>
                </c:pt>
                <c:pt idx="264">
                  <c:v>1</c:v>
                </c:pt>
                <c:pt idx="265">
                  <c:v>0</c:v>
                </c:pt>
                <c:pt idx="266">
                  <c:v>0</c:v>
                </c:pt>
                <c:pt idx="267">
                  <c:v>1</c:v>
                </c:pt>
                <c:pt idx="268">
                  <c:v>1</c:v>
                </c:pt>
                <c:pt idx="269">
                  <c:v>0</c:v>
                </c:pt>
                <c:pt idx="270">
                  <c:v>1</c:v>
                </c:pt>
                <c:pt idx="271">
                  <c:v>0</c:v>
                </c:pt>
                <c:pt idx="272">
                  <c:v>0</c:v>
                </c:pt>
                <c:pt idx="273">
                  <c:v>0</c:v>
                </c:pt>
                <c:pt idx="274">
                  <c:v>1</c:v>
                </c:pt>
                <c:pt idx="275">
                  <c:v>0</c:v>
                </c:pt>
                <c:pt idx="276">
                  <c:v>0</c:v>
                </c:pt>
                <c:pt idx="277">
                  <c:v>0</c:v>
                </c:pt>
                <c:pt idx="278">
                  <c:v>0</c:v>
                </c:pt>
                <c:pt idx="279">
                  <c:v>0</c:v>
                </c:pt>
                <c:pt idx="280">
                  <c:v>1</c:v>
                </c:pt>
                <c:pt idx="281">
                  <c:v>0</c:v>
                </c:pt>
                <c:pt idx="282">
                  <c:v>0</c:v>
                </c:pt>
                <c:pt idx="283">
                  <c:v>1</c:v>
                </c:pt>
                <c:pt idx="284">
                  <c:v>0</c:v>
                </c:pt>
                <c:pt idx="285">
                  <c:v>0</c:v>
                </c:pt>
                <c:pt idx="286">
                  <c:v>0</c:v>
                </c:pt>
                <c:pt idx="287">
                  <c:v>1</c:v>
                </c:pt>
                <c:pt idx="288">
                  <c:v>0</c:v>
                </c:pt>
                <c:pt idx="289">
                  <c:v>0</c:v>
                </c:pt>
                <c:pt idx="290">
                  <c:v>1</c:v>
                </c:pt>
                <c:pt idx="291">
                  <c:v>0</c:v>
                </c:pt>
                <c:pt idx="292">
                  <c:v>0</c:v>
                </c:pt>
                <c:pt idx="293">
                  <c:v>0</c:v>
                </c:pt>
                <c:pt idx="294">
                  <c:v>1</c:v>
                </c:pt>
                <c:pt idx="295">
                  <c:v>0</c:v>
                </c:pt>
                <c:pt idx="296">
                  <c:v>0</c:v>
                </c:pt>
                <c:pt idx="297">
                  <c:v>0</c:v>
                </c:pt>
                <c:pt idx="298">
                  <c:v>1</c:v>
                </c:pt>
                <c:pt idx="299">
                  <c:v>0</c:v>
                </c:pt>
                <c:pt idx="300">
                  <c:v>0</c:v>
                </c:pt>
                <c:pt idx="301">
                  <c:v>0</c:v>
                </c:pt>
                <c:pt idx="302">
                  <c:v>1</c:v>
                </c:pt>
                <c:pt idx="303">
                  <c:v>0</c:v>
                </c:pt>
                <c:pt idx="304">
                  <c:v>0</c:v>
                </c:pt>
                <c:pt idx="305">
                  <c:v>1</c:v>
                </c:pt>
                <c:pt idx="306">
                  <c:v>0</c:v>
                </c:pt>
                <c:pt idx="307">
                  <c:v>1</c:v>
                </c:pt>
                <c:pt idx="308">
                  <c:v>0</c:v>
                </c:pt>
                <c:pt idx="309">
                  <c:v>0</c:v>
                </c:pt>
                <c:pt idx="310">
                  <c:v>1</c:v>
                </c:pt>
                <c:pt idx="311">
                  <c:v>0</c:v>
                </c:pt>
                <c:pt idx="312">
                  <c:v>0</c:v>
                </c:pt>
                <c:pt idx="313">
                  <c:v>0</c:v>
                </c:pt>
                <c:pt idx="314">
                  <c:v>1</c:v>
                </c:pt>
                <c:pt idx="315">
                  <c:v>1</c:v>
                </c:pt>
                <c:pt idx="316">
                  <c:v>0</c:v>
                </c:pt>
                <c:pt idx="317">
                  <c:v>0</c:v>
                </c:pt>
                <c:pt idx="318">
                  <c:v>0</c:v>
                </c:pt>
                <c:pt idx="319">
                  <c:v>1</c:v>
                </c:pt>
                <c:pt idx="320">
                  <c:v>0</c:v>
                </c:pt>
                <c:pt idx="321">
                  <c:v>0</c:v>
                </c:pt>
                <c:pt idx="322">
                  <c:v>1</c:v>
                </c:pt>
                <c:pt idx="323">
                  <c:v>0</c:v>
                </c:pt>
                <c:pt idx="324">
                  <c:v>0</c:v>
                </c:pt>
                <c:pt idx="325">
                  <c:v>0</c:v>
                </c:pt>
                <c:pt idx="326">
                  <c:v>0</c:v>
                </c:pt>
                <c:pt idx="327">
                  <c:v>0</c:v>
                </c:pt>
                <c:pt idx="328">
                  <c:v>0</c:v>
                </c:pt>
                <c:pt idx="329">
                  <c:v>1</c:v>
                </c:pt>
                <c:pt idx="330">
                  <c:v>0</c:v>
                </c:pt>
                <c:pt idx="331">
                  <c:v>0</c:v>
                </c:pt>
                <c:pt idx="332">
                  <c:v>1</c:v>
                </c:pt>
                <c:pt idx="333">
                  <c:v>1</c:v>
                </c:pt>
                <c:pt idx="334">
                  <c:v>0</c:v>
                </c:pt>
                <c:pt idx="335">
                  <c:v>0</c:v>
                </c:pt>
                <c:pt idx="336">
                  <c:v>6</c:v>
                </c:pt>
                <c:pt idx="337">
                  <c:v>0</c:v>
                </c:pt>
                <c:pt idx="338">
                  <c:v>0</c:v>
                </c:pt>
                <c:pt idx="339">
                  <c:v>0</c:v>
                </c:pt>
                <c:pt idx="340">
                  <c:v>0</c:v>
                </c:pt>
                <c:pt idx="341">
                  <c:v>1</c:v>
                </c:pt>
                <c:pt idx="342">
                  <c:v>0</c:v>
                </c:pt>
                <c:pt idx="343">
                  <c:v>0</c:v>
                </c:pt>
                <c:pt idx="344">
                  <c:v>1</c:v>
                </c:pt>
                <c:pt idx="345">
                  <c:v>0</c:v>
                </c:pt>
                <c:pt idx="346">
                  <c:v>0</c:v>
                </c:pt>
                <c:pt idx="347">
                  <c:v>1</c:v>
                </c:pt>
                <c:pt idx="348">
                  <c:v>0</c:v>
                </c:pt>
                <c:pt idx="349">
                  <c:v>1</c:v>
                </c:pt>
                <c:pt idx="350">
                  <c:v>0</c:v>
                </c:pt>
                <c:pt idx="351">
                  <c:v>0</c:v>
                </c:pt>
                <c:pt idx="352">
                  <c:v>1</c:v>
                </c:pt>
                <c:pt idx="353">
                  <c:v>0</c:v>
                </c:pt>
                <c:pt idx="354">
                  <c:v>1</c:v>
                </c:pt>
                <c:pt idx="355">
                  <c:v>1</c:v>
                </c:pt>
                <c:pt idx="356">
                  <c:v>0</c:v>
                </c:pt>
                <c:pt idx="357">
                  <c:v>0</c:v>
                </c:pt>
                <c:pt idx="358">
                  <c:v>0</c:v>
                </c:pt>
                <c:pt idx="359">
                  <c:v>0</c:v>
                </c:pt>
                <c:pt idx="360">
                  <c:v>0</c:v>
                </c:pt>
                <c:pt idx="361">
                  <c:v>1</c:v>
                </c:pt>
                <c:pt idx="362">
                  <c:v>0</c:v>
                </c:pt>
                <c:pt idx="363">
                  <c:v>0</c:v>
                </c:pt>
                <c:pt idx="364">
                  <c:v>0</c:v>
                </c:pt>
                <c:pt idx="365">
                  <c:v>1</c:v>
                </c:pt>
                <c:pt idx="366">
                  <c:v>0</c:v>
                </c:pt>
                <c:pt idx="367">
                  <c:v>0</c:v>
                </c:pt>
                <c:pt idx="368">
                  <c:v>1</c:v>
                </c:pt>
                <c:pt idx="369">
                  <c:v>1</c:v>
                </c:pt>
                <c:pt idx="370">
                  <c:v>0</c:v>
                </c:pt>
                <c:pt idx="371">
                  <c:v>0</c:v>
                </c:pt>
                <c:pt idx="372">
                  <c:v>0</c:v>
                </c:pt>
                <c:pt idx="373">
                  <c:v>1</c:v>
                </c:pt>
                <c:pt idx="374">
                  <c:v>1</c:v>
                </c:pt>
                <c:pt idx="375">
                  <c:v>0</c:v>
                </c:pt>
                <c:pt idx="376">
                  <c:v>1</c:v>
                </c:pt>
                <c:pt idx="377">
                  <c:v>1</c:v>
                </c:pt>
                <c:pt idx="378">
                  <c:v>0</c:v>
                </c:pt>
                <c:pt idx="379">
                  <c:v>0</c:v>
                </c:pt>
                <c:pt idx="380">
                  <c:v>0</c:v>
                </c:pt>
                <c:pt idx="381">
                  <c:v>1</c:v>
                </c:pt>
                <c:pt idx="382">
                  <c:v>1</c:v>
                </c:pt>
                <c:pt idx="383">
                  <c:v>1</c:v>
                </c:pt>
                <c:pt idx="384">
                  <c:v>0</c:v>
                </c:pt>
                <c:pt idx="385">
                  <c:v>1</c:v>
                </c:pt>
                <c:pt idx="386">
                  <c:v>0</c:v>
                </c:pt>
                <c:pt idx="387">
                  <c:v>0</c:v>
                </c:pt>
                <c:pt idx="388">
                  <c:v>0</c:v>
                </c:pt>
                <c:pt idx="389">
                  <c:v>0</c:v>
                </c:pt>
                <c:pt idx="390">
                  <c:v>1</c:v>
                </c:pt>
                <c:pt idx="391">
                  <c:v>0</c:v>
                </c:pt>
                <c:pt idx="392">
                  <c:v>0</c:v>
                </c:pt>
                <c:pt idx="393">
                  <c:v>0</c:v>
                </c:pt>
                <c:pt idx="394">
                  <c:v>0</c:v>
                </c:pt>
                <c:pt idx="395">
                  <c:v>0</c:v>
                </c:pt>
                <c:pt idx="396">
                  <c:v>0</c:v>
                </c:pt>
                <c:pt idx="397">
                  <c:v>1</c:v>
                </c:pt>
                <c:pt idx="398">
                  <c:v>0</c:v>
                </c:pt>
                <c:pt idx="399">
                  <c:v>1</c:v>
                </c:pt>
                <c:pt idx="400">
                  <c:v>0</c:v>
                </c:pt>
                <c:pt idx="401">
                  <c:v>1</c:v>
                </c:pt>
                <c:pt idx="402">
                  <c:v>0</c:v>
                </c:pt>
                <c:pt idx="403">
                  <c:v>1</c:v>
                </c:pt>
                <c:pt idx="404">
                  <c:v>0</c:v>
                </c:pt>
                <c:pt idx="405">
                  <c:v>1</c:v>
                </c:pt>
                <c:pt idx="406">
                  <c:v>0</c:v>
                </c:pt>
                <c:pt idx="407">
                  <c:v>0</c:v>
                </c:pt>
                <c:pt idx="408">
                  <c:v>1</c:v>
                </c:pt>
                <c:pt idx="409">
                  <c:v>0</c:v>
                </c:pt>
                <c:pt idx="410">
                  <c:v>1</c:v>
                </c:pt>
                <c:pt idx="411">
                  <c:v>0</c:v>
                </c:pt>
                <c:pt idx="412">
                  <c:v>1</c:v>
                </c:pt>
                <c:pt idx="413">
                  <c:v>1</c:v>
                </c:pt>
                <c:pt idx="414">
                  <c:v>0</c:v>
                </c:pt>
                <c:pt idx="415">
                  <c:v>0</c:v>
                </c:pt>
                <c:pt idx="416">
                  <c:v>0</c:v>
                </c:pt>
                <c:pt idx="417">
                  <c:v>2</c:v>
                </c:pt>
                <c:pt idx="418">
                  <c:v>1</c:v>
                </c:pt>
                <c:pt idx="419">
                  <c:v>0</c:v>
                </c:pt>
                <c:pt idx="420">
                  <c:v>1</c:v>
                </c:pt>
                <c:pt idx="421">
                  <c:v>0</c:v>
                </c:pt>
                <c:pt idx="422">
                  <c:v>0</c:v>
                </c:pt>
                <c:pt idx="423">
                  <c:v>1</c:v>
                </c:pt>
                <c:pt idx="424">
                  <c:v>0</c:v>
                </c:pt>
                <c:pt idx="425">
                  <c:v>1</c:v>
                </c:pt>
                <c:pt idx="426">
                  <c:v>1</c:v>
                </c:pt>
                <c:pt idx="427">
                  <c:v>0</c:v>
                </c:pt>
                <c:pt idx="428">
                  <c:v>1</c:v>
                </c:pt>
                <c:pt idx="429">
                  <c:v>0</c:v>
                </c:pt>
                <c:pt idx="430">
                  <c:v>1</c:v>
                </c:pt>
                <c:pt idx="431">
                  <c:v>1</c:v>
                </c:pt>
                <c:pt idx="432">
                  <c:v>1</c:v>
                </c:pt>
                <c:pt idx="433">
                  <c:v>1</c:v>
                </c:pt>
                <c:pt idx="434">
                  <c:v>0</c:v>
                </c:pt>
                <c:pt idx="435">
                  <c:v>1</c:v>
                </c:pt>
                <c:pt idx="436">
                  <c:v>0</c:v>
                </c:pt>
                <c:pt idx="437">
                  <c:v>0</c:v>
                </c:pt>
                <c:pt idx="438">
                  <c:v>0</c:v>
                </c:pt>
                <c:pt idx="439">
                  <c:v>1</c:v>
                </c:pt>
                <c:pt idx="440">
                  <c:v>1</c:v>
                </c:pt>
                <c:pt idx="441">
                  <c:v>0</c:v>
                </c:pt>
                <c:pt idx="442">
                  <c:v>0</c:v>
                </c:pt>
                <c:pt idx="443">
                  <c:v>0</c:v>
                </c:pt>
                <c:pt idx="444">
                  <c:v>1</c:v>
                </c:pt>
                <c:pt idx="445">
                  <c:v>1</c:v>
                </c:pt>
                <c:pt idx="446">
                  <c:v>1</c:v>
                </c:pt>
                <c:pt idx="447">
                  <c:v>1</c:v>
                </c:pt>
                <c:pt idx="448">
                  <c:v>1</c:v>
                </c:pt>
                <c:pt idx="449">
                  <c:v>0</c:v>
                </c:pt>
                <c:pt idx="450">
                  <c:v>0</c:v>
                </c:pt>
                <c:pt idx="451">
                  <c:v>0</c:v>
                </c:pt>
                <c:pt idx="452">
                  <c:v>0</c:v>
                </c:pt>
                <c:pt idx="453">
                  <c:v>0</c:v>
                </c:pt>
                <c:pt idx="454">
                  <c:v>0</c:v>
                </c:pt>
                <c:pt idx="455">
                  <c:v>0</c:v>
                </c:pt>
                <c:pt idx="456">
                  <c:v>0</c:v>
                </c:pt>
                <c:pt idx="457">
                  <c:v>1</c:v>
                </c:pt>
                <c:pt idx="458">
                  <c:v>1</c:v>
                </c:pt>
                <c:pt idx="459">
                  <c:v>0</c:v>
                </c:pt>
                <c:pt idx="460">
                  <c:v>1</c:v>
                </c:pt>
                <c:pt idx="461">
                  <c:v>0</c:v>
                </c:pt>
                <c:pt idx="462">
                  <c:v>0</c:v>
                </c:pt>
                <c:pt idx="463">
                  <c:v>0</c:v>
                </c:pt>
                <c:pt idx="464">
                  <c:v>0</c:v>
                </c:pt>
                <c:pt idx="465">
                  <c:v>1</c:v>
                </c:pt>
                <c:pt idx="466">
                  <c:v>0</c:v>
                </c:pt>
                <c:pt idx="467">
                  <c:v>1</c:v>
                </c:pt>
                <c:pt idx="468">
                  <c:v>0</c:v>
                </c:pt>
                <c:pt idx="469">
                  <c:v>1</c:v>
                </c:pt>
                <c:pt idx="470">
                  <c:v>0</c:v>
                </c:pt>
                <c:pt idx="471">
                  <c:v>0</c:v>
                </c:pt>
                <c:pt idx="472">
                  <c:v>1</c:v>
                </c:pt>
                <c:pt idx="473">
                  <c:v>0</c:v>
                </c:pt>
                <c:pt idx="474">
                  <c:v>0</c:v>
                </c:pt>
                <c:pt idx="475">
                  <c:v>1</c:v>
                </c:pt>
                <c:pt idx="476">
                  <c:v>0</c:v>
                </c:pt>
                <c:pt idx="477">
                  <c:v>0</c:v>
                </c:pt>
                <c:pt idx="478">
                  <c:v>0</c:v>
                </c:pt>
                <c:pt idx="479">
                  <c:v>0</c:v>
                </c:pt>
                <c:pt idx="480">
                  <c:v>1</c:v>
                </c:pt>
                <c:pt idx="481">
                  <c:v>0</c:v>
                </c:pt>
                <c:pt idx="482">
                  <c:v>1</c:v>
                </c:pt>
                <c:pt idx="483">
                  <c:v>0</c:v>
                </c:pt>
                <c:pt idx="484">
                  <c:v>0</c:v>
                </c:pt>
                <c:pt idx="485">
                  <c:v>0</c:v>
                </c:pt>
                <c:pt idx="486">
                  <c:v>0</c:v>
                </c:pt>
                <c:pt idx="487">
                  <c:v>1</c:v>
                </c:pt>
                <c:pt idx="488">
                  <c:v>0</c:v>
                </c:pt>
                <c:pt idx="489">
                  <c:v>1</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1E-6C05-41FF-9368-83C77F74F8F6}"/>
            </c:ext>
          </c:extLst>
        </c:ser>
        <c:ser>
          <c:idx val="31"/>
          <c:order val="31"/>
          <c:tx>
            <c:strRef>
              <c:f>Sheet1!$AG$1</c:f>
              <c:strCache>
                <c:ptCount val="1"/>
                <c:pt idx="0">
                  <c:v>geberit_norge</c:v>
                </c:pt>
              </c:strCache>
            </c:strRef>
          </c:tx>
          <c:spPr>
            <a:ln w="28575" cap="rnd">
              <a:solidFill>
                <a:schemeClr val="accent2">
                  <a:lumMod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Sheet1!$AG$2:$AG$498</c:f>
              <c:numCache>
                <c:formatCode>General</c:formatCode>
                <c:ptCount val="497"/>
                <c:pt idx="0">
                  <c:v>1</c:v>
                </c:pt>
                <c:pt idx="1">
                  <c:v>0</c:v>
                </c:pt>
                <c:pt idx="2">
                  <c:v>0</c:v>
                </c:pt>
                <c:pt idx="3">
                  <c:v>0</c:v>
                </c:pt>
                <c:pt idx="4">
                  <c:v>0</c:v>
                </c:pt>
                <c:pt idx="5">
                  <c:v>0</c:v>
                </c:pt>
                <c:pt idx="6">
                  <c:v>1</c:v>
                </c:pt>
                <c:pt idx="7">
                  <c:v>0</c:v>
                </c:pt>
                <c:pt idx="8">
                  <c:v>0</c:v>
                </c:pt>
                <c:pt idx="9">
                  <c:v>0</c:v>
                </c:pt>
                <c:pt idx="10">
                  <c:v>0</c:v>
                </c:pt>
                <c:pt idx="11">
                  <c:v>0</c:v>
                </c:pt>
                <c:pt idx="12">
                  <c:v>1</c:v>
                </c:pt>
                <c:pt idx="13">
                  <c:v>0</c:v>
                </c:pt>
                <c:pt idx="14">
                  <c:v>0</c:v>
                </c:pt>
                <c:pt idx="15">
                  <c:v>0</c:v>
                </c:pt>
                <c:pt idx="16">
                  <c:v>0</c:v>
                </c:pt>
                <c:pt idx="17">
                  <c:v>0</c:v>
                </c:pt>
                <c:pt idx="18">
                  <c:v>1</c:v>
                </c:pt>
                <c:pt idx="19">
                  <c:v>0</c:v>
                </c:pt>
                <c:pt idx="20">
                  <c:v>0</c:v>
                </c:pt>
                <c:pt idx="21">
                  <c:v>0</c:v>
                </c:pt>
                <c:pt idx="22">
                  <c:v>0</c:v>
                </c:pt>
                <c:pt idx="23">
                  <c:v>0</c:v>
                </c:pt>
                <c:pt idx="24">
                  <c:v>1</c:v>
                </c:pt>
                <c:pt idx="25">
                  <c:v>0</c:v>
                </c:pt>
                <c:pt idx="26">
                  <c:v>0</c:v>
                </c:pt>
                <c:pt idx="27">
                  <c:v>0</c:v>
                </c:pt>
                <c:pt idx="28">
                  <c:v>0</c:v>
                </c:pt>
                <c:pt idx="29">
                  <c:v>0</c:v>
                </c:pt>
                <c:pt idx="30">
                  <c:v>1</c:v>
                </c:pt>
                <c:pt idx="31">
                  <c:v>0</c:v>
                </c:pt>
                <c:pt idx="32">
                  <c:v>1</c:v>
                </c:pt>
                <c:pt idx="33">
                  <c:v>0</c:v>
                </c:pt>
                <c:pt idx="34">
                  <c:v>0</c:v>
                </c:pt>
                <c:pt idx="35">
                  <c:v>0</c:v>
                </c:pt>
                <c:pt idx="36">
                  <c:v>1</c:v>
                </c:pt>
                <c:pt idx="37">
                  <c:v>0</c:v>
                </c:pt>
                <c:pt idx="38">
                  <c:v>0</c:v>
                </c:pt>
                <c:pt idx="39">
                  <c:v>0</c:v>
                </c:pt>
                <c:pt idx="40">
                  <c:v>0</c:v>
                </c:pt>
                <c:pt idx="41">
                  <c:v>0</c:v>
                </c:pt>
                <c:pt idx="42">
                  <c:v>1</c:v>
                </c:pt>
                <c:pt idx="43">
                  <c:v>0</c:v>
                </c:pt>
                <c:pt idx="44">
                  <c:v>0</c:v>
                </c:pt>
                <c:pt idx="45">
                  <c:v>0</c:v>
                </c:pt>
                <c:pt idx="46">
                  <c:v>0</c:v>
                </c:pt>
                <c:pt idx="47">
                  <c:v>0</c:v>
                </c:pt>
                <c:pt idx="48">
                  <c:v>0</c:v>
                </c:pt>
                <c:pt idx="49">
                  <c:v>1</c:v>
                </c:pt>
                <c:pt idx="50">
                  <c:v>0</c:v>
                </c:pt>
                <c:pt idx="51">
                  <c:v>1</c:v>
                </c:pt>
                <c:pt idx="52">
                  <c:v>0</c:v>
                </c:pt>
                <c:pt idx="53">
                  <c:v>0</c:v>
                </c:pt>
                <c:pt idx="54">
                  <c:v>0</c:v>
                </c:pt>
                <c:pt idx="55">
                  <c:v>1</c:v>
                </c:pt>
                <c:pt idx="56">
                  <c:v>0</c:v>
                </c:pt>
                <c:pt idx="57">
                  <c:v>0</c:v>
                </c:pt>
                <c:pt idx="58">
                  <c:v>0</c:v>
                </c:pt>
                <c:pt idx="59">
                  <c:v>0</c:v>
                </c:pt>
                <c:pt idx="60">
                  <c:v>0</c:v>
                </c:pt>
                <c:pt idx="61">
                  <c:v>1</c:v>
                </c:pt>
                <c:pt idx="62">
                  <c:v>0</c:v>
                </c:pt>
                <c:pt idx="63">
                  <c:v>0</c:v>
                </c:pt>
                <c:pt idx="64">
                  <c:v>0</c:v>
                </c:pt>
                <c:pt idx="65">
                  <c:v>0</c:v>
                </c:pt>
                <c:pt idx="66">
                  <c:v>0</c:v>
                </c:pt>
                <c:pt idx="67">
                  <c:v>1</c:v>
                </c:pt>
                <c:pt idx="68">
                  <c:v>0</c:v>
                </c:pt>
                <c:pt idx="69">
                  <c:v>0</c:v>
                </c:pt>
                <c:pt idx="70">
                  <c:v>0</c:v>
                </c:pt>
                <c:pt idx="71">
                  <c:v>0</c:v>
                </c:pt>
                <c:pt idx="72">
                  <c:v>0</c:v>
                </c:pt>
                <c:pt idx="73">
                  <c:v>1</c:v>
                </c:pt>
                <c:pt idx="74">
                  <c:v>0</c:v>
                </c:pt>
                <c:pt idx="75">
                  <c:v>0</c:v>
                </c:pt>
                <c:pt idx="76">
                  <c:v>0</c:v>
                </c:pt>
                <c:pt idx="77">
                  <c:v>0</c:v>
                </c:pt>
                <c:pt idx="78">
                  <c:v>0</c:v>
                </c:pt>
                <c:pt idx="79">
                  <c:v>1</c:v>
                </c:pt>
                <c:pt idx="80">
                  <c:v>0</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1</c:v>
                </c:pt>
                <c:pt idx="96">
                  <c:v>0</c:v>
                </c:pt>
                <c:pt idx="97">
                  <c:v>0</c:v>
                </c:pt>
                <c:pt idx="98">
                  <c:v>0</c:v>
                </c:pt>
                <c:pt idx="99">
                  <c:v>0</c:v>
                </c:pt>
                <c:pt idx="100">
                  <c:v>0</c:v>
                </c:pt>
                <c:pt idx="101">
                  <c:v>1</c:v>
                </c:pt>
                <c:pt idx="102">
                  <c:v>0</c:v>
                </c:pt>
                <c:pt idx="103">
                  <c:v>0</c:v>
                </c:pt>
                <c:pt idx="104">
                  <c:v>0</c:v>
                </c:pt>
                <c:pt idx="105">
                  <c:v>1</c:v>
                </c:pt>
                <c:pt idx="106">
                  <c:v>0</c:v>
                </c:pt>
                <c:pt idx="107">
                  <c:v>0</c:v>
                </c:pt>
                <c:pt idx="108">
                  <c:v>0</c:v>
                </c:pt>
                <c:pt idx="109">
                  <c:v>1</c:v>
                </c:pt>
                <c:pt idx="110">
                  <c:v>0</c:v>
                </c:pt>
                <c:pt idx="111">
                  <c:v>0</c:v>
                </c:pt>
                <c:pt idx="112">
                  <c:v>0</c:v>
                </c:pt>
                <c:pt idx="113">
                  <c:v>0</c:v>
                </c:pt>
                <c:pt idx="114">
                  <c:v>0</c:v>
                </c:pt>
                <c:pt idx="115">
                  <c:v>1</c:v>
                </c:pt>
                <c:pt idx="116">
                  <c:v>0</c:v>
                </c:pt>
                <c:pt idx="117">
                  <c:v>0</c:v>
                </c:pt>
                <c:pt idx="118">
                  <c:v>0</c:v>
                </c:pt>
                <c:pt idx="119">
                  <c:v>0</c:v>
                </c:pt>
                <c:pt idx="120">
                  <c:v>0</c:v>
                </c:pt>
                <c:pt idx="121">
                  <c:v>0</c:v>
                </c:pt>
                <c:pt idx="122">
                  <c:v>0</c:v>
                </c:pt>
                <c:pt idx="123">
                  <c:v>0</c:v>
                </c:pt>
                <c:pt idx="124">
                  <c:v>2</c:v>
                </c:pt>
                <c:pt idx="125">
                  <c:v>0</c:v>
                </c:pt>
                <c:pt idx="126">
                  <c:v>1</c:v>
                </c:pt>
                <c:pt idx="127">
                  <c:v>0</c:v>
                </c:pt>
                <c:pt idx="128">
                  <c:v>0</c:v>
                </c:pt>
                <c:pt idx="129">
                  <c:v>0</c:v>
                </c:pt>
                <c:pt idx="130">
                  <c:v>1</c:v>
                </c:pt>
                <c:pt idx="131">
                  <c:v>0</c:v>
                </c:pt>
                <c:pt idx="132">
                  <c:v>1</c:v>
                </c:pt>
                <c:pt idx="133">
                  <c:v>0</c:v>
                </c:pt>
                <c:pt idx="134">
                  <c:v>0</c:v>
                </c:pt>
                <c:pt idx="135">
                  <c:v>0</c:v>
                </c:pt>
                <c:pt idx="136">
                  <c:v>0</c:v>
                </c:pt>
                <c:pt idx="137">
                  <c:v>1</c:v>
                </c:pt>
                <c:pt idx="138">
                  <c:v>0</c:v>
                </c:pt>
                <c:pt idx="139">
                  <c:v>0</c:v>
                </c:pt>
                <c:pt idx="140">
                  <c:v>0</c:v>
                </c:pt>
                <c:pt idx="141">
                  <c:v>0</c:v>
                </c:pt>
                <c:pt idx="142">
                  <c:v>0</c:v>
                </c:pt>
                <c:pt idx="143">
                  <c:v>1</c:v>
                </c:pt>
                <c:pt idx="144">
                  <c:v>1</c:v>
                </c:pt>
                <c:pt idx="145">
                  <c:v>0</c:v>
                </c:pt>
                <c:pt idx="146">
                  <c:v>0</c:v>
                </c:pt>
                <c:pt idx="147">
                  <c:v>0</c:v>
                </c:pt>
                <c:pt idx="148">
                  <c:v>0</c:v>
                </c:pt>
                <c:pt idx="149">
                  <c:v>0</c:v>
                </c:pt>
                <c:pt idx="150">
                  <c:v>1</c:v>
                </c:pt>
                <c:pt idx="151">
                  <c:v>0</c:v>
                </c:pt>
                <c:pt idx="152">
                  <c:v>0</c:v>
                </c:pt>
                <c:pt idx="153">
                  <c:v>0</c:v>
                </c:pt>
                <c:pt idx="154">
                  <c:v>1</c:v>
                </c:pt>
                <c:pt idx="155">
                  <c:v>0</c:v>
                </c:pt>
                <c:pt idx="156">
                  <c:v>0</c:v>
                </c:pt>
                <c:pt idx="157">
                  <c:v>0</c:v>
                </c:pt>
                <c:pt idx="158">
                  <c:v>0</c:v>
                </c:pt>
                <c:pt idx="159">
                  <c:v>1</c:v>
                </c:pt>
                <c:pt idx="160">
                  <c:v>0</c:v>
                </c:pt>
                <c:pt idx="161">
                  <c:v>0</c:v>
                </c:pt>
                <c:pt idx="162">
                  <c:v>0</c:v>
                </c:pt>
                <c:pt idx="163">
                  <c:v>0</c:v>
                </c:pt>
                <c:pt idx="164">
                  <c:v>0</c:v>
                </c:pt>
                <c:pt idx="165">
                  <c:v>0</c:v>
                </c:pt>
                <c:pt idx="166">
                  <c:v>1</c:v>
                </c:pt>
                <c:pt idx="167">
                  <c:v>0</c:v>
                </c:pt>
                <c:pt idx="168">
                  <c:v>0</c:v>
                </c:pt>
                <c:pt idx="169">
                  <c:v>0</c:v>
                </c:pt>
                <c:pt idx="170">
                  <c:v>0</c:v>
                </c:pt>
                <c:pt idx="171">
                  <c:v>0</c:v>
                </c:pt>
                <c:pt idx="172">
                  <c:v>0</c:v>
                </c:pt>
                <c:pt idx="173">
                  <c:v>1</c:v>
                </c:pt>
                <c:pt idx="174">
                  <c:v>0</c:v>
                </c:pt>
                <c:pt idx="175">
                  <c:v>0</c:v>
                </c:pt>
                <c:pt idx="176">
                  <c:v>0</c:v>
                </c:pt>
                <c:pt idx="177">
                  <c:v>0</c:v>
                </c:pt>
                <c:pt idx="178">
                  <c:v>1</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1</c:v>
                </c:pt>
                <c:pt idx="193">
                  <c:v>0</c:v>
                </c:pt>
                <c:pt idx="194">
                  <c:v>0</c:v>
                </c:pt>
                <c:pt idx="195">
                  <c:v>0</c:v>
                </c:pt>
                <c:pt idx="196">
                  <c:v>0</c:v>
                </c:pt>
                <c:pt idx="197">
                  <c:v>0</c:v>
                </c:pt>
                <c:pt idx="198">
                  <c:v>0</c:v>
                </c:pt>
                <c:pt idx="199">
                  <c:v>1</c:v>
                </c:pt>
                <c:pt idx="200">
                  <c:v>0</c:v>
                </c:pt>
                <c:pt idx="201">
                  <c:v>0</c:v>
                </c:pt>
                <c:pt idx="202">
                  <c:v>1</c:v>
                </c:pt>
                <c:pt idx="203">
                  <c:v>1</c:v>
                </c:pt>
                <c:pt idx="204">
                  <c:v>0</c:v>
                </c:pt>
                <c:pt idx="205">
                  <c:v>0</c:v>
                </c:pt>
                <c:pt idx="206">
                  <c:v>0</c:v>
                </c:pt>
                <c:pt idx="207">
                  <c:v>1</c:v>
                </c:pt>
                <c:pt idx="208">
                  <c:v>1</c:v>
                </c:pt>
                <c:pt idx="209">
                  <c:v>0</c:v>
                </c:pt>
                <c:pt idx="210">
                  <c:v>0</c:v>
                </c:pt>
                <c:pt idx="211">
                  <c:v>0</c:v>
                </c:pt>
                <c:pt idx="212">
                  <c:v>0</c:v>
                </c:pt>
                <c:pt idx="213">
                  <c:v>0</c:v>
                </c:pt>
                <c:pt idx="214">
                  <c:v>1</c:v>
                </c:pt>
                <c:pt idx="215">
                  <c:v>0</c:v>
                </c:pt>
                <c:pt idx="216">
                  <c:v>0</c:v>
                </c:pt>
                <c:pt idx="217">
                  <c:v>0</c:v>
                </c:pt>
                <c:pt idx="218">
                  <c:v>0</c:v>
                </c:pt>
                <c:pt idx="219">
                  <c:v>0</c:v>
                </c:pt>
                <c:pt idx="220">
                  <c:v>1</c:v>
                </c:pt>
                <c:pt idx="221">
                  <c:v>0</c:v>
                </c:pt>
                <c:pt idx="222">
                  <c:v>0</c:v>
                </c:pt>
                <c:pt idx="223">
                  <c:v>0</c:v>
                </c:pt>
                <c:pt idx="224">
                  <c:v>0</c:v>
                </c:pt>
                <c:pt idx="225">
                  <c:v>0</c:v>
                </c:pt>
                <c:pt idx="226">
                  <c:v>0</c:v>
                </c:pt>
                <c:pt idx="227">
                  <c:v>1</c:v>
                </c:pt>
                <c:pt idx="228">
                  <c:v>0</c:v>
                </c:pt>
                <c:pt idx="229">
                  <c:v>0</c:v>
                </c:pt>
                <c:pt idx="230">
                  <c:v>0</c:v>
                </c:pt>
                <c:pt idx="231">
                  <c:v>0</c:v>
                </c:pt>
                <c:pt idx="232">
                  <c:v>0</c:v>
                </c:pt>
                <c:pt idx="233">
                  <c:v>0</c:v>
                </c:pt>
                <c:pt idx="234">
                  <c:v>0</c:v>
                </c:pt>
                <c:pt idx="235">
                  <c:v>1</c:v>
                </c:pt>
                <c:pt idx="236">
                  <c:v>0</c:v>
                </c:pt>
                <c:pt idx="237">
                  <c:v>1</c:v>
                </c:pt>
                <c:pt idx="238">
                  <c:v>0</c:v>
                </c:pt>
                <c:pt idx="239">
                  <c:v>0</c:v>
                </c:pt>
                <c:pt idx="240">
                  <c:v>0</c:v>
                </c:pt>
                <c:pt idx="241">
                  <c:v>0</c:v>
                </c:pt>
                <c:pt idx="242">
                  <c:v>0</c:v>
                </c:pt>
                <c:pt idx="243">
                  <c:v>0</c:v>
                </c:pt>
                <c:pt idx="244">
                  <c:v>0</c:v>
                </c:pt>
                <c:pt idx="245">
                  <c:v>1</c:v>
                </c:pt>
                <c:pt idx="246">
                  <c:v>0</c:v>
                </c:pt>
                <c:pt idx="247">
                  <c:v>0</c:v>
                </c:pt>
                <c:pt idx="248">
                  <c:v>1</c:v>
                </c:pt>
                <c:pt idx="249">
                  <c:v>0</c:v>
                </c:pt>
                <c:pt idx="250">
                  <c:v>0</c:v>
                </c:pt>
                <c:pt idx="251">
                  <c:v>0</c:v>
                </c:pt>
                <c:pt idx="252">
                  <c:v>0</c:v>
                </c:pt>
                <c:pt idx="253">
                  <c:v>0</c:v>
                </c:pt>
                <c:pt idx="254">
                  <c:v>0</c:v>
                </c:pt>
                <c:pt idx="255">
                  <c:v>1</c:v>
                </c:pt>
                <c:pt idx="256">
                  <c:v>0</c:v>
                </c:pt>
                <c:pt idx="257">
                  <c:v>0</c:v>
                </c:pt>
                <c:pt idx="258">
                  <c:v>1</c:v>
                </c:pt>
                <c:pt idx="259">
                  <c:v>0</c:v>
                </c:pt>
                <c:pt idx="260">
                  <c:v>0</c:v>
                </c:pt>
                <c:pt idx="261">
                  <c:v>0</c:v>
                </c:pt>
                <c:pt idx="262">
                  <c:v>0</c:v>
                </c:pt>
                <c:pt idx="263">
                  <c:v>1</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1</c:v>
                </c:pt>
                <c:pt idx="292">
                  <c:v>0</c:v>
                </c:pt>
                <c:pt idx="293">
                  <c:v>0</c:v>
                </c:pt>
                <c:pt idx="294">
                  <c:v>1</c:v>
                </c:pt>
                <c:pt idx="295">
                  <c:v>0</c:v>
                </c:pt>
                <c:pt idx="296">
                  <c:v>0</c:v>
                </c:pt>
                <c:pt idx="297">
                  <c:v>0</c:v>
                </c:pt>
                <c:pt idx="298">
                  <c:v>1</c:v>
                </c:pt>
                <c:pt idx="299">
                  <c:v>0</c:v>
                </c:pt>
                <c:pt idx="300">
                  <c:v>1</c:v>
                </c:pt>
                <c:pt idx="301">
                  <c:v>0</c:v>
                </c:pt>
                <c:pt idx="302">
                  <c:v>0</c:v>
                </c:pt>
                <c:pt idx="303">
                  <c:v>0</c:v>
                </c:pt>
                <c:pt idx="304">
                  <c:v>0</c:v>
                </c:pt>
                <c:pt idx="305">
                  <c:v>1</c:v>
                </c:pt>
                <c:pt idx="306">
                  <c:v>0</c:v>
                </c:pt>
                <c:pt idx="307">
                  <c:v>0</c:v>
                </c:pt>
                <c:pt idx="308">
                  <c:v>0</c:v>
                </c:pt>
                <c:pt idx="309">
                  <c:v>0</c:v>
                </c:pt>
                <c:pt idx="310">
                  <c:v>0</c:v>
                </c:pt>
                <c:pt idx="311">
                  <c:v>1</c:v>
                </c:pt>
                <c:pt idx="312">
                  <c:v>0</c:v>
                </c:pt>
                <c:pt idx="313">
                  <c:v>0</c:v>
                </c:pt>
                <c:pt idx="314">
                  <c:v>0</c:v>
                </c:pt>
                <c:pt idx="315">
                  <c:v>1</c:v>
                </c:pt>
                <c:pt idx="316">
                  <c:v>0</c:v>
                </c:pt>
                <c:pt idx="317">
                  <c:v>0</c:v>
                </c:pt>
                <c:pt idx="318">
                  <c:v>0</c:v>
                </c:pt>
                <c:pt idx="319">
                  <c:v>0</c:v>
                </c:pt>
                <c:pt idx="320">
                  <c:v>1</c:v>
                </c:pt>
                <c:pt idx="321">
                  <c:v>1</c:v>
                </c:pt>
                <c:pt idx="322">
                  <c:v>0</c:v>
                </c:pt>
                <c:pt idx="323">
                  <c:v>0</c:v>
                </c:pt>
                <c:pt idx="324">
                  <c:v>0</c:v>
                </c:pt>
                <c:pt idx="325">
                  <c:v>0</c:v>
                </c:pt>
                <c:pt idx="326">
                  <c:v>0</c:v>
                </c:pt>
                <c:pt idx="327">
                  <c:v>1</c:v>
                </c:pt>
                <c:pt idx="328">
                  <c:v>0</c:v>
                </c:pt>
                <c:pt idx="329">
                  <c:v>0</c:v>
                </c:pt>
                <c:pt idx="330">
                  <c:v>0</c:v>
                </c:pt>
                <c:pt idx="331">
                  <c:v>0</c:v>
                </c:pt>
                <c:pt idx="332">
                  <c:v>1</c:v>
                </c:pt>
                <c:pt idx="333">
                  <c:v>0</c:v>
                </c:pt>
                <c:pt idx="334">
                  <c:v>1</c:v>
                </c:pt>
                <c:pt idx="335">
                  <c:v>0</c:v>
                </c:pt>
                <c:pt idx="336">
                  <c:v>0</c:v>
                </c:pt>
                <c:pt idx="337">
                  <c:v>0</c:v>
                </c:pt>
                <c:pt idx="338">
                  <c:v>0</c:v>
                </c:pt>
                <c:pt idx="339">
                  <c:v>0</c:v>
                </c:pt>
                <c:pt idx="340">
                  <c:v>0</c:v>
                </c:pt>
                <c:pt idx="341">
                  <c:v>1</c:v>
                </c:pt>
                <c:pt idx="342">
                  <c:v>0</c:v>
                </c:pt>
                <c:pt idx="343">
                  <c:v>0</c:v>
                </c:pt>
                <c:pt idx="344">
                  <c:v>0</c:v>
                </c:pt>
                <c:pt idx="345">
                  <c:v>0</c:v>
                </c:pt>
                <c:pt idx="346">
                  <c:v>0</c:v>
                </c:pt>
                <c:pt idx="347">
                  <c:v>0</c:v>
                </c:pt>
                <c:pt idx="348">
                  <c:v>1</c:v>
                </c:pt>
                <c:pt idx="349">
                  <c:v>0</c:v>
                </c:pt>
                <c:pt idx="350">
                  <c:v>0</c:v>
                </c:pt>
                <c:pt idx="351">
                  <c:v>0</c:v>
                </c:pt>
                <c:pt idx="352">
                  <c:v>1</c:v>
                </c:pt>
                <c:pt idx="353">
                  <c:v>0</c:v>
                </c:pt>
                <c:pt idx="354">
                  <c:v>0</c:v>
                </c:pt>
                <c:pt idx="355">
                  <c:v>1</c:v>
                </c:pt>
                <c:pt idx="356">
                  <c:v>0</c:v>
                </c:pt>
                <c:pt idx="357">
                  <c:v>0</c:v>
                </c:pt>
                <c:pt idx="358">
                  <c:v>0</c:v>
                </c:pt>
                <c:pt idx="359">
                  <c:v>0</c:v>
                </c:pt>
                <c:pt idx="360">
                  <c:v>0</c:v>
                </c:pt>
                <c:pt idx="361">
                  <c:v>0</c:v>
                </c:pt>
                <c:pt idx="362">
                  <c:v>1</c:v>
                </c:pt>
                <c:pt idx="363">
                  <c:v>0</c:v>
                </c:pt>
                <c:pt idx="364">
                  <c:v>0</c:v>
                </c:pt>
                <c:pt idx="365">
                  <c:v>0</c:v>
                </c:pt>
                <c:pt idx="366">
                  <c:v>0</c:v>
                </c:pt>
                <c:pt idx="367">
                  <c:v>1</c:v>
                </c:pt>
                <c:pt idx="368">
                  <c:v>0</c:v>
                </c:pt>
                <c:pt idx="369">
                  <c:v>0</c:v>
                </c:pt>
                <c:pt idx="370">
                  <c:v>0</c:v>
                </c:pt>
                <c:pt idx="371">
                  <c:v>0</c:v>
                </c:pt>
                <c:pt idx="372">
                  <c:v>0</c:v>
                </c:pt>
                <c:pt idx="373">
                  <c:v>0</c:v>
                </c:pt>
                <c:pt idx="374">
                  <c:v>1</c:v>
                </c:pt>
                <c:pt idx="375">
                  <c:v>0</c:v>
                </c:pt>
                <c:pt idx="376">
                  <c:v>0</c:v>
                </c:pt>
                <c:pt idx="377">
                  <c:v>0</c:v>
                </c:pt>
                <c:pt idx="378">
                  <c:v>0</c:v>
                </c:pt>
                <c:pt idx="379">
                  <c:v>0</c:v>
                </c:pt>
                <c:pt idx="380">
                  <c:v>0</c:v>
                </c:pt>
                <c:pt idx="381">
                  <c:v>1</c:v>
                </c:pt>
                <c:pt idx="382">
                  <c:v>0</c:v>
                </c:pt>
                <c:pt idx="383">
                  <c:v>0</c:v>
                </c:pt>
                <c:pt idx="384">
                  <c:v>1</c:v>
                </c:pt>
                <c:pt idx="385">
                  <c:v>0</c:v>
                </c:pt>
                <c:pt idx="386">
                  <c:v>0</c:v>
                </c:pt>
                <c:pt idx="387">
                  <c:v>0</c:v>
                </c:pt>
                <c:pt idx="388">
                  <c:v>1</c:v>
                </c:pt>
                <c:pt idx="389">
                  <c:v>0</c:v>
                </c:pt>
                <c:pt idx="390">
                  <c:v>0</c:v>
                </c:pt>
                <c:pt idx="391">
                  <c:v>0</c:v>
                </c:pt>
                <c:pt idx="392">
                  <c:v>0</c:v>
                </c:pt>
                <c:pt idx="393">
                  <c:v>0</c:v>
                </c:pt>
                <c:pt idx="394">
                  <c:v>1</c:v>
                </c:pt>
                <c:pt idx="395">
                  <c:v>0</c:v>
                </c:pt>
                <c:pt idx="396">
                  <c:v>0</c:v>
                </c:pt>
                <c:pt idx="397">
                  <c:v>1</c:v>
                </c:pt>
                <c:pt idx="398">
                  <c:v>0</c:v>
                </c:pt>
                <c:pt idx="399">
                  <c:v>0</c:v>
                </c:pt>
                <c:pt idx="400">
                  <c:v>0</c:v>
                </c:pt>
                <c:pt idx="401">
                  <c:v>0</c:v>
                </c:pt>
                <c:pt idx="402">
                  <c:v>0</c:v>
                </c:pt>
                <c:pt idx="403">
                  <c:v>0</c:v>
                </c:pt>
                <c:pt idx="404">
                  <c:v>1</c:v>
                </c:pt>
                <c:pt idx="405">
                  <c:v>0</c:v>
                </c:pt>
                <c:pt idx="406">
                  <c:v>0</c:v>
                </c:pt>
                <c:pt idx="407">
                  <c:v>0</c:v>
                </c:pt>
                <c:pt idx="408">
                  <c:v>0</c:v>
                </c:pt>
                <c:pt idx="409">
                  <c:v>0</c:v>
                </c:pt>
                <c:pt idx="410">
                  <c:v>0</c:v>
                </c:pt>
                <c:pt idx="411">
                  <c:v>1</c:v>
                </c:pt>
                <c:pt idx="412">
                  <c:v>0</c:v>
                </c:pt>
                <c:pt idx="413">
                  <c:v>0</c:v>
                </c:pt>
                <c:pt idx="414">
                  <c:v>0</c:v>
                </c:pt>
                <c:pt idx="415">
                  <c:v>0</c:v>
                </c:pt>
                <c:pt idx="416">
                  <c:v>0</c:v>
                </c:pt>
                <c:pt idx="417">
                  <c:v>0</c:v>
                </c:pt>
                <c:pt idx="418">
                  <c:v>1</c:v>
                </c:pt>
                <c:pt idx="419">
                  <c:v>0</c:v>
                </c:pt>
                <c:pt idx="420">
                  <c:v>0</c:v>
                </c:pt>
                <c:pt idx="421">
                  <c:v>0</c:v>
                </c:pt>
                <c:pt idx="422">
                  <c:v>0</c:v>
                </c:pt>
                <c:pt idx="423">
                  <c:v>0</c:v>
                </c:pt>
                <c:pt idx="424">
                  <c:v>0</c:v>
                </c:pt>
                <c:pt idx="425">
                  <c:v>1</c:v>
                </c:pt>
                <c:pt idx="426">
                  <c:v>1</c:v>
                </c:pt>
                <c:pt idx="427">
                  <c:v>0</c:v>
                </c:pt>
                <c:pt idx="428">
                  <c:v>0</c:v>
                </c:pt>
                <c:pt idx="429">
                  <c:v>0</c:v>
                </c:pt>
                <c:pt idx="430">
                  <c:v>0</c:v>
                </c:pt>
                <c:pt idx="431">
                  <c:v>1</c:v>
                </c:pt>
                <c:pt idx="432">
                  <c:v>0</c:v>
                </c:pt>
                <c:pt idx="433">
                  <c:v>0</c:v>
                </c:pt>
                <c:pt idx="434">
                  <c:v>0</c:v>
                </c:pt>
                <c:pt idx="435">
                  <c:v>0</c:v>
                </c:pt>
                <c:pt idx="436">
                  <c:v>0</c:v>
                </c:pt>
                <c:pt idx="437">
                  <c:v>0</c:v>
                </c:pt>
                <c:pt idx="438">
                  <c:v>0</c:v>
                </c:pt>
                <c:pt idx="439">
                  <c:v>1</c:v>
                </c:pt>
                <c:pt idx="440">
                  <c:v>0</c:v>
                </c:pt>
                <c:pt idx="441">
                  <c:v>1</c:v>
                </c:pt>
                <c:pt idx="442">
                  <c:v>0</c:v>
                </c:pt>
                <c:pt idx="443">
                  <c:v>0</c:v>
                </c:pt>
                <c:pt idx="444">
                  <c:v>0</c:v>
                </c:pt>
                <c:pt idx="445">
                  <c:v>1</c:v>
                </c:pt>
                <c:pt idx="446">
                  <c:v>0</c:v>
                </c:pt>
                <c:pt idx="447">
                  <c:v>1</c:v>
                </c:pt>
                <c:pt idx="448">
                  <c:v>0</c:v>
                </c:pt>
                <c:pt idx="449">
                  <c:v>0</c:v>
                </c:pt>
                <c:pt idx="450">
                  <c:v>0</c:v>
                </c:pt>
                <c:pt idx="451">
                  <c:v>0</c:v>
                </c:pt>
                <c:pt idx="452">
                  <c:v>0</c:v>
                </c:pt>
                <c:pt idx="453">
                  <c:v>0</c:v>
                </c:pt>
                <c:pt idx="454">
                  <c:v>0</c:v>
                </c:pt>
                <c:pt idx="455">
                  <c:v>1</c:v>
                </c:pt>
                <c:pt idx="456">
                  <c:v>0</c:v>
                </c:pt>
                <c:pt idx="457">
                  <c:v>0</c:v>
                </c:pt>
                <c:pt idx="458">
                  <c:v>0</c:v>
                </c:pt>
                <c:pt idx="459">
                  <c:v>0</c:v>
                </c:pt>
                <c:pt idx="460">
                  <c:v>0</c:v>
                </c:pt>
                <c:pt idx="461">
                  <c:v>1</c:v>
                </c:pt>
                <c:pt idx="462">
                  <c:v>0</c:v>
                </c:pt>
                <c:pt idx="463">
                  <c:v>0</c:v>
                </c:pt>
                <c:pt idx="464">
                  <c:v>0</c:v>
                </c:pt>
                <c:pt idx="465">
                  <c:v>0</c:v>
                </c:pt>
                <c:pt idx="466">
                  <c:v>0</c:v>
                </c:pt>
                <c:pt idx="467">
                  <c:v>0</c:v>
                </c:pt>
                <c:pt idx="468">
                  <c:v>1</c:v>
                </c:pt>
                <c:pt idx="469">
                  <c:v>0</c:v>
                </c:pt>
                <c:pt idx="470">
                  <c:v>0</c:v>
                </c:pt>
                <c:pt idx="471">
                  <c:v>0</c:v>
                </c:pt>
                <c:pt idx="472">
                  <c:v>0</c:v>
                </c:pt>
                <c:pt idx="473">
                  <c:v>0</c:v>
                </c:pt>
                <c:pt idx="474">
                  <c:v>0</c:v>
                </c:pt>
                <c:pt idx="475">
                  <c:v>1</c:v>
                </c:pt>
                <c:pt idx="476">
                  <c:v>0</c:v>
                </c:pt>
                <c:pt idx="477">
                  <c:v>0</c:v>
                </c:pt>
                <c:pt idx="478">
                  <c:v>0</c:v>
                </c:pt>
                <c:pt idx="479">
                  <c:v>1</c:v>
                </c:pt>
                <c:pt idx="480">
                  <c:v>0</c:v>
                </c:pt>
                <c:pt idx="481">
                  <c:v>0</c:v>
                </c:pt>
                <c:pt idx="482">
                  <c:v>1</c:v>
                </c:pt>
                <c:pt idx="483">
                  <c:v>0</c:v>
                </c:pt>
                <c:pt idx="484">
                  <c:v>0</c:v>
                </c:pt>
                <c:pt idx="485">
                  <c:v>0</c:v>
                </c:pt>
                <c:pt idx="486">
                  <c:v>0</c:v>
                </c:pt>
                <c:pt idx="487">
                  <c:v>0</c:v>
                </c:pt>
                <c:pt idx="488">
                  <c:v>0</c:v>
                </c:pt>
                <c:pt idx="489">
                  <c:v>1</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1F-6C05-41FF-9368-83C77F74F8F6}"/>
            </c:ext>
          </c:extLst>
        </c:ser>
        <c:ser>
          <c:idx val="32"/>
          <c:order val="32"/>
          <c:tx>
            <c:strRef>
              <c:f>Sheet1!$AH$1</c:f>
              <c:strCache>
                <c:ptCount val="1"/>
                <c:pt idx="0">
                  <c:v>geberit_es</c:v>
                </c:pt>
              </c:strCache>
            </c:strRef>
          </c:tx>
          <c:spPr>
            <a:ln w="28575" cap="rnd">
              <a:solidFill>
                <a:schemeClr val="accent3">
                  <a:lumMod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Sheet1!$AH$2:$AH$498</c:f>
              <c:numCache>
                <c:formatCode>General</c:formatCode>
                <c:ptCount val="497"/>
                <c:pt idx="0">
                  <c:v>1</c:v>
                </c:pt>
                <c:pt idx="1">
                  <c:v>0</c:v>
                </c:pt>
                <c:pt idx="2">
                  <c:v>0</c:v>
                </c:pt>
                <c:pt idx="3">
                  <c:v>1</c:v>
                </c:pt>
                <c:pt idx="4">
                  <c:v>0</c:v>
                </c:pt>
                <c:pt idx="5">
                  <c:v>1</c:v>
                </c:pt>
                <c:pt idx="6">
                  <c:v>1</c:v>
                </c:pt>
                <c:pt idx="7">
                  <c:v>1</c:v>
                </c:pt>
                <c:pt idx="8">
                  <c:v>0</c:v>
                </c:pt>
                <c:pt idx="9">
                  <c:v>0</c:v>
                </c:pt>
                <c:pt idx="10">
                  <c:v>1</c:v>
                </c:pt>
                <c:pt idx="11">
                  <c:v>0</c:v>
                </c:pt>
                <c:pt idx="12">
                  <c:v>1</c:v>
                </c:pt>
                <c:pt idx="13">
                  <c:v>1</c:v>
                </c:pt>
                <c:pt idx="14">
                  <c:v>1</c:v>
                </c:pt>
                <c:pt idx="15">
                  <c:v>0</c:v>
                </c:pt>
                <c:pt idx="16">
                  <c:v>0</c:v>
                </c:pt>
                <c:pt idx="17">
                  <c:v>1</c:v>
                </c:pt>
                <c:pt idx="18">
                  <c:v>0</c:v>
                </c:pt>
                <c:pt idx="19">
                  <c:v>1</c:v>
                </c:pt>
                <c:pt idx="20">
                  <c:v>0</c:v>
                </c:pt>
                <c:pt idx="21">
                  <c:v>1</c:v>
                </c:pt>
                <c:pt idx="22">
                  <c:v>0</c:v>
                </c:pt>
                <c:pt idx="23">
                  <c:v>0</c:v>
                </c:pt>
                <c:pt idx="24">
                  <c:v>1</c:v>
                </c:pt>
                <c:pt idx="25">
                  <c:v>1</c:v>
                </c:pt>
                <c:pt idx="26">
                  <c:v>1</c:v>
                </c:pt>
                <c:pt idx="27">
                  <c:v>0</c:v>
                </c:pt>
                <c:pt idx="28">
                  <c:v>1</c:v>
                </c:pt>
                <c:pt idx="29">
                  <c:v>0</c:v>
                </c:pt>
                <c:pt idx="30">
                  <c:v>0</c:v>
                </c:pt>
                <c:pt idx="31">
                  <c:v>1</c:v>
                </c:pt>
                <c:pt idx="32">
                  <c:v>0</c:v>
                </c:pt>
                <c:pt idx="33">
                  <c:v>1</c:v>
                </c:pt>
                <c:pt idx="34">
                  <c:v>0</c:v>
                </c:pt>
                <c:pt idx="35">
                  <c:v>1</c:v>
                </c:pt>
                <c:pt idx="36">
                  <c:v>0</c:v>
                </c:pt>
                <c:pt idx="37">
                  <c:v>0</c:v>
                </c:pt>
                <c:pt idx="38">
                  <c:v>1</c:v>
                </c:pt>
                <c:pt idx="39">
                  <c:v>1</c:v>
                </c:pt>
                <c:pt idx="40">
                  <c:v>1</c:v>
                </c:pt>
                <c:pt idx="41">
                  <c:v>1</c:v>
                </c:pt>
                <c:pt idx="42">
                  <c:v>1</c:v>
                </c:pt>
                <c:pt idx="43">
                  <c:v>0</c:v>
                </c:pt>
                <c:pt idx="44">
                  <c:v>0</c:v>
                </c:pt>
                <c:pt idx="45">
                  <c:v>1</c:v>
                </c:pt>
                <c:pt idx="46">
                  <c:v>1</c:v>
                </c:pt>
                <c:pt idx="47">
                  <c:v>1</c:v>
                </c:pt>
                <c:pt idx="48">
                  <c:v>1</c:v>
                </c:pt>
                <c:pt idx="49">
                  <c:v>1</c:v>
                </c:pt>
                <c:pt idx="50">
                  <c:v>0</c:v>
                </c:pt>
                <c:pt idx="51">
                  <c:v>0</c:v>
                </c:pt>
                <c:pt idx="52">
                  <c:v>1</c:v>
                </c:pt>
                <c:pt idx="53">
                  <c:v>0</c:v>
                </c:pt>
                <c:pt idx="54">
                  <c:v>1</c:v>
                </c:pt>
                <c:pt idx="55">
                  <c:v>1</c:v>
                </c:pt>
                <c:pt idx="56">
                  <c:v>1</c:v>
                </c:pt>
                <c:pt idx="57">
                  <c:v>0</c:v>
                </c:pt>
                <c:pt idx="58">
                  <c:v>0</c:v>
                </c:pt>
                <c:pt idx="59">
                  <c:v>1</c:v>
                </c:pt>
                <c:pt idx="60">
                  <c:v>0</c:v>
                </c:pt>
                <c:pt idx="61">
                  <c:v>1</c:v>
                </c:pt>
                <c:pt idx="62">
                  <c:v>0</c:v>
                </c:pt>
                <c:pt idx="63">
                  <c:v>1</c:v>
                </c:pt>
                <c:pt idx="64">
                  <c:v>0</c:v>
                </c:pt>
                <c:pt idx="65">
                  <c:v>0</c:v>
                </c:pt>
                <c:pt idx="66">
                  <c:v>1</c:v>
                </c:pt>
                <c:pt idx="67">
                  <c:v>1</c:v>
                </c:pt>
                <c:pt idx="68">
                  <c:v>1</c:v>
                </c:pt>
                <c:pt idx="69">
                  <c:v>1</c:v>
                </c:pt>
                <c:pt idx="70">
                  <c:v>0</c:v>
                </c:pt>
                <c:pt idx="71">
                  <c:v>0</c:v>
                </c:pt>
                <c:pt idx="72">
                  <c:v>0</c:v>
                </c:pt>
                <c:pt idx="73">
                  <c:v>1</c:v>
                </c:pt>
                <c:pt idx="74">
                  <c:v>0</c:v>
                </c:pt>
                <c:pt idx="75">
                  <c:v>1</c:v>
                </c:pt>
                <c:pt idx="76">
                  <c:v>0</c:v>
                </c:pt>
                <c:pt idx="77">
                  <c:v>1</c:v>
                </c:pt>
                <c:pt idx="78">
                  <c:v>0</c:v>
                </c:pt>
                <c:pt idx="79">
                  <c:v>0</c:v>
                </c:pt>
                <c:pt idx="80">
                  <c:v>1</c:v>
                </c:pt>
                <c:pt idx="81">
                  <c:v>0</c:v>
                </c:pt>
                <c:pt idx="82">
                  <c:v>1</c:v>
                </c:pt>
                <c:pt idx="83">
                  <c:v>1</c:v>
                </c:pt>
                <c:pt idx="84">
                  <c:v>1</c:v>
                </c:pt>
                <c:pt idx="85">
                  <c:v>0</c:v>
                </c:pt>
                <c:pt idx="86">
                  <c:v>0</c:v>
                </c:pt>
                <c:pt idx="87">
                  <c:v>1</c:v>
                </c:pt>
                <c:pt idx="88">
                  <c:v>0</c:v>
                </c:pt>
                <c:pt idx="89">
                  <c:v>1</c:v>
                </c:pt>
                <c:pt idx="90">
                  <c:v>0</c:v>
                </c:pt>
                <c:pt idx="91">
                  <c:v>1</c:v>
                </c:pt>
                <c:pt idx="92">
                  <c:v>0</c:v>
                </c:pt>
                <c:pt idx="93">
                  <c:v>0</c:v>
                </c:pt>
                <c:pt idx="94">
                  <c:v>1</c:v>
                </c:pt>
                <c:pt idx="95">
                  <c:v>0</c:v>
                </c:pt>
                <c:pt idx="96">
                  <c:v>1</c:v>
                </c:pt>
                <c:pt idx="97">
                  <c:v>0</c:v>
                </c:pt>
                <c:pt idx="98">
                  <c:v>1</c:v>
                </c:pt>
                <c:pt idx="99">
                  <c:v>0</c:v>
                </c:pt>
                <c:pt idx="100">
                  <c:v>0</c:v>
                </c:pt>
                <c:pt idx="101">
                  <c:v>1</c:v>
                </c:pt>
                <c:pt idx="102">
                  <c:v>0</c:v>
                </c:pt>
                <c:pt idx="103">
                  <c:v>1</c:v>
                </c:pt>
                <c:pt idx="104">
                  <c:v>0</c:v>
                </c:pt>
                <c:pt idx="105">
                  <c:v>1</c:v>
                </c:pt>
                <c:pt idx="106">
                  <c:v>0</c:v>
                </c:pt>
                <c:pt idx="107">
                  <c:v>0</c:v>
                </c:pt>
                <c:pt idx="108">
                  <c:v>1</c:v>
                </c:pt>
                <c:pt idx="109">
                  <c:v>0</c:v>
                </c:pt>
                <c:pt idx="110">
                  <c:v>1</c:v>
                </c:pt>
                <c:pt idx="111">
                  <c:v>0</c:v>
                </c:pt>
                <c:pt idx="112">
                  <c:v>1</c:v>
                </c:pt>
                <c:pt idx="113">
                  <c:v>0</c:v>
                </c:pt>
                <c:pt idx="114">
                  <c:v>0</c:v>
                </c:pt>
                <c:pt idx="115">
                  <c:v>1</c:v>
                </c:pt>
                <c:pt idx="116">
                  <c:v>0</c:v>
                </c:pt>
                <c:pt idx="117">
                  <c:v>1</c:v>
                </c:pt>
                <c:pt idx="118">
                  <c:v>0</c:v>
                </c:pt>
                <c:pt idx="119">
                  <c:v>1</c:v>
                </c:pt>
                <c:pt idx="120">
                  <c:v>0</c:v>
                </c:pt>
                <c:pt idx="121">
                  <c:v>0</c:v>
                </c:pt>
                <c:pt idx="122">
                  <c:v>1</c:v>
                </c:pt>
                <c:pt idx="123">
                  <c:v>0</c:v>
                </c:pt>
                <c:pt idx="124">
                  <c:v>1</c:v>
                </c:pt>
                <c:pt idx="125">
                  <c:v>0</c:v>
                </c:pt>
                <c:pt idx="126">
                  <c:v>1</c:v>
                </c:pt>
                <c:pt idx="127">
                  <c:v>0</c:v>
                </c:pt>
                <c:pt idx="128">
                  <c:v>0</c:v>
                </c:pt>
                <c:pt idx="129">
                  <c:v>1</c:v>
                </c:pt>
                <c:pt idx="130">
                  <c:v>0</c:v>
                </c:pt>
                <c:pt idx="131">
                  <c:v>1</c:v>
                </c:pt>
                <c:pt idx="132">
                  <c:v>0</c:v>
                </c:pt>
                <c:pt idx="133">
                  <c:v>1</c:v>
                </c:pt>
                <c:pt idx="134">
                  <c:v>0</c:v>
                </c:pt>
                <c:pt idx="135">
                  <c:v>0</c:v>
                </c:pt>
                <c:pt idx="136">
                  <c:v>1</c:v>
                </c:pt>
                <c:pt idx="137">
                  <c:v>0</c:v>
                </c:pt>
                <c:pt idx="138">
                  <c:v>1</c:v>
                </c:pt>
                <c:pt idx="139">
                  <c:v>0</c:v>
                </c:pt>
                <c:pt idx="140">
                  <c:v>1</c:v>
                </c:pt>
                <c:pt idx="141">
                  <c:v>0</c:v>
                </c:pt>
                <c:pt idx="142">
                  <c:v>0</c:v>
                </c:pt>
                <c:pt idx="143">
                  <c:v>1</c:v>
                </c:pt>
                <c:pt idx="144">
                  <c:v>0</c:v>
                </c:pt>
                <c:pt idx="145">
                  <c:v>1</c:v>
                </c:pt>
                <c:pt idx="146">
                  <c:v>0</c:v>
                </c:pt>
                <c:pt idx="147">
                  <c:v>1</c:v>
                </c:pt>
                <c:pt idx="148">
                  <c:v>0</c:v>
                </c:pt>
                <c:pt idx="149">
                  <c:v>0</c:v>
                </c:pt>
                <c:pt idx="150">
                  <c:v>1</c:v>
                </c:pt>
                <c:pt idx="151">
                  <c:v>0</c:v>
                </c:pt>
                <c:pt idx="152">
                  <c:v>1</c:v>
                </c:pt>
                <c:pt idx="153">
                  <c:v>0</c:v>
                </c:pt>
                <c:pt idx="154">
                  <c:v>1</c:v>
                </c:pt>
                <c:pt idx="155">
                  <c:v>0</c:v>
                </c:pt>
                <c:pt idx="156">
                  <c:v>0</c:v>
                </c:pt>
                <c:pt idx="157">
                  <c:v>1</c:v>
                </c:pt>
                <c:pt idx="158">
                  <c:v>0</c:v>
                </c:pt>
                <c:pt idx="159">
                  <c:v>1</c:v>
                </c:pt>
                <c:pt idx="160">
                  <c:v>0</c:v>
                </c:pt>
                <c:pt idx="161">
                  <c:v>1</c:v>
                </c:pt>
                <c:pt idx="162">
                  <c:v>0</c:v>
                </c:pt>
                <c:pt idx="163">
                  <c:v>0</c:v>
                </c:pt>
                <c:pt idx="164">
                  <c:v>1</c:v>
                </c:pt>
                <c:pt idx="165">
                  <c:v>0</c:v>
                </c:pt>
                <c:pt idx="166">
                  <c:v>1</c:v>
                </c:pt>
                <c:pt idx="167">
                  <c:v>0</c:v>
                </c:pt>
                <c:pt idx="168">
                  <c:v>1</c:v>
                </c:pt>
                <c:pt idx="169">
                  <c:v>0</c:v>
                </c:pt>
                <c:pt idx="170">
                  <c:v>0</c:v>
                </c:pt>
                <c:pt idx="171">
                  <c:v>1</c:v>
                </c:pt>
                <c:pt idx="172">
                  <c:v>0</c:v>
                </c:pt>
                <c:pt idx="173">
                  <c:v>1</c:v>
                </c:pt>
                <c:pt idx="174">
                  <c:v>0</c:v>
                </c:pt>
                <c:pt idx="175">
                  <c:v>0</c:v>
                </c:pt>
                <c:pt idx="176">
                  <c:v>0</c:v>
                </c:pt>
                <c:pt idx="177">
                  <c:v>0</c:v>
                </c:pt>
                <c:pt idx="178">
                  <c:v>1</c:v>
                </c:pt>
                <c:pt idx="179">
                  <c:v>0</c:v>
                </c:pt>
                <c:pt idx="180">
                  <c:v>2</c:v>
                </c:pt>
                <c:pt idx="181">
                  <c:v>0</c:v>
                </c:pt>
                <c:pt idx="182">
                  <c:v>1</c:v>
                </c:pt>
                <c:pt idx="183">
                  <c:v>0</c:v>
                </c:pt>
                <c:pt idx="184">
                  <c:v>0</c:v>
                </c:pt>
                <c:pt idx="185">
                  <c:v>1</c:v>
                </c:pt>
                <c:pt idx="186">
                  <c:v>0</c:v>
                </c:pt>
                <c:pt idx="187">
                  <c:v>1</c:v>
                </c:pt>
                <c:pt idx="188">
                  <c:v>0</c:v>
                </c:pt>
                <c:pt idx="189">
                  <c:v>1</c:v>
                </c:pt>
                <c:pt idx="190">
                  <c:v>0</c:v>
                </c:pt>
                <c:pt idx="191">
                  <c:v>0</c:v>
                </c:pt>
                <c:pt idx="192">
                  <c:v>1</c:v>
                </c:pt>
                <c:pt idx="193">
                  <c:v>1</c:v>
                </c:pt>
                <c:pt idx="194">
                  <c:v>1</c:v>
                </c:pt>
                <c:pt idx="195">
                  <c:v>0</c:v>
                </c:pt>
                <c:pt idx="196">
                  <c:v>1</c:v>
                </c:pt>
                <c:pt idx="197">
                  <c:v>0</c:v>
                </c:pt>
                <c:pt idx="198">
                  <c:v>0</c:v>
                </c:pt>
                <c:pt idx="199">
                  <c:v>1</c:v>
                </c:pt>
                <c:pt idx="200">
                  <c:v>0</c:v>
                </c:pt>
                <c:pt idx="201">
                  <c:v>1</c:v>
                </c:pt>
                <c:pt idx="202">
                  <c:v>0</c:v>
                </c:pt>
                <c:pt idx="203">
                  <c:v>1</c:v>
                </c:pt>
                <c:pt idx="204">
                  <c:v>0</c:v>
                </c:pt>
                <c:pt idx="205">
                  <c:v>0</c:v>
                </c:pt>
                <c:pt idx="206">
                  <c:v>1</c:v>
                </c:pt>
                <c:pt idx="207">
                  <c:v>0</c:v>
                </c:pt>
                <c:pt idx="208">
                  <c:v>1</c:v>
                </c:pt>
                <c:pt idx="209">
                  <c:v>0</c:v>
                </c:pt>
                <c:pt idx="210">
                  <c:v>1</c:v>
                </c:pt>
                <c:pt idx="211">
                  <c:v>0</c:v>
                </c:pt>
                <c:pt idx="212">
                  <c:v>0</c:v>
                </c:pt>
                <c:pt idx="213">
                  <c:v>1</c:v>
                </c:pt>
                <c:pt idx="214">
                  <c:v>0</c:v>
                </c:pt>
                <c:pt idx="215">
                  <c:v>1</c:v>
                </c:pt>
                <c:pt idx="216">
                  <c:v>0</c:v>
                </c:pt>
                <c:pt idx="217">
                  <c:v>2</c:v>
                </c:pt>
                <c:pt idx="218">
                  <c:v>0</c:v>
                </c:pt>
                <c:pt idx="219">
                  <c:v>0</c:v>
                </c:pt>
                <c:pt idx="220">
                  <c:v>1</c:v>
                </c:pt>
                <c:pt idx="221">
                  <c:v>1</c:v>
                </c:pt>
                <c:pt idx="222">
                  <c:v>1</c:v>
                </c:pt>
                <c:pt idx="223">
                  <c:v>0</c:v>
                </c:pt>
                <c:pt idx="224">
                  <c:v>1</c:v>
                </c:pt>
                <c:pt idx="225">
                  <c:v>0</c:v>
                </c:pt>
                <c:pt idx="226">
                  <c:v>0</c:v>
                </c:pt>
                <c:pt idx="227">
                  <c:v>1</c:v>
                </c:pt>
                <c:pt idx="228">
                  <c:v>0</c:v>
                </c:pt>
                <c:pt idx="229">
                  <c:v>1</c:v>
                </c:pt>
                <c:pt idx="230">
                  <c:v>1</c:v>
                </c:pt>
                <c:pt idx="231">
                  <c:v>1</c:v>
                </c:pt>
                <c:pt idx="232">
                  <c:v>0</c:v>
                </c:pt>
                <c:pt idx="233">
                  <c:v>0</c:v>
                </c:pt>
                <c:pt idx="234">
                  <c:v>1</c:v>
                </c:pt>
                <c:pt idx="235">
                  <c:v>0</c:v>
                </c:pt>
                <c:pt idx="236">
                  <c:v>1</c:v>
                </c:pt>
                <c:pt idx="237">
                  <c:v>0</c:v>
                </c:pt>
                <c:pt idx="238">
                  <c:v>1</c:v>
                </c:pt>
                <c:pt idx="239">
                  <c:v>0</c:v>
                </c:pt>
                <c:pt idx="240">
                  <c:v>0</c:v>
                </c:pt>
                <c:pt idx="241">
                  <c:v>1</c:v>
                </c:pt>
                <c:pt idx="242">
                  <c:v>0</c:v>
                </c:pt>
                <c:pt idx="243">
                  <c:v>1</c:v>
                </c:pt>
                <c:pt idx="244">
                  <c:v>0</c:v>
                </c:pt>
                <c:pt idx="245">
                  <c:v>1</c:v>
                </c:pt>
                <c:pt idx="246">
                  <c:v>0</c:v>
                </c:pt>
                <c:pt idx="247">
                  <c:v>0</c:v>
                </c:pt>
                <c:pt idx="248">
                  <c:v>1</c:v>
                </c:pt>
                <c:pt idx="249">
                  <c:v>0</c:v>
                </c:pt>
                <c:pt idx="250">
                  <c:v>1</c:v>
                </c:pt>
                <c:pt idx="251">
                  <c:v>0</c:v>
                </c:pt>
                <c:pt idx="252">
                  <c:v>1</c:v>
                </c:pt>
                <c:pt idx="253">
                  <c:v>0</c:v>
                </c:pt>
                <c:pt idx="254">
                  <c:v>0</c:v>
                </c:pt>
                <c:pt idx="255">
                  <c:v>1</c:v>
                </c:pt>
                <c:pt idx="256">
                  <c:v>0</c:v>
                </c:pt>
                <c:pt idx="257">
                  <c:v>1</c:v>
                </c:pt>
                <c:pt idx="258">
                  <c:v>0</c:v>
                </c:pt>
                <c:pt idx="259">
                  <c:v>1</c:v>
                </c:pt>
                <c:pt idx="260">
                  <c:v>0</c:v>
                </c:pt>
                <c:pt idx="261">
                  <c:v>0</c:v>
                </c:pt>
                <c:pt idx="262">
                  <c:v>1</c:v>
                </c:pt>
                <c:pt idx="263">
                  <c:v>0</c:v>
                </c:pt>
                <c:pt idx="264">
                  <c:v>2</c:v>
                </c:pt>
                <c:pt idx="265">
                  <c:v>0</c:v>
                </c:pt>
                <c:pt idx="266">
                  <c:v>1</c:v>
                </c:pt>
                <c:pt idx="267">
                  <c:v>0</c:v>
                </c:pt>
                <c:pt idx="268">
                  <c:v>0</c:v>
                </c:pt>
                <c:pt idx="269">
                  <c:v>1</c:v>
                </c:pt>
                <c:pt idx="270">
                  <c:v>0</c:v>
                </c:pt>
                <c:pt idx="271">
                  <c:v>1</c:v>
                </c:pt>
                <c:pt idx="272">
                  <c:v>0</c:v>
                </c:pt>
                <c:pt idx="273">
                  <c:v>1</c:v>
                </c:pt>
                <c:pt idx="274">
                  <c:v>0</c:v>
                </c:pt>
                <c:pt idx="275">
                  <c:v>0</c:v>
                </c:pt>
                <c:pt idx="276">
                  <c:v>1</c:v>
                </c:pt>
                <c:pt idx="277">
                  <c:v>0</c:v>
                </c:pt>
                <c:pt idx="278">
                  <c:v>1</c:v>
                </c:pt>
                <c:pt idx="279">
                  <c:v>0</c:v>
                </c:pt>
                <c:pt idx="280">
                  <c:v>1</c:v>
                </c:pt>
                <c:pt idx="281">
                  <c:v>0</c:v>
                </c:pt>
                <c:pt idx="282">
                  <c:v>0</c:v>
                </c:pt>
                <c:pt idx="283">
                  <c:v>1</c:v>
                </c:pt>
                <c:pt idx="284">
                  <c:v>0</c:v>
                </c:pt>
                <c:pt idx="285">
                  <c:v>1</c:v>
                </c:pt>
                <c:pt idx="286">
                  <c:v>0</c:v>
                </c:pt>
                <c:pt idx="287">
                  <c:v>1</c:v>
                </c:pt>
                <c:pt idx="288">
                  <c:v>0</c:v>
                </c:pt>
                <c:pt idx="289">
                  <c:v>0</c:v>
                </c:pt>
                <c:pt idx="290">
                  <c:v>1</c:v>
                </c:pt>
                <c:pt idx="291">
                  <c:v>0</c:v>
                </c:pt>
                <c:pt idx="292">
                  <c:v>1</c:v>
                </c:pt>
                <c:pt idx="293">
                  <c:v>0</c:v>
                </c:pt>
                <c:pt idx="294">
                  <c:v>1</c:v>
                </c:pt>
                <c:pt idx="295">
                  <c:v>0</c:v>
                </c:pt>
                <c:pt idx="296">
                  <c:v>0</c:v>
                </c:pt>
                <c:pt idx="297">
                  <c:v>1</c:v>
                </c:pt>
                <c:pt idx="298">
                  <c:v>0</c:v>
                </c:pt>
                <c:pt idx="299">
                  <c:v>1</c:v>
                </c:pt>
                <c:pt idx="300">
                  <c:v>0</c:v>
                </c:pt>
                <c:pt idx="301">
                  <c:v>1</c:v>
                </c:pt>
                <c:pt idx="302">
                  <c:v>0</c:v>
                </c:pt>
                <c:pt idx="303">
                  <c:v>0</c:v>
                </c:pt>
                <c:pt idx="304">
                  <c:v>1</c:v>
                </c:pt>
                <c:pt idx="305">
                  <c:v>1</c:v>
                </c:pt>
                <c:pt idx="306">
                  <c:v>1</c:v>
                </c:pt>
                <c:pt idx="307">
                  <c:v>0</c:v>
                </c:pt>
                <c:pt idx="308">
                  <c:v>1</c:v>
                </c:pt>
                <c:pt idx="309">
                  <c:v>0</c:v>
                </c:pt>
                <c:pt idx="310">
                  <c:v>0</c:v>
                </c:pt>
                <c:pt idx="311">
                  <c:v>1</c:v>
                </c:pt>
                <c:pt idx="312">
                  <c:v>0</c:v>
                </c:pt>
                <c:pt idx="313">
                  <c:v>2</c:v>
                </c:pt>
                <c:pt idx="314">
                  <c:v>0</c:v>
                </c:pt>
                <c:pt idx="315">
                  <c:v>1</c:v>
                </c:pt>
                <c:pt idx="316">
                  <c:v>0</c:v>
                </c:pt>
                <c:pt idx="317">
                  <c:v>0</c:v>
                </c:pt>
                <c:pt idx="318">
                  <c:v>1</c:v>
                </c:pt>
                <c:pt idx="319">
                  <c:v>0</c:v>
                </c:pt>
                <c:pt idx="320">
                  <c:v>1</c:v>
                </c:pt>
                <c:pt idx="321">
                  <c:v>0</c:v>
                </c:pt>
                <c:pt idx="322">
                  <c:v>1</c:v>
                </c:pt>
                <c:pt idx="323">
                  <c:v>0</c:v>
                </c:pt>
                <c:pt idx="324">
                  <c:v>0</c:v>
                </c:pt>
                <c:pt idx="325">
                  <c:v>1</c:v>
                </c:pt>
                <c:pt idx="326">
                  <c:v>0</c:v>
                </c:pt>
                <c:pt idx="327">
                  <c:v>1</c:v>
                </c:pt>
                <c:pt idx="328">
                  <c:v>0</c:v>
                </c:pt>
                <c:pt idx="329">
                  <c:v>1</c:v>
                </c:pt>
                <c:pt idx="330">
                  <c:v>0</c:v>
                </c:pt>
                <c:pt idx="331">
                  <c:v>0</c:v>
                </c:pt>
                <c:pt idx="332">
                  <c:v>1</c:v>
                </c:pt>
                <c:pt idx="333">
                  <c:v>0</c:v>
                </c:pt>
                <c:pt idx="334">
                  <c:v>1</c:v>
                </c:pt>
                <c:pt idx="335">
                  <c:v>0</c:v>
                </c:pt>
                <c:pt idx="336">
                  <c:v>1</c:v>
                </c:pt>
                <c:pt idx="337">
                  <c:v>0</c:v>
                </c:pt>
                <c:pt idx="338">
                  <c:v>0</c:v>
                </c:pt>
                <c:pt idx="339">
                  <c:v>1</c:v>
                </c:pt>
                <c:pt idx="340">
                  <c:v>0</c:v>
                </c:pt>
                <c:pt idx="341">
                  <c:v>1</c:v>
                </c:pt>
                <c:pt idx="342">
                  <c:v>0</c:v>
                </c:pt>
                <c:pt idx="343">
                  <c:v>1</c:v>
                </c:pt>
                <c:pt idx="344">
                  <c:v>0</c:v>
                </c:pt>
                <c:pt idx="345">
                  <c:v>0</c:v>
                </c:pt>
                <c:pt idx="346">
                  <c:v>1</c:v>
                </c:pt>
                <c:pt idx="347">
                  <c:v>1</c:v>
                </c:pt>
                <c:pt idx="348">
                  <c:v>1</c:v>
                </c:pt>
                <c:pt idx="349">
                  <c:v>1</c:v>
                </c:pt>
                <c:pt idx="350">
                  <c:v>1</c:v>
                </c:pt>
                <c:pt idx="351">
                  <c:v>0</c:v>
                </c:pt>
                <c:pt idx="352">
                  <c:v>0</c:v>
                </c:pt>
                <c:pt idx="353">
                  <c:v>1</c:v>
                </c:pt>
                <c:pt idx="354">
                  <c:v>0</c:v>
                </c:pt>
                <c:pt idx="355">
                  <c:v>1</c:v>
                </c:pt>
                <c:pt idx="356">
                  <c:v>0</c:v>
                </c:pt>
                <c:pt idx="357">
                  <c:v>1</c:v>
                </c:pt>
                <c:pt idx="358">
                  <c:v>0</c:v>
                </c:pt>
                <c:pt idx="359">
                  <c:v>0</c:v>
                </c:pt>
                <c:pt idx="360">
                  <c:v>2</c:v>
                </c:pt>
                <c:pt idx="361">
                  <c:v>2</c:v>
                </c:pt>
                <c:pt idx="362">
                  <c:v>1</c:v>
                </c:pt>
                <c:pt idx="363">
                  <c:v>0</c:v>
                </c:pt>
                <c:pt idx="364">
                  <c:v>1</c:v>
                </c:pt>
                <c:pt idx="365">
                  <c:v>0</c:v>
                </c:pt>
                <c:pt idx="366">
                  <c:v>0</c:v>
                </c:pt>
                <c:pt idx="367">
                  <c:v>1</c:v>
                </c:pt>
                <c:pt idx="368">
                  <c:v>0</c:v>
                </c:pt>
                <c:pt idx="369">
                  <c:v>1</c:v>
                </c:pt>
                <c:pt idx="370">
                  <c:v>1</c:v>
                </c:pt>
                <c:pt idx="371">
                  <c:v>1</c:v>
                </c:pt>
                <c:pt idx="372">
                  <c:v>0</c:v>
                </c:pt>
                <c:pt idx="373">
                  <c:v>0</c:v>
                </c:pt>
                <c:pt idx="374">
                  <c:v>1</c:v>
                </c:pt>
                <c:pt idx="375">
                  <c:v>0</c:v>
                </c:pt>
                <c:pt idx="376">
                  <c:v>1</c:v>
                </c:pt>
                <c:pt idx="377">
                  <c:v>1</c:v>
                </c:pt>
                <c:pt idx="378">
                  <c:v>1</c:v>
                </c:pt>
                <c:pt idx="379">
                  <c:v>0</c:v>
                </c:pt>
                <c:pt idx="380">
                  <c:v>0</c:v>
                </c:pt>
                <c:pt idx="381">
                  <c:v>1</c:v>
                </c:pt>
                <c:pt idx="382">
                  <c:v>0</c:v>
                </c:pt>
                <c:pt idx="383">
                  <c:v>1</c:v>
                </c:pt>
                <c:pt idx="384">
                  <c:v>1</c:v>
                </c:pt>
                <c:pt idx="385">
                  <c:v>1</c:v>
                </c:pt>
                <c:pt idx="386">
                  <c:v>0</c:v>
                </c:pt>
                <c:pt idx="387">
                  <c:v>0</c:v>
                </c:pt>
                <c:pt idx="388">
                  <c:v>1</c:v>
                </c:pt>
                <c:pt idx="389">
                  <c:v>0</c:v>
                </c:pt>
                <c:pt idx="390">
                  <c:v>1</c:v>
                </c:pt>
                <c:pt idx="391">
                  <c:v>0</c:v>
                </c:pt>
                <c:pt idx="392">
                  <c:v>1</c:v>
                </c:pt>
                <c:pt idx="393">
                  <c:v>0</c:v>
                </c:pt>
                <c:pt idx="394">
                  <c:v>0</c:v>
                </c:pt>
                <c:pt idx="395">
                  <c:v>1</c:v>
                </c:pt>
                <c:pt idx="396">
                  <c:v>0</c:v>
                </c:pt>
                <c:pt idx="397">
                  <c:v>1</c:v>
                </c:pt>
                <c:pt idx="398">
                  <c:v>1</c:v>
                </c:pt>
                <c:pt idx="399">
                  <c:v>1</c:v>
                </c:pt>
                <c:pt idx="400">
                  <c:v>0</c:v>
                </c:pt>
                <c:pt idx="401">
                  <c:v>0</c:v>
                </c:pt>
                <c:pt idx="402">
                  <c:v>1</c:v>
                </c:pt>
                <c:pt idx="403">
                  <c:v>0</c:v>
                </c:pt>
                <c:pt idx="404">
                  <c:v>1</c:v>
                </c:pt>
                <c:pt idx="405">
                  <c:v>1</c:v>
                </c:pt>
                <c:pt idx="406">
                  <c:v>1</c:v>
                </c:pt>
                <c:pt idx="407">
                  <c:v>0</c:v>
                </c:pt>
                <c:pt idx="408">
                  <c:v>0</c:v>
                </c:pt>
                <c:pt idx="409">
                  <c:v>1</c:v>
                </c:pt>
                <c:pt idx="410">
                  <c:v>0</c:v>
                </c:pt>
                <c:pt idx="411">
                  <c:v>1</c:v>
                </c:pt>
                <c:pt idx="412">
                  <c:v>0</c:v>
                </c:pt>
                <c:pt idx="413">
                  <c:v>1</c:v>
                </c:pt>
                <c:pt idx="414">
                  <c:v>0</c:v>
                </c:pt>
                <c:pt idx="415">
                  <c:v>0</c:v>
                </c:pt>
                <c:pt idx="416">
                  <c:v>1</c:v>
                </c:pt>
                <c:pt idx="417">
                  <c:v>0</c:v>
                </c:pt>
                <c:pt idx="418">
                  <c:v>1</c:v>
                </c:pt>
                <c:pt idx="419">
                  <c:v>2</c:v>
                </c:pt>
                <c:pt idx="420">
                  <c:v>1</c:v>
                </c:pt>
                <c:pt idx="421">
                  <c:v>0</c:v>
                </c:pt>
                <c:pt idx="422">
                  <c:v>0</c:v>
                </c:pt>
                <c:pt idx="423">
                  <c:v>1</c:v>
                </c:pt>
                <c:pt idx="424">
                  <c:v>0</c:v>
                </c:pt>
                <c:pt idx="425">
                  <c:v>1</c:v>
                </c:pt>
                <c:pt idx="426">
                  <c:v>1</c:v>
                </c:pt>
                <c:pt idx="427">
                  <c:v>1</c:v>
                </c:pt>
                <c:pt idx="428">
                  <c:v>0</c:v>
                </c:pt>
                <c:pt idx="429">
                  <c:v>0</c:v>
                </c:pt>
                <c:pt idx="430">
                  <c:v>1</c:v>
                </c:pt>
                <c:pt idx="431">
                  <c:v>0</c:v>
                </c:pt>
                <c:pt idx="432">
                  <c:v>1</c:v>
                </c:pt>
                <c:pt idx="433">
                  <c:v>0</c:v>
                </c:pt>
                <c:pt idx="434">
                  <c:v>1</c:v>
                </c:pt>
                <c:pt idx="435">
                  <c:v>0</c:v>
                </c:pt>
                <c:pt idx="436">
                  <c:v>0</c:v>
                </c:pt>
                <c:pt idx="437">
                  <c:v>1</c:v>
                </c:pt>
                <c:pt idx="438">
                  <c:v>0</c:v>
                </c:pt>
                <c:pt idx="439">
                  <c:v>1</c:v>
                </c:pt>
                <c:pt idx="440">
                  <c:v>0</c:v>
                </c:pt>
                <c:pt idx="441">
                  <c:v>1</c:v>
                </c:pt>
                <c:pt idx="442">
                  <c:v>0</c:v>
                </c:pt>
                <c:pt idx="443">
                  <c:v>0</c:v>
                </c:pt>
                <c:pt idx="444">
                  <c:v>1</c:v>
                </c:pt>
                <c:pt idx="445">
                  <c:v>1</c:v>
                </c:pt>
                <c:pt idx="446">
                  <c:v>1</c:v>
                </c:pt>
                <c:pt idx="447">
                  <c:v>0</c:v>
                </c:pt>
                <c:pt idx="448">
                  <c:v>1</c:v>
                </c:pt>
                <c:pt idx="449">
                  <c:v>0</c:v>
                </c:pt>
                <c:pt idx="450">
                  <c:v>0</c:v>
                </c:pt>
                <c:pt idx="451">
                  <c:v>1</c:v>
                </c:pt>
                <c:pt idx="452">
                  <c:v>0</c:v>
                </c:pt>
                <c:pt idx="453">
                  <c:v>1</c:v>
                </c:pt>
                <c:pt idx="454">
                  <c:v>0</c:v>
                </c:pt>
                <c:pt idx="455">
                  <c:v>1</c:v>
                </c:pt>
                <c:pt idx="456">
                  <c:v>0</c:v>
                </c:pt>
                <c:pt idx="457">
                  <c:v>0</c:v>
                </c:pt>
                <c:pt idx="458">
                  <c:v>1</c:v>
                </c:pt>
                <c:pt idx="459">
                  <c:v>0</c:v>
                </c:pt>
                <c:pt idx="460">
                  <c:v>1</c:v>
                </c:pt>
                <c:pt idx="461">
                  <c:v>0</c:v>
                </c:pt>
                <c:pt idx="462">
                  <c:v>1</c:v>
                </c:pt>
                <c:pt idx="463">
                  <c:v>0</c:v>
                </c:pt>
                <c:pt idx="464">
                  <c:v>0</c:v>
                </c:pt>
                <c:pt idx="465">
                  <c:v>1</c:v>
                </c:pt>
                <c:pt idx="466">
                  <c:v>0</c:v>
                </c:pt>
                <c:pt idx="467">
                  <c:v>1</c:v>
                </c:pt>
                <c:pt idx="468">
                  <c:v>0</c:v>
                </c:pt>
                <c:pt idx="469">
                  <c:v>1</c:v>
                </c:pt>
                <c:pt idx="470">
                  <c:v>0</c:v>
                </c:pt>
                <c:pt idx="471">
                  <c:v>0</c:v>
                </c:pt>
                <c:pt idx="472">
                  <c:v>1</c:v>
                </c:pt>
                <c:pt idx="473">
                  <c:v>0</c:v>
                </c:pt>
                <c:pt idx="474">
                  <c:v>1</c:v>
                </c:pt>
                <c:pt idx="475">
                  <c:v>0</c:v>
                </c:pt>
                <c:pt idx="476">
                  <c:v>1</c:v>
                </c:pt>
                <c:pt idx="477">
                  <c:v>0</c:v>
                </c:pt>
                <c:pt idx="478">
                  <c:v>0</c:v>
                </c:pt>
                <c:pt idx="479">
                  <c:v>1</c:v>
                </c:pt>
                <c:pt idx="480">
                  <c:v>0</c:v>
                </c:pt>
                <c:pt idx="481">
                  <c:v>1</c:v>
                </c:pt>
                <c:pt idx="482">
                  <c:v>0</c:v>
                </c:pt>
                <c:pt idx="483">
                  <c:v>1</c:v>
                </c:pt>
                <c:pt idx="484">
                  <c:v>0</c:v>
                </c:pt>
                <c:pt idx="485">
                  <c:v>0</c:v>
                </c:pt>
                <c:pt idx="486">
                  <c:v>1</c:v>
                </c:pt>
                <c:pt idx="487">
                  <c:v>0</c:v>
                </c:pt>
                <c:pt idx="488">
                  <c:v>1</c:v>
                </c:pt>
                <c:pt idx="489">
                  <c:v>0</c:v>
                </c:pt>
                <c:pt idx="490">
                  <c:v>1</c:v>
                </c:pt>
                <c:pt idx="491">
                  <c:v>0</c:v>
                </c:pt>
                <c:pt idx="492">
                  <c:v>0</c:v>
                </c:pt>
                <c:pt idx="493">
                  <c:v>1</c:v>
                </c:pt>
                <c:pt idx="494">
                  <c:v>0</c:v>
                </c:pt>
                <c:pt idx="495">
                  <c:v>1</c:v>
                </c:pt>
                <c:pt idx="496">
                  <c:v>0</c:v>
                </c:pt>
              </c:numCache>
            </c:numRef>
          </c:val>
          <c:smooth val="0"/>
          <c:extLst>
            <c:ext xmlns:c16="http://schemas.microsoft.com/office/drawing/2014/chart" uri="{C3380CC4-5D6E-409C-BE32-E72D297353CC}">
              <c16:uniqueId val="{00000020-6C05-41FF-9368-83C77F74F8F6}"/>
            </c:ext>
          </c:extLst>
        </c:ser>
        <c:ser>
          <c:idx val="33"/>
          <c:order val="33"/>
          <c:tx>
            <c:strRef>
              <c:f>Sheet1!$AI$1</c:f>
              <c:strCache>
                <c:ptCount val="1"/>
                <c:pt idx="0">
                  <c:v>geberit_at</c:v>
                </c:pt>
              </c:strCache>
            </c:strRef>
          </c:tx>
          <c:spPr>
            <a:ln w="28575" cap="rnd">
              <a:solidFill>
                <a:schemeClr val="accent4">
                  <a:lumMod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Sheet1!$AI$2:$AI$498</c:f>
              <c:numCache>
                <c:formatCode>General</c:formatCode>
                <c:ptCount val="497"/>
                <c:pt idx="0">
                  <c:v>1</c:v>
                </c:pt>
                <c:pt idx="1">
                  <c:v>0</c:v>
                </c:pt>
                <c:pt idx="2">
                  <c:v>0</c:v>
                </c:pt>
                <c:pt idx="3">
                  <c:v>0</c:v>
                </c:pt>
                <c:pt idx="4">
                  <c:v>0</c:v>
                </c:pt>
                <c:pt idx="5">
                  <c:v>1</c:v>
                </c:pt>
                <c:pt idx="6">
                  <c:v>0</c:v>
                </c:pt>
                <c:pt idx="7">
                  <c:v>1</c:v>
                </c:pt>
                <c:pt idx="8">
                  <c:v>0</c:v>
                </c:pt>
                <c:pt idx="9">
                  <c:v>0</c:v>
                </c:pt>
                <c:pt idx="10">
                  <c:v>1</c:v>
                </c:pt>
                <c:pt idx="11">
                  <c:v>0</c:v>
                </c:pt>
                <c:pt idx="12">
                  <c:v>0</c:v>
                </c:pt>
                <c:pt idx="13">
                  <c:v>0</c:v>
                </c:pt>
                <c:pt idx="14">
                  <c:v>1</c:v>
                </c:pt>
                <c:pt idx="15">
                  <c:v>0</c:v>
                </c:pt>
                <c:pt idx="16">
                  <c:v>0</c:v>
                </c:pt>
                <c:pt idx="17">
                  <c:v>0</c:v>
                </c:pt>
                <c:pt idx="18">
                  <c:v>0</c:v>
                </c:pt>
                <c:pt idx="19">
                  <c:v>0</c:v>
                </c:pt>
                <c:pt idx="20">
                  <c:v>1</c:v>
                </c:pt>
                <c:pt idx="21">
                  <c:v>0</c:v>
                </c:pt>
                <c:pt idx="22">
                  <c:v>0</c:v>
                </c:pt>
                <c:pt idx="23">
                  <c:v>0</c:v>
                </c:pt>
                <c:pt idx="24">
                  <c:v>1</c:v>
                </c:pt>
                <c:pt idx="25">
                  <c:v>0</c:v>
                </c:pt>
                <c:pt idx="26">
                  <c:v>0</c:v>
                </c:pt>
                <c:pt idx="27">
                  <c:v>1</c:v>
                </c:pt>
                <c:pt idx="28">
                  <c:v>0</c:v>
                </c:pt>
                <c:pt idx="29">
                  <c:v>0</c:v>
                </c:pt>
                <c:pt idx="30">
                  <c:v>0</c:v>
                </c:pt>
                <c:pt idx="31">
                  <c:v>1</c:v>
                </c:pt>
                <c:pt idx="32">
                  <c:v>0</c:v>
                </c:pt>
                <c:pt idx="33">
                  <c:v>1</c:v>
                </c:pt>
                <c:pt idx="34">
                  <c:v>1</c:v>
                </c:pt>
                <c:pt idx="35">
                  <c:v>1</c:v>
                </c:pt>
                <c:pt idx="36">
                  <c:v>0</c:v>
                </c:pt>
                <c:pt idx="37">
                  <c:v>0</c:v>
                </c:pt>
                <c:pt idx="38">
                  <c:v>1</c:v>
                </c:pt>
                <c:pt idx="39">
                  <c:v>0</c:v>
                </c:pt>
                <c:pt idx="40">
                  <c:v>0</c:v>
                </c:pt>
                <c:pt idx="41">
                  <c:v>1</c:v>
                </c:pt>
                <c:pt idx="42">
                  <c:v>0</c:v>
                </c:pt>
                <c:pt idx="43">
                  <c:v>0</c:v>
                </c:pt>
                <c:pt idx="44">
                  <c:v>0</c:v>
                </c:pt>
                <c:pt idx="45">
                  <c:v>0</c:v>
                </c:pt>
                <c:pt idx="46">
                  <c:v>1</c:v>
                </c:pt>
                <c:pt idx="47">
                  <c:v>0</c:v>
                </c:pt>
                <c:pt idx="48">
                  <c:v>0</c:v>
                </c:pt>
                <c:pt idx="49">
                  <c:v>1</c:v>
                </c:pt>
                <c:pt idx="50">
                  <c:v>0</c:v>
                </c:pt>
                <c:pt idx="51">
                  <c:v>0</c:v>
                </c:pt>
                <c:pt idx="52">
                  <c:v>0</c:v>
                </c:pt>
                <c:pt idx="53">
                  <c:v>1</c:v>
                </c:pt>
                <c:pt idx="54">
                  <c:v>0</c:v>
                </c:pt>
                <c:pt idx="55">
                  <c:v>1</c:v>
                </c:pt>
                <c:pt idx="56">
                  <c:v>0</c:v>
                </c:pt>
                <c:pt idx="57">
                  <c:v>0</c:v>
                </c:pt>
                <c:pt idx="58">
                  <c:v>0</c:v>
                </c:pt>
                <c:pt idx="59">
                  <c:v>1</c:v>
                </c:pt>
                <c:pt idx="60">
                  <c:v>0</c:v>
                </c:pt>
                <c:pt idx="61">
                  <c:v>0</c:v>
                </c:pt>
                <c:pt idx="62">
                  <c:v>1</c:v>
                </c:pt>
                <c:pt idx="63">
                  <c:v>0</c:v>
                </c:pt>
                <c:pt idx="64">
                  <c:v>0</c:v>
                </c:pt>
                <c:pt idx="65">
                  <c:v>0</c:v>
                </c:pt>
                <c:pt idx="66">
                  <c:v>0</c:v>
                </c:pt>
                <c:pt idx="67">
                  <c:v>1</c:v>
                </c:pt>
                <c:pt idx="68">
                  <c:v>0</c:v>
                </c:pt>
                <c:pt idx="69">
                  <c:v>1</c:v>
                </c:pt>
                <c:pt idx="70">
                  <c:v>0</c:v>
                </c:pt>
                <c:pt idx="71">
                  <c:v>0</c:v>
                </c:pt>
                <c:pt idx="72">
                  <c:v>0</c:v>
                </c:pt>
                <c:pt idx="73">
                  <c:v>0</c:v>
                </c:pt>
                <c:pt idx="74">
                  <c:v>0</c:v>
                </c:pt>
                <c:pt idx="75">
                  <c:v>0</c:v>
                </c:pt>
                <c:pt idx="76">
                  <c:v>0</c:v>
                </c:pt>
                <c:pt idx="77">
                  <c:v>0</c:v>
                </c:pt>
                <c:pt idx="78">
                  <c:v>0</c:v>
                </c:pt>
                <c:pt idx="79">
                  <c:v>0</c:v>
                </c:pt>
                <c:pt idx="80">
                  <c:v>1</c:v>
                </c:pt>
                <c:pt idx="81">
                  <c:v>0</c:v>
                </c:pt>
                <c:pt idx="82">
                  <c:v>0</c:v>
                </c:pt>
                <c:pt idx="83">
                  <c:v>0</c:v>
                </c:pt>
                <c:pt idx="84">
                  <c:v>1</c:v>
                </c:pt>
                <c:pt idx="85">
                  <c:v>0</c:v>
                </c:pt>
                <c:pt idx="86">
                  <c:v>0</c:v>
                </c:pt>
                <c:pt idx="87">
                  <c:v>2</c:v>
                </c:pt>
                <c:pt idx="88">
                  <c:v>0</c:v>
                </c:pt>
                <c:pt idx="89">
                  <c:v>0</c:v>
                </c:pt>
                <c:pt idx="90">
                  <c:v>0</c:v>
                </c:pt>
                <c:pt idx="91">
                  <c:v>0</c:v>
                </c:pt>
                <c:pt idx="92">
                  <c:v>0</c:v>
                </c:pt>
                <c:pt idx="93">
                  <c:v>0</c:v>
                </c:pt>
                <c:pt idx="94">
                  <c:v>1</c:v>
                </c:pt>
                <c:pt idx="95">
                  <c:v>1</c:v>
                </c:pt>
                <c:pt idx="96">
                  <c:v>0</c:v>
                </c:pt>
                <c:pt idx="97">
                  <c:v>1</c:v>
                </c:pt>
                <c:pt idx="98">
                  <c:v>0</c:v>
                </c:pt>
                <c:pt idx="99">
                  <c:v>0</c:v>
                </c:pt>
                <c:pt idx="100">
                  <c:v>0</c:v>
                </c:pt>
                <c:pt idx="101">
                  <c:v>0</c:v>
                </c:pt>
                <c:pt idx="102">
                  <c:v>1</c:v>
                </c:pt>
                <c:pt idx="103">
                  <c:v>0</c:v>
                </c:pt>
                <c:pt idx="104">
                  <c:v>0</c:v>
                </c:pt>
                <c:pt idx="105">
                  <c:v>0</c:v>
                </c:pt>
                <c:pt idx="106">
                  <c:v>0</c:v>
                </c:pt>
                <c:pt idx="107">
                  <c:v>0</c:v>
                </c:pt>
                <c:pt idx="108">
                  <c:v>1</c:v>
                </c:pt>
                <c:pt idx="109">
                  <c:v>0</c:v>
                </c:pt>
                <c:pt idx="110">
                  <c:v>1</c:v>
                </c:pt>
                <c:pt idx="111">
                  <c:v>0</c:v>
                </c:pt>
                <c:pt idx="112">
                  <c:v>0</c:v>
                </c:pt>
                <c:pt idx="113">
                  <c:v>0</c:v>
                </c:pt>
                <c:pt idx="114">
                  <c:v>0</c:v>
                </c:pt>
                <c:pt idx="115">
                  <c:v>1</c:v>
                </c:pt>
                <c:pt idx="116">
                  <c:v>0</c:v>
                </c:pt>
                <c:pt idx="117">
                  <c:v>0</c:v>
                </c:pt>
                <c:pt idx="118">
                  <c:v>0</c:v>
                </c:pt>
                <c:pt idx="119">
                  <c:v>0</c:v>
                </c:pt>
                <c:pt idx="120">
                  <c:v>0</c:v>
                </c:pt>
                <c:pt idx="121">
                  <c:v>0</c:v>
                </c:pt>
                <c:pt idx="122">
                  <c:v>1</c:v>
                </c:pt>
                <c:pt idx="123">
                  <c:v>3</c:v>
                </c:pt>
                <c:pt idx="124">
                  <c:v>0</c:v>
                </c:pt>
                <c:pt idx="125">
                  <c:v>0</c:v>
                </c:pt>
                <c:pt idx="126">
                  <c:v>0</c:v>
                </c:pt>
                <c:pt idx="127">
                  <c:v>0</c:v>
                </c:pt>
                <c:pt idx="128">
                  <c:v>0</c:v>
                </c:pt>
                <c:pt idx="129">
                  <c:v>0</c:v>
                </c:pt>
                <c:pt idx="130">
                  <c:v>1</c:v>
                </c:pt>
                <c:pt idx="131">
                  <c:v>0</c:v>
                </c:pt>
                <c:pt idx="132">
                  <c:v>1</c:v>
                </c:pt>
                <c:pt idx="133">
                  <c:v>0</c:v>
                </c:pt>
                <c:pt idx="134">
                  <c:v>0</c:v>
                </c:pt>
                <c:pt idx="135">
                  <c:v>0</c:v>
                </c:pt>
                <c:pt idx="136">
                  <c:v>0</c:v>
                </c:pt>
                <c:pt idx="137">
                  <c:v>1</c:v>
                </c:pt>
                <c:pt idx="138">
                  <c:v>0</c:v>
                </c:pt>
                <c:pt idx="139">
                  <c:v>1</c:v>
                </c:pt>
                <c:pt idx="140">
                  <c:v>0</c:v>
                </c:pt>
                <c:pt idx="141">
                  <c:v>0</c:v>
                </c:pt>
                <c:pt idx="142">
                  <c:v>0</c:v>
                </c:pt>
                <c:pt idx="143">
                  <c:v>0</c:v>
                </c:pt>
                <c:pt idx="144">
                  <c:v>0</c:v>
                </c:pt>
                <c:pt idx="145">
                  <c:v>0</c:v>
                </c:pt>
                <c:pt idx="146">
                  <c:v>1</c:v>
                </c:pt>
                <c:pt idx="147">
                  <c:v>0</c:v>
                </c:pt>
                <c:pt idx="148">
                  <c:v>0</c:v>
                </c:pt>
                <c:pt idx="149">
                  <c:v>0</c:v>
                </c:pt>
                <c:pt idx="150">
                  <c:v>0</c:v>
                </c:pt>
                <c:pt idx="151">
                  <c:v>0</c:v>
                </c:pt>
                <c:pt idx="152">
                  <c:v>0</c:v>
                </c:pt>
                <c:pt idx="153">
                  <c:v>0</c:v>
                </c:pt>
                <c:pt idx="154">
                  <c:v>0</c:v>
                </c:pt>
                <c:pt idx="155">
                  <c:v>0</c:v>
                </c:pt>
                <c:pt idx="156">
                  <c:v>0</c:v>
                </c:pt>
                <c:pt idx="157">
                  <c:v>0</c:v>
                </c:pt>
                <c:pt idx="158">
                  <c:v>1</c:v>
                </c:pt>
                <c:pt idx="159">
                  <c:v>0</c:v>
                </c:pt>
                <c:pt idx="160">
                  <c:v>0</c:v>
                </c:pt>
                <c:pt idx="161">
                  <c:v>1</c:v>
                </c:pt>
                <c:pt idx="162">
                  <c:v>0</c:v>
                </c:pt>
                <c:pt idx="163">
                  <c:v>0</c:v>
                </c:pt>
                <c:pt idx="164">
                  <c:v>1</c:v>
                </c:pt>
                <c:pt idx="165">
                  <c:v>0</c:v>
                </c:pt>
                <c:pt idx="166">
                  <c:v>0</c:v>
                </c:pt>
                <c:pt idx="167">
                  <c:v>0</c:v>
                </c:pt>
                <c:pt idx="168">
                  <c:v>0</c:v>
                </c:pt>
                <c:pt idx="169">
                  <c:v>0</c:v>
                </c:pt>
                <c:pt idx="170">
                  <c:v>0</c:v>
                </c:pt>
                <c:pt idx="171">
                  <c:v>0</c:v>
                </c:pt>
                <c:pt idx="172">
                  <c:v>1</c:v>
                </c:pt>
                <c:pt idx="173">
                  <c:v>0</c:v>
                </c:pt>
                <c:pt idx="174">
                  <c:v>0</c:v>
                </c:pt>
                <c:pt idx="175">
                  <c:v>1</c:v>
                </c:pt>
                <c:pt idx="176">
                  <c:v>0</c:v>
                </c:pt>
                <c:pt idx="177">
                  <c:v>0</c:v>
                </c:pt>
                <c:pt idx="178">
                  <c:v>0</c:v>
                </c:pt>
                <c:pt idx="179">
                  <c:v>1</c:v>
                </c:pt>
                <c:pt idx="180">
                  <c:v>0</c:v>
                </c:pt>
                <c:pt idx="181">
                  <c:v>0</c:v>
                </c:pt>
                <c:pt idx="182">
                  <c:v>0</c:v>
                </c:pt>
                <c:pt idx="183">
                  <c:v>0</c:v>
                </c:pt>
                <c:pt idx="184">
                  <c:v>1</c:v>
                </c:pt>
                <c:pt idx="185">
                  <c:v>0</c:v>
                </c:pt>
                <c:pt idx="186">
                  <c:v>0</c:v>
                </c:pt>
                <c:pt idx="187">
                  <c:v>0</c:v>
                </c:pt>
                <c:pt idx="188">
                  <c:v>1</c:v>
                </c:pt>
                <c:pt idx="189">
                  <c:v>0</c:v>
                </c:pt>
                <c:pt idx="190">
                  <c:v>0</c:v>
                </c:pt>
                <c:pt idx="191">
                  <c:v>0</c:v>
                </c:pt>
                <c:pt idx="192">
                  <c:v>0</c:v>
                </c:pt>
                <c:pt idx="193">
                  <c:v>0</c:v>
                </c:pt>
                <c:pt idx="194">
                  <c:v>0</c:v>
                </c:pt>
                <c:pt idx="195">
                  <c:v>0</c:v>
                </c:pt>
                <c:pt idx="196">
                  <c:v>1</c:v>
                </c:pt>
                <c:pt idx="197">
                  <c:v>0</c:v>
                </c:pt>
                <c:pt idx="198">
                  <c:v>0</c:v>
                </c:pt>
                <c:pt idx="199">
                  <c:v>0</c:v>
                </c:pt>
                <c:pt idx="200">
                  <c:v>0</c:v>
                </c:pt>
                <c:pt idx="201">
                  <c:v>1</c:v>
                </c:pt>
                <c:pt idx="202">
                  <c:v>0</c:v>
                </c:pt>
                <c:pt idx="203">
                  <c:v>0</c:v>
                </c:pt>
                <c:pt idx="204">
                  <c:v>0</c:v>
                </c:pt>
                <c:pt idx="205">
                  <c:v>0</c:v>
                </c:pt>
                <c:pt idx="206">
                  <c:v>1</c:v>
                </c:pt>
                <c:pt idx="207">
                  <c:v>0</c:v>
                </c:pt>
                <c:pt idx="208">
                  <c:v>0</c:v>
                </c:pt>
                <c:pt idx="209">
                  <c:v>1</c:v>
                </c:pt>
                <c:pt idx="210">
                  <c:v>0</c:v>
                </c:pt>
                <c:pt idx="211">
                  <c:v>0</c:v>
                </c:pt>
                <c:pt idx="212">
                  <c:v>0</c:v>
                </c:pt>
                <c:pt idx="213">
                  <c:v>0</c:v>
                </c:pt>
                <c:pt idx="214">
                  <c:v>0</c:v>
                </c:pt>
                <c:pt idx="215">
                  <c:v>0</c:v>
                </c:pt>
                <c:pt idx="216">
                  <c:v>0</c:v>
                </c:pt>
                <c:pt idx="217">
                  <c:v>1</c:v>
                </c:pt>
                <c:pt idx="218">
                  <c:v>0</c:v>
                </c:pt>
                <c:pt idx="219">
                  <c:v>0</c:v>
                </c:pt>
                <c:pt idx="220">
                  <c:v>0</c:v>
                </c:pt>
                <c:pt idx="221">
                  <c:v>1</c:v>
                </c:pt>
                <c:pt idx="222">
                  <c:v>0</c:v>
                </c:pt>
                <c:pt idx="223">
                  <c:v>1</c:v>
                </c:pt>
                <c:pt idx="224">
                  <c:v>0</c:v>
                </c:pt>
                <c:pt idx="225">
                  <c:v>0</c:v>
                </c:pt>
                <c:pt idx="226">
                  <c:v>0</c:v>
                </c:pt>
                <c:pt idx="227">
                  <c:v>0</c:v>
                </c:pt>
                <c:pt idx="228">
                  <c:v>0</c:v>
                </c:pt>
                <c:pt idx="229">
                  <c:v>1</c:v>
                </c:pt>
                <c:pt idx="230">
                  <c:v>0</c:v>
                </c:pt>
                <c:pt idx="231">
                  <c:v>0</c:v>
                </c:pt>
                <c:pt idx="232">
                  <c:v>1</c:v>
                </c:pt>
                <c:pt idx="233">
                  <c:v>0</c:v>
                </c:pt>
                <c:pt idx="234">
                  <c:v>0</c:v>
                </c:pt>
                <c:pt idx="235">
                  <c:v>0</c:v>
                </c:pt>
                <c:pt idx="236">
                  <c:v>0</c:v>
                </c:pt>
                <c:pt idx="237">
                  <c:v>0</c:v>
                </c:pt>
                <c:pt idx="238">
                  <c:v>1</c:v>
                </c:pt>
                <c:pt idx="239">
                  <c:v>0</c:v>
                </c:pt>
                <c:pt idx="240">
                  <c:v>0</c:v>
                </c:pt>
                <c:pt idx="241">
                  <c:v>0</c:v>
                </c:pt>
                <c:pt idx="242">
                  <c:v>1</c:v>
                </c:pt>
                <c:pt idx="243">
                  <c:v>0</c:v>
                </c:pt>
                <c:pt idx="244">
                  <c:v>0</c:v>
                </c:pt>
                <c:pt idx="245">
                  <c:v>0</c:v>
                </c:pt>
                <c:pt idx="246">
                  <c:v>1</c:v>
                </c:pt>
                <c:pt idx="247">
                  <c:v>0</c:v>
                </c:pt>
                <c:pt idx="248">
                  <c:v>0</c:v>
                </c:pt>
                <c:pt idx="249">
                  <c:v>1</c:v>
                </c:pt>
                <c:pt idx="250">
                  <c:v>0</c:v>
                </c:pt>
                <c:pt idx="251">
                  <c:v>0</c:v>
                </c:pt>
                <c:pt idx="252">
                  <c:v>0</c:v>
                </c:pt>
                <c:pt idx="253">
                  <c:v>0</c:v>
                </c:pt>
                <c:pt idx="254">
                  <c:v>0</c:v>
                </c:pt>
                <c:pt idx="255">
                  <c:v>0</c:v>
                </c:pt>
                <c:pt idx="256">
                  <c:v>0</c:v>
                </c:pt>
                <c:pt idx="257">
                  <c:v>0</c:v>
                </c:pt>
                <c:pt idx="258">
                  <c:v>0</c:v>
                </c:pt>
                <c:pt idx="259">
                  <c:v>0</c:v>
                </c:pt>
                <c:pt idx="260">
                  <c:v>0</c:v>
                </c:pt>
                <c:pt idx="261">
                  <c:v>0</c:v>
                </c:pt>
                <c:pt idx="262">
                  <c:v>1</c:v>
                </c:pt>
                <c:pt idx="263">
                  <c:v>0</c:v>
                </c:pt>
                <c:pt idx="264">
                  <c:v>0</c:v>
                </c:pt>
                <c:pt idx="265">
                  <c:v>0</c:v>
                </c:pt>
                <c:pt idx="266">
                  <c:v>1</c:v>
                </c:pt>
                <c:pt idx="267">
                  <c:v>0</c:v>
                </c:pt>
                <c:pt idx="268">
                  <c:v>0</c:v>
                </c:pt>
                <c:pt idx="269">
                  <c:v>0</c:v>
                </c:pt>
                <c:pt idx="270">
                  <c:v>1</c:v>
                </c:pt>
                <c:pt idx="271">
                  <c:v>0</c:v>
                </c:pt>
                <c:pt idx="272">
                  <c:v>0</c:v>
                </c:pt>
                <c:pt idx="273">
                  <c:v>0</c:v>
                </c:pt>
                <c:pt idx="274">
                  <c:v>0</c:v>
                </c:pt>
                <c:pt idx="275">
                  <c:v>1</c:v>
                </c:pt>
                <c:pt idx="276">
                  <c:v>0</c:v>
                </c:pt>
                <c:pt idx="277">
                  <c:v>0</c:v>
                </c:pt>
                <c:pt idx="278">
                  <c:v>0</c:v>
                </c:pt>
                <c:pt idx="279">
                  <c:v>0</c:v>
                </c:pt>
                <c:pt idx="280">
                  <c:v>0</c:v>
                </c:pt>
                <c:pt idx="281">
                  <c:v>0</c:v>
                </c:pt>
                <c:pt idx="282">
                  <c:v>0</c:v>
                </c:pt>
                <c:pt idx="283">
                  <c:v>0</c:v>
                </c:pt>
                <c:pt idx="284">
                  <c:v>0</c:v>
                </c:pt>
                <c:pt idx="285">
                  <c:v>1</c:v>
                </c:pt>
                <c:pt idx="286">
                  <c:v>1</c:v>
                </c:pt>
                <c:pt idx="287">
                  <c:v>0</c:v>
                </c:pt>
                <c:pt idx="288">
                  <c:v>0</c:v>
                </c:pt>
                <c:pt idx="289">
                  <c:v>0</c:v>
                </c:pt>
                <c:pt idx="290">
                  <c:v>0</c:v>
                </c:pt>
                <c:pt idx="291">
                  <c:v>1</c:v>
                </c:pt>
                <c:pt idx="292">
                  <c:v>0</c:v>
                </c:pt>
                <c:pt idx="293">
                  <c:v>1</c:v>
                </c:pt>
                <c:pt idx="294">
                  <c:v>0</c:v>
                </c:pt>
                <c:pt idx="295">
                  <c:v>0</c:v>
                </c:pt>
                <c:pt idx="296">
                  <c:v>0</c:v>
                </c:pt>
                <c:pt idx="297">
                  <c:v>0</c:v>
                </c:pt>
                <c:pt idx="298">
                  <c:v>0</c:v>
                </c:pt>
                <c:pt idx="299">
                  <c:v>1</c:v>
                </c:pt>
                <c:pt idx="300">
                  <c:v>0</c:v>
                </c:pt>
                <c:pt idx="301">
                  <c:v>0</c:v>
                </c:pt>
                <c:pt idx="302">
                  <c:v>0</c:v>
                </c:pt>
                <c:pt idx="303">
                  <c:v>0</c:v>
                </c:pt>
                <c:pt idx="304">
                  <c:v>1</c:v>
                </c:pt>
                <c:pt idx="305">
                  <c:v>0</c:v>
                </c:pt>
                <c:pt idx="306">
                  <c:v>0</c:v>
                </c:pt>
                <c:pt idx="307">
                  <c:v>0</c:v>
                </c:pt>
                <c:pt idx="308">
                  <c:v>1</c:v>
                </c:pt>
                <c:pt idx="309">
                  <c:v>0</c:v>
                </c:pt>
                <c:pt idx="310">
                  <c:v>0</c:v>
                </c:pt>
                <c:pt idx="311">
                  <c:v>1</c:v>
                </c:pt>
                <c:pt idx="312">
                  <c:v>0</c:v>
                </c:pt>
                <c:pt idx="313">
                  <c:v>0</c:v>
                </c:pt>
                <c:pt idx="314">
                  <c:v>0</c:v>
                </c:pt>
                <c:pt idx="315">
                  <c:v>1</c:v>
                </c:pt>
                <c:pt idx="316">
                  <c:v>0</c:v>
                </c:pt>
                <c:pt idx="317">
                  <c:v>0</c:v>
                </c:pt>
                <c:pt idx="318">
                  <c:v>0</c:v>
                </c:pt>
                <c:pt idx="319">
                  <c:v>0</c:v>
                </c:pt>
                <c:pt idx="320">
                  <c:v>1</c:v>
                </c:pt>
                <c:pt idx="321">
                  <c:v>0</c:v>
                </c:pt>
                <c:pt idx="322">
                  <c:v>0</c:v>
                </c:pt>
                <c:pt idx="323">
                  <c:v>0</c:v>
                </c:pt>
                <c:pt idx="324">
                  <c:v>0</c:v>
                </c:pt>
                <c:pt idx="325">
                  <c:v>1</c:v>
                </c:pt>
                <c:pt idx="326">
                  <c:v>0</c:v>
                </c:pt>
                <c:pt idx="327">
                  <c:v>0</c:v>
                </c:pt>
                <c:pt idx="328">
                  <c:v>0</c:v>
                </c:pt>
                <c:pt idx="329">
                  <c:v>1</c:v>
                </c:pt>
                <c:pt idx="330">
                  <c:v>0</c:v>
                </c:pt>
                <c:pt idx="331">
                  <c:v>0</c:v>
                </c:pt>
                <c:pt idx="332">
                  <c:v>0</c:v>
                </c:pt>
                <c:pt idx="333">
                  <c:v>1</c:v>
                </c:pt>
                <c:pt idx="334">
                  <c:v>0</c:v>
                </c:pt>
                <c:pt idx="335">
                  <c:v>0</c:v>
                </c:pt>
                <c:pt idx="336">
                  <c:v>0</c:v>
                </c:pt>
                <c:pt idx="337">
                  <c:v>0</c:v>
                </c:pt>
                <c:pt idx="338">
                  <c:v>0</c:v>
                </c:pt>
                <c:pt idx="339">
                  <c:v>0</c:v>
                </c:pt>
                <c:pt idx="340">
                  <c:v>0</c:v>
                </c:pt>
                <c:pt idx="341">
                  <c:v>0</c:v>
                </c:pt>
                <c:pt idx="342">
                  <c:v>0</c:v>
                </c:pt>
                <c:pt idx="343">
                  <c:v>1</c:v>
                </c:pt>
                <c:pt idx="344">
                  <c:v>0</c:v>
                </c:pt>
                <c:pt idx="345">
                  <c:v>0</c:v>
                </c:pt>
                <c:pt idx="346">
                  <c:v>1</c:v>
                </c:pt>
                <c:pt idx="347">
                  <c:v>0</c:v>
                </c:pt>
                <c:pt idx="348">
                  <c:v>0</c:v>
                </c:pt>
                <c:pt idx="349">
                  <c:v>0</c:v>
                </c:pt>
                <c:pt idx="350">
                  <c:v>0</c:v>
                </c:pt>
                <c:pt idx="351">
                  <c:v>0</c:v>
                </c:pt>
                <c:pt idx="352">
                  <c:v>0</c:v>
                </c:pt>
                <c:pt idx="353">
                  <c:v>0</c:v>
                </c:pt>
                <c:pt idx="354">
                  <c:v>0</c:v>
                </c:pt>
                <c:pt idx="355">
                  <c:v>1</c:v>
                </c:pt>
                <c:pt idx="356">
                  <c:v>0</c:v>
                </c:pt>
                <c:pt idx="357">
                  <c:v>0</c:v>
                </c:pt>
                <c:pt idx="358">
                  <c:v>0</c:v>
                </c:pt>
                <c:pt idx="359">
                  <c:v>0</c:v>
                </c:pt>
                <c:pt idx="360">
                  <c:v>0</c:v>
                </c:pt>
                <c:pt idx="361">
                  <c:v>0</c:v>
                </c:pt>
                <c:pt idx="362">
                  <c:v>0</c:v>
                </c:pt>
                <c:pt idx="363">
                  <c:v>0</c:v>
                </c:pt>
                <c:pt idx="364">
                  <c:v>0</c:v>
                </c:pt>
                <c:pt idx="365">
                  <c:v>0</c:v>
                </c:pt>
                <c:pt idx="366">
                  <c:v>0</c:v>
                </c:pt>
                <c:pt idx="367">
                  <c:v>1</c:v>
                </c:pt>
                <c:pt idx="368">
                  <c:v>0</c:v>
                </c:pt>
                <c:pt idx="369">
                  <c:v>0</c:v>
                </c:pt>
                <c:pt idx="370">
                  <c:v>0</c:v>
                </c:pt>
                <c:pt idx="371">
                  <c:v>0</c:v>
                </c:pt>
                <c:pt idx="372">
                  <c:v>0</c:v>
                </c:pt>
                <c:pt idx="373">
                  <c:v>0</c:v>
                </c:pt>
                <c:pt idx="374">
                  <c:v>0</c:v>
                </c:pt>
                <c:pt idx="375">
                  <c:v>0</c:v>
                </c:pt>
                <c:pt idx="376">
                  <c:v>0</c:v>
                </c:pt>
                <c:pt idx="377">
                  <c:v>1</c:v>
                </c:pt>
                <c:pt idx="378">
                  <c:v>0</c:v>
                </c:pt>
                <c:pt idx="379">
                  <c:v>0</c:v>
                </c:pt>
                <c:pt idx="380">
                  <c:v>0</c:v>
                </c:pt>
                <c:pt idx="381">
                  <c:v>0</c:v>
                </c:pt>
                <c:pt idx="382">
                  <c:v>0</c:v>
                </c:pt>
                <c:pt idx="383">
                  <c:v>0</c:v>
                </c:pt>
                <c:pt idx="384">
                  <c:v>1</c:v>
                </c:pt>
                <c:pt idx="385">
                  <c:v>0</c:v>
                </c:pt>
                <c:pt idx="386">
                  <c:v>0</c:v>
                </c:pt>
                <c:pt idx="387">
                  <c:v>0</c:v>
                </c:pt>
                <c:pt idx="388">
                  <c:v>1</c:v>
                </c:pt>
                <c:pt idx="389">
                  <c:v>0</c:v>
                </c:pt>
                <c:pt idx="390">
                  <c:v>0</c:v>
                </c:pt>
                <c:pt idx="391">
                  <c:v>0</c:v>
                </c:pt>
                <c:pt idx="392">
                  <c:v>0</c:v>
                </c:pt>
                <c:pt idx="393">
                  <c:v>0</c:v>
                </c:pt>
                <c:pt idx="394">
                  <c:v>0</c:v>
                </c:pt>
                <c:pt idx="395">
                  <c:v>0</c:v>
                </c:pt>
                <c:pt idx="396">
                  <c:v>0</c:v>
                </c:pt>
                <c:pt idx="397">
                  <c:v>0</c:v>
                </c:pt>
                <c:pt idx="398">
                  <c:v>1</c:v>
                </c:pt>
                <c:pt idx="399">
                  <c:v>0</c:v>
                </c:pt>
                <c:pt idx="400">
                  <c:v>0</c:v>
                </c:pt>
                <c:pt idx="401">
                  <c:v>0</c:v>
                </c:pt>
                <c:pt idx="402">
                  <c:v>0</c:v>
                </c:pt>
                <c:pt idx="403">
                  <c:v>1</c:v>
                </c:pt>
                <c:pt idx="404">
                  <c:v>0</c:v>
                </c:pt>
                <c:pt idx="405">
                  <c:v>0</c:v>
                </c:pt>
                <c:pt idx="406">
                  <c:v>0</c:v>
                </c:pt>
                <c:pt idx="407">
                  <c:v>0</c:v>
                </c:pt>
                <c:pt idx="408">
                  <c:v>0</c:v>
                </c:pt>
                <c:pt idx="409">
                  <c:v>0</c:v>
                </c:pt>
                <c:pt idx="410">
                  <c:v>1</c:v>
                </c:pt>
                <c:pt idx="411">
                  <c:v>1</c:v>
                </c:pt>
                <c:pt idx="412">
                  <c:v>0</c:v>
                </c:pt>
                <c:pt idx="413">
                  <c:v>0</c:v>
                </c:pt>
                <c:pt idx="414">
                  <c:v>0</c:v>
                </c:pt>
                <c:pt idx="415">
                  <c:v>0</c:v>
                </c:pt>
                <c:pt idx="416">
                  <c:v>1</c:v>
                </c:pt>
                <c:pt idx="417">
                  <c:v>1</c:v>
                </c:pt>
                <c:pt idx="418">
                  <c:v>0</c:v>
                </c:pt>
                <c:pt idx="419">
                  <c:v>0</c:v>
                </c:pt>
                <c:pt idx="420">
                  <c:v>0</c:v>
                </c:pt>
                <c:pt idx="421">
                  <c:v>0</c:v>
                </c:pt>
                <c:pt idx="422">
                  <c:v>0</c:v>
                </c:pt>
                <c:pt idx="423">
                  <c:v>1</c:v>
                </c:pt>
                <c:pt idx="424">
                  <c:v>0</c:v>
                </c:pt>
                <c:pt idx="425">
                  <c:v>1</c:v>
                </c:pt>
                <c:pt idx="426">
                  <c:v>0</c:v>
                </c:pt>
                <c:pt idx="427">
                  <c:v>0</c:v>
                </c:pt>
                <c:pt idx="428">
                  <c:v>0</c:v>
                </c:pt>
                <c:pt idx="429">
                  <c:v>0</c:v>
                </c:pt>
                <c:pt idx="430">
                  <c:v>0</c:v>
                </c:pt>
                <c:pt idx="431">
                  <c:v>1</c:v>
                </c:pt>
                <c:pt idx="432">
                  <c:v>0</c:v>
                </c:pt>
                <c:pt idx="433">
                  <c:v>0</c:v>
                </c:pt>
                <c:pt idx="434">
                  <c:v>0</c:v>
                </c:pt>
                <c:pt idx="435">
                  <c:v>0</c:v>
                </c:pt>
                <c:pt idx="436">
                  <c:v>0</c:v>
                </c:pt>
                <c:pt idx="437">
                  <c:v>0</c:v>
                </c:pt>
                <c:pt idx="438">
                  <c:v>0</c:v>
                </c:pt>
                <c:pt idx="439">
                  <c:v>0</c:v>
                </c:pt>
                <c:pt idx="440">
                  <c:v>0</c:v>
                </c:pt>
                <c:pt idx="441">
                  <c:v>0</c:v>
                </c:pt>
                <c:pt idx="442">
                  <c:v>0</c:v>
                </c:pt>
                <c:pt idx="443">
                  <c:v>0</c:v>
                </c:pt>
                <c:pt idx="444">
                  <c:v>1</c:v>
                </c:pt>
                <c:pt idx="445">
                  <c:v>0</c:v>
                </c:pt>
                <c:pt idx="446">
                  <c:v>1</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1</c:v>
                </c:pt>
                <c:pt idx="466">
                  <c:v>0</c:v>
                </c:pt>
                <c:pt idx="467">
                  <c:v>1</c:v>
                </c:pt>
                <c:pt idx="468">
                  <c:v>0</c:v>
                </c:pt>
                <c:pt idx="469">
                  <c:v>0</c:v>
                </c:pt>
                <c:pt idx="470">
                  <c:v>0</c:v>
                </c:pt>
                <c:pt idx="471">
                  <c:v>0</c:v>
                </c:pt>
                <c:pt idx="472">
                  <c:v>0</c:v>
                </c:pt>
                <c:pt idx="473">
                  <c:v>1</c:v>
                </c:pt>
                <c:pt idx="474">
                  <c:v>0</c:v>
                </c:pt>
                <c:pt idx="475">
                  <c:v>0</c:v>
                </c:pt>
                <c:pt idx="476">
                  <c:v>0</c:v>
                </c:pt>
                <c:pt idx="477">
                  <c:v>0</c:v>
                </c:pt>
                <c:pt idx="478">
                  <c:v>0</c:v>
                </c:pt>
                <c:pt idx="479">
                  <c:v>0</c:v>
                </c:pt>
                <c:pt idx="480">
                  <c:v>1</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21-6C05-41FF-9368-83C77F74F8F6}"/>
            </c:ext>
          </c:extLst>
        </c:ser>
        <c:ser>
          <c:idx val="34"/>
          <c:order val="34"/>
          <c:tx>
            <c:strRef>
              <c:f>Sheet1!$AJ$1</c:f>
              <c:strCache>
                <c:ptCount val="1"/>
                <c:pt idx="0">
                  <c:v>geberit.rus</c:v>
                </c:pt>
              </c:strCache>
            </c:strRef>
          </c:tx>
          <c:spPr>
            <a:ln w="28575" cap="rnd">
              <a:solidFill>
                <a:schemeClr val="accent5">
                  <a:lumMod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Sheet1!$AJ$2:$AJ$498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2-6C05-41FF-9368-83C77F74F8F6}"/>
            </c:ext>
          </c:extLst>
        </c:ser>
        <c:ser>
          <c:idx val="35"/>
          <c:order val="35"/>
          <c:tx>
            <c:strRef>
              <c:f>Sheet1!$AK$1</c:f>
              <c:strCache>
                <c:ptCount val="1"/>
                <c:pt idx="0">
                  <c:v>geberit_poland</c:v>
                </c:pt>
              </c:strCache>
            </c:strRef>
          </c:tx>
          <c:spPr>
            <a:ln w="28575" cap="rnd">
              <a:solidFill>
                <a:schemeClr val="accent6">
                  <a:lumMod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Sheet1!$AK$2:$AK$498</c:f>
              <c:numCache>
                <c:formatCode>General</c:formatCode>
                <c:ptCount val="497"/>
                <c:pt idx="0">
                  <c:v>0</c:v>
                </c:pt>
                <c:pt idx="1">
                  <c:v>0</c:v>
                </c:pt>
                <c:pt idx="2">
                  <c:v>0</c:v>
                </c:pt>
                <c:pt idx="3">
                  <c:v>1</c:v>
                </c:pt>
                <c:pt idx="4">
                  <c:v>2</c:v>
                </c:pt>
                <c:pt idx="5">
                  <c:v>1</c:v>
                </c:pt>
                <c:pt idx="6">
                  <c:v>1</c:v>
                </c:pt>
                <c:pt idx="7">
                  <c:v>0</c:v>
                </c:pt>
                <c:pt idx="8">
                  <c:v>0</c:v>
                </c:pt>
                <c:pt idx="9">
                  <c:v>1</c:v>
                </c:pt>
                <c:pt idx="10">
                  <c:v>1</c:v>
                </c:pt>
                <c:pt idx="11">
                  <c:v>1</c:v>
                </c:pt>
                <c:pt idx="12">
                  <c:v>0</c:v>
                </c:pt>
                <c:pt idx="13">
                  <c:v>1</c:v>
                </c:pt>
                <c:pt idx="14">
                  <c:v>0</c:v>
                </c:pt>
                <c:pt idx="15">
                  <c:v>1</c:v>
                </c:pt>
                <c:pt idx="16">
                  <c:v>1</c:v>
                </c:pt>
                <c:pt idx="17">
                  <c:v>1</c:v>
                </c:pt>
                <c:pt idx="18">
                  <c:v>0</c:v>
                </c:pt>
                <c:pt idx="19">
                  <c:v>1</c:v>
                </c:pt>
                <c:pt idx="20">
                  <c:v>0</c:v>
                </c:pt>
                <c:pt idx="21">
                  <c:v>1</c:v>
                </c:pt>
                <c:pt idx="22">
                  <c:v>0</c:v>
                </c:pt>
                <c:pt idx="23">
                  <c:v>0</c:v>
                </c:pt>
                <c:pt idx="24">
                  <c:v>0</c:v>
                </c:pt>
                <c:pt idx="25">
                  <c:v>0</c:v>
                </c:pt>
                <c:pt idx="26">
                  <c:v>1</c:v>
                </c:pt>
                <c:pt idx="27">
                  <c:v>2</c:v>
                </c:pt>
                <c:pt idx="28">
                  <c:v>0</c:v>
                </c:pt>
                <c:pt idx="29">
                  <c:v>1</c:v>
                </c:pt>
                <c:pt idx="30">
                  <c:v>0</c:v>
                </c:pt>
                <c:pt idx="31">
                  <c:v>0</c:v>
                </c:pt>
                <c:pt idx="32">
                  <c:v>0</c:v>
                </c:pt>
                <c:pt idx="33">
                  <c:v>0</c:v>
                </c:pt>
                <c:pt idx="34">
                  <c:v>0</c:v>
                </c:pt>
                <c:pt idx="35">
                  <c:v>1</c:v>
                </c:pt>
                <c:pt idx="36">
                  <c:v>1</c:v>
                </c:pt>
                <c:pt idx="37">
                  <c:v>1</c:v>
                </c:pt>
                <c:pt idx="38">
                  <c:v>0</c:v>
                </c:pt>
                <c:pt idx="39">
                  <c:v>1</c:v>
                </c:pt>
                <c:pt idx="40">
                  <c:v>0</c:v>
                </c:pt>
                <c:pt idx="41">
                  <c:v>1</c:v>
                </c:pt>
                <c:pt idx="42">
                  <c:v>0</c:v>
                </c:pt>
                <c:pt idx="43">
                  <c:v>1</c:v>
                </c:pt>
                <c:pt idx="44">
                  <c:v>0</c:v>
                </c:pt>
                <c:pt idx="45">
                  <c:v>1</c:v>
                </c:pt>
                <c:pt idx="46">
                  <c:v>0</c:v>
                </c:pt>
                <c:pt idx="47">
                  <c:v>0</c:v>
                </c:pt>
                <c:pt idx="48">
                  <c:v>1</c:v>
                </c:pt>
                <c:pt idx="49">
                  <c:v>0</c:v>
                </c:pt>
                <c:pt idx="50">
                  <c:v>0</c:v>
                </c:pt>
                <c:pt idx="51">
                  <c:v>1</c:v>
                </c:pt>
                <c:pt idx="52">
                  <c:v>0</c:v>
                </c:pt>
                <c:pt idx="53">
                  <c:v>0</c:v>
                </c:pt>
                <c:pt idx="54">
                  <c:v>1</c:v>
                </c:pt>
                <c:pt idx="55">
                  <c:v>0</c:v>
                </c:pt>
                <c:pt idx="56">
                  <c:v>1</c:v>
                </c:pt>
                <c:pt idx="57">
                  <c:v>0</c:v>
                </c:pt>
                <c:pt idx="58">
                  <c:v>1</c:v>
                </c:pt>
                <c:pt idx="59">
                  <c:v>0</c:v>
                </c:pt>
                <c:pt idx="60">
                  <c:v>1</c:v>
                </c:pt>
                <c:pt idx="61">
                  <c:v>0</c:v>
                </c:pt>
                <c:pt idx="62">
                  <c:v>2</c:v>
                </c:pt>
                <c:pt idx="63">
                  <c:v>0</c:v>
                </c:pt>
                <c:pt idx="64">
                  <c:v>0</c:v>
                </c:pt>
                <c:pt idx="65">
                  <c:v>1</c:v>
                </c:pt>
                <c:pt idx="66">
                  <c:v>2</c:v>
                </c:pt>
                <c:pt idx="67">
                  <c:v>1</c:v>
                </c:pt>
                <c:pt idx="68">
                  <c:v>1</c:v>
                </c:pt>
                <c:pt idx="69">
                  <c:v>2</c:v>
                </c:pt>
                <c:pt idx="70">
                  <c:v>1</c:v>
                </c:pt>
                <c:pt idx="71">
                  <c:v>1</c:v>
                </c:pt>
                <c:pt idx="72">
                  <c:v>1</c:v>
                </c:pt>
                <c:pt idx="73">
                  <c:v>0</c:v>
                </c:pt>
                <c:pt idx="74">
                  <c:v>1</c:v>
                </c:pt>
                <c:pt idx="75">
                  <c:v>0</c:v>
                </c:pt>
                <c:pt idx="76">
                  <c:v>1</c:v>
                </c:pt>
                <c:pt idx="77">
                  <c:v>0</c:v>
                </c:pt>
                <c:pt idx="78">
                  <c:v>1</c:v>
                </c:pt>
                <c:pt idx="79">
                  <c:v>0</c:v>
                </c:pt>
                <c:pt idx="80">
                  <c:v>1</c:v>
                </c:pt>
                <c:pt idx="81">
                  <c:v>0</c:v>
                </c:pt>
                <c:pt idx="82">
                  <c:v>1</c:v>
                </c:pt>
                <c:pt idx="83">
                  <c:v>0</c:v>
                </c:pt>
                <c:pt idx="84">
                  <c:v>0</c:v>
                </c:pt>
                <c:pt idx="85">
                  <c:v>0</c:v>
                </c:pt>
                <c:pt idx="86">
                  <c:v>1</c:v>
                </c:pt>
                <c:pt idx="87">
                  <c:v>1</c:v>
                </c:pt>
                <c:pt idx="88">
                  <c:v>0</c:v>
                </c:pt>
                <c:pt idx="89">
                  <c:v>1</c:v>
                </c:pt>
                <c:pt idx="90">
                  <c:v>0</c:v>
                </c:pt>
                <c:pt idx="91">
                  <c:v>0</c:v>
                </c:pt>
                <c:pt idx="92">
                  <c:v>0</c:v>
                </c:pt>
                <c:pt idx="93">
                  <c:v>0</c:v>
                </c:pt>
                <c:pt idx="94">
                  <c:v>1</c:v>
                </c:pt>
                <c:pt idx="95">
                  <c:v>0</c:v>
                </c:pt>
                <c:pt idx="96">
                  <c:v>1</c:v>
                </c:pt>
                <c:pt idx="97">
                  <c:v>2</c:v>
                </c:pt>
                <c:pt idx="98">
                  <c:v>0</c:v>
                </c:pt>
                <c:pt idx="99">
                  <c:v>1</c:v>
                </c:pt>
                <c:pt idx="100">
                  <c:v>1</c:v>
                </c:pt>
                <c:pt idx="101">
                  <c:v>0</c:v>
                </c:pt>
                <c:pt idx="102">
                  <c:v>1</c:v>
                </c:pt>
                <c:pt idx="103">
                  <c:v>0</c:v>
                </c:pt>
                <c:pt idx="104">
                  <c:v>1</c:v>
                </c:pt>
                <c:pt idx="105">
                  <c:v>0</c:v>
                </c:pt>
                <c:pt idx="106">
                  <c:v>1</c:v>
                </c:pt>
                <c:pt idx="107">
                  <c:v>1</c:v>
                </c:pt>
                <c:pt idx="108">
                  <c:v>1</c:v>
                </c:pt>
                <c:pt idx="109">
                  <c:v>0</c:v>
                </c:pt>
                <c:pt idx="110">
                  <c:v>0</c:v>
                </c:pt>
                <c:pt idx="111">
                  <c:v>1</c:v>
                </c:pt>
                <c:pt idx="112">
                  <c:v>0</c:v>
                </c:pt>
                <c:pt idx="113">
                  <c:v>1</c:v>
                </c:pt>
                <c:pt idx="114">
                  <c:v>1</c:v>
                </c:pt>
                <c:pt idx="115">
                  <c:v>1</c:v>
                </c:pt>
                <c:pt idx="116">
                  <c:v>0</c:v>
                </c:pt>
                <c:pt idx="117">
                  <c:v>0</c:v>
                </c:pt>
                <c:pt idx="118">
                  <c:v>0</c:v>
                </c:pt>
                <c:pt idx="119">
                  <c:v>1</c:v>
                </c:pt>
                <c:pt idx="120">
                  <c:v>0</c:v>
                </c:pt>
                <c:pt idx="121">
                  <c:v>0</c:v>
                </c:pt>
                <c:pt idx="122">
                  <c:v>1</c:v>
                </c:pt>
                <c:pt idx="123">
                  <c:v>1</c:v>
                </c:pt>
                <c:pt idx="124">
                  <c:v>0</c:v>
                </c:pt>
                <c:pt idx="125">
                  <c:v>1</c:v>
                </c:pt>
                <c:pt idx="126">
                  <c:v>0</c:v>
                </c:pt>
                <c:pt idx="127">
                  <c:v>1</c:v>
                </c:pt>
                <c:pt idx="128">
                  <c:v>0</c:v>
                </c:pt>
                <c:pt idx="129">
                  <c:v>1</c:v>
                </c:pt>
                <c:pt idx="130">
                  <c:v>0</c:v>
                </c:pt>
                <c:pt idx="131">
                  <c:v>1</c:v>
                </c:pt>
                <c:pt idx="132">
                  <c:v>0</c:v>
                </c:pt>
                <c:pt idx="133">
                  <c:v>0</c:v>
                </c:pt>
                <c:pt idx="134">
                  <c:v>1</c:v>
                </c:pt>
                <c:pt idx="135">
                  <c:v>0</c:v>
                </c:pt>
                <c:pt idx="136">
                  <c:v>0</c:v>
                </c:pt>
                <c:pt idx="137">
                  <c:v>1</c:v>
                </c:pt>
                <c:pt idx="138">
                  <c:v>0</c:v>
                </c:pt>
                <c:pt idx="139">
                  <c:v>0</c:v>
                </c:pt>
                <c:pt idx="140">
                  <c:v>1</c:v>
                </c:pt>
                <c:pt idx="141">
                  <c:v>0</c:v>
                </c:pt>
                <c:pt idx="142">
                  <c:v>1</c:v>
                </c:pt>
                <c:pt idx="143">
                  <c:v>1</c:v>
                </c:pt>
                <c:pt idx="144">
                  <c:v>0</c:v>
                </c:pt>
                <c:pt idx="145">
                  <c:v>0</c:v>
                </c:pt>
                <c:pt idx="146">
                  <c:v>0</c:v>
                </c:pt>
                <c:pt idx="147">
                  <c:v>0</c:v>
                </c:pt>
                <c:pt idx="148">
                  <c:v>1</c:v>
                </c:pt>
                <c:pt idx="149">
                  <c:v>1</c:v>
                </c:pt>
                <c:pt idx="150">
                  <c:v>1</c:v>
                </c:pt>
                <c:pt idx="151">
                  <c:v>0</c:v>
                </c:pt>
                <c:pt idx="152">
                  <c:v>1</c:v>
                </c:pt>
                <c:pt idx="153">
                  <c:v>0</c:v>
                </c:pt>
                <c:pt idx="154">
                  <c:v>1</c:v>
                </c:pt>
                <c:pt idx="155">
                  <c:v>0</c:v>
                </c:pt>
                <c:pt idx="156">
                  <c:v>1</c:v>
                </c:pt>
                <c:pt idx="157">
                  <c:v>0</c:v>
                </c:pt>
                <c:pt idx="158">
                  <c:v>1</c:v>
                </c:pt>
                <c:pt idx="159">
                  <c:v>0</c:v>
                </c:pt>
                <c:pt idx="160">
                  <c:v>0</c:v>
                </c:pt>
                <c:pt idx="161">
                  <c:v>1</c:v>
                </c:pt>
                <c:pt idx="162">
                  <c:v>0</c:v>
                </c:pt>
                <c:pt idx="163">
                  <c:v>0</c:v>
                </c:pt>
                <c:pt idx="164">
                  <c:v>1</c:v>
                </c:pt>
                <c:pt idx="165">
                  <c:v>0</c:v>
                </c:pt>
                <c:pt idx="166">
                  <c:v>0</c:v>
                </c:pt>
                <c:pt idx="167">
                  <c:v>1</c:v>
                </c:pt>
                <c:pt idx="168">
                  <c:v>0</c:v>
                </c:pt>
                <c:pt idx="169">
                  <c:v>0</c:v>
                </c:pt>
                <c:pt idx="170">
                  <c:v>0</c:v>
                </c:pt>
                <c:pt idx="171">
                  <c:v>0</c:v>
                </c:pt>
                <c:pt idx="172">
                  <c:v>1</c:v>
                </c:pt>
                <c:pt idx="173">
                  <c:v>0</c:v>
                </c:pt>
                <c:pt idx="174">
                  <c:v>0</c:v>
                </c:pt>
                <c:pt idx="175">
                  <c:v>1</c:v>
                </c:pt>
                <c:pt idx="176">
                  <c:v>0</c:v>
                </c:pt>
                <c:pt idx="177">
                  <c:v>1</c:v>
                </c:pt>
                <c:pt idx="178">
                  <c:v>0</c:v>
                </c:pt>
                <c:pt idx="179">
                  <c:v>1</c:v>
                </c:pt>
                <c:pt idx="180">
                  <c:v>0</c:v>
                </c:pt>
                <c:pt idx="181">
                  <c:v>1</c:v>
                </c:pt>
                <c:pt idx="182">
                  <c:v>0</c:v>
                </c:pt>
                <c:pt idx="183">
                  <c:v>0</c:v>
                </c:pt>
                <c:pt idx="184">
                  <c:v>0</c:v>
                </c:pt>
                <c:pt idx="185">
                  <c:v>0</c:v>
                </c:pt>
                <c:pt idx="186">
                  <c:v>0</c:v>
                </c:pt>
                <c:pt idx="187">
                  <c:v>1</c:v>
                </c:pt>
                <c:pt idx="188">
                  <c:v>0</c:v>
                </c:pt>
                <c:pt idx="189">
                  <c:v>0</c:v>
                </c:pt>
                <c:pt idx="190">
                  <c:v>0</c:v>
                </c:pt>
                <c:pt idx="191">
                  <c:v>1</c:v>
                </c:pt>
                <c:pt idx="192">
                  <c:v>0</c:v>
                </c:pt>
                <c:pt idx="193">
                  <c:v>1</c:v>
                </c:pt>
                <c:pt idx="194">
                  <c:v>0</c:v>
                </c:pt>
                <c:pt idx="195">
                  <c:v>0</c:v>
                </c:pt>
                <c:pt idx="196">
                  <c:v>1</c:v>
                </c:pt>
                <c:pt idx="197">
                  <c:v>1</c:v>
                </c:pt>
                <c:pt idx="198">
                  <c:v>0</c:v>
                </c:pt>
                <c:pt idx="199">
                  <c:v>0</c:v>
                </c:pt>
                <c:pt idx="200">
                  <c:v>1</c:v>
                </c:pt>
                <c:pt idx="201">
                  <c:v>0</c:v>
                </c:pt>
                <c:pt idx="202">
                  <c:v>1</c:v>
                </c:pt>
                <c:pt idx="203">
                  <c:v>0</c:v>
                </c:pt>
                <c:pt idx="204">
                  <c:v>1</c:v>
                </c:pt>
                <c:pt idx="205">
                  <c:v>0</c:v>
                </c:pt>
                <c:pt idx="206">
                  <c:v>1</c:v>
                </c:pt>
                <c:pt idx="207">
                  <c:v>0</c:v>
                </c:pt>
                <c:pt idx="208">
                  <c:v>0</c:v>
                </c:pt>
                <c:pt idx="209">
                  <c:v>1</c:v>
                </c:pt>
                <c:pt idx="210">
                  <c:v>0</c:v>
                </c:pt>
                <c:pt idx="211">
                  <c:v>0</c:v>
                </c:pt>
                <c:pt idx="212">
                  <c:v>1</c:v>
                </c:pt>
                <c:pt idx="213">
                  <c:v>0</c:v>
                </c:pt>
                <c:pt idx="214">
                  <c:v>0</c:v>
                </c:pt>
                <c:pt idx="215">
                  <c:v>1</c:v>
                </c:pt>
                <c:pt idx="216">
                  <c:v>0</c:v>
                </c:pt>
                <c:pt idx="217">
                  <c:v>1</c:v>
                </c:pt>
                <c:pt idx="218">
                  <c:v>0</c:v>
                </c:pt>
                <c:pt idx="219">
                  <c:v>0</c:v>
                </c:pt>
                <c:pt idx="220">
                  <c:v>0</c:v>
                </c:pt>
                <c:pt idx="221">
                  <c:v>1</c:v>
                </c:pt>
                <c:pt idx="222">
                  <c:v>0</c:v>
                </c:pt>
                <c:pt idx="223">
                  <c:v>0</c:v>
                </c:pt>
                <c:pt idx="224">
                  <c:v>0</c:v>
                </c:pt>
                <c:pt idx="225">
                  <c:v>1</c:v>
                </c:pt>
                <c:pt idx="226">
                  <c:v>1</c:v>
                </c:pt>
                <c:pt idx="227">
                  <c:v>1</c:v>
                </c:pt>
                <c:pt idx="228">
                  <c:v>0</c:v>
                </c:pt>
                <c:pt idx="229">
                  <c:v>0</c:v>
                </c:pt>
                <c:pt idx="230">
                  <c:v>0</c:v>
                </c:pt>
                <c:pt idx="231">
                  <c:v>0</c:v>
                </c:pt>
                <c:pt idx="232">
                  <c:v>0</c:v>
                </c:pt>
                <c:pt idx="233">
                  <c:v>1</c:v>
                </c:pt>
                <c:pt idx="234">
                  <c:v>0</c:v>
                </c:pt>
                <c:pt idx="235">
                  <c:v>1</c:v>
                </c:pt>
                <c:pt idx="236">
                  <c:v>0</c:v>
                </c:pt>
                <c:pt idx="237">
                  <c:v>1</c:v>
                </c:pt>
                <c:pt idx="238">
                  <c:v>0</c:v>
                </c:pt>
                <c:pt idx="239">
                  <c:v>1</c:v>
                </c:pt>
                <c:pt idx="240">
                  <c:v>0</c:v>
                </c:pt>
                <c:pt idx="241">
                  <c:v>1</c:v>
                </c:pt>
                <c:pt idx="242">
                  <c:v>0</c:v>
                </c:pt>
                <c:pt idx="243">
                  <c:v>1</c:v>
                </c:pt>
                <c:pt idx="244">
                  <c:v>1</c:v>
                </c:pt>
                <c:pt idx="245">
                  <c:v>0</c:v>
                </c:pt>
                <c:pt idx="246">
                  <c:v>1</c:v>
                </c:pt>
                <c:pt idx="247">
                  <c:v>0</c:v>
                </c:pt>
                <c:pt idx="248">
                  <c:v>0</c:v>
                </c:pt>
                <c:pt idx="249">
                  <c:v>1</c:v>
                </c:pt>
                <c:pt idx="250">
                  <c:v>0</c:v>
                </c:pt>
                <c:pt idx="251">
                  <c:v>0</c:v>
                </c:pt>
                <c:pt idx="252">
                  <c:v>0</c:v>
                </c:pt>
                <c:pt idx="253">
                  <c:v>1</c:v>
                </c:pt>
                <c:pt idx="254">
                  <c:v>1</c:v>
                </c:pt>
                <c:pt idx="255">
                  <c:v>1</c:v>
                </c:pt>
                <c:pt idx="256">
                  <c:v>1</c:v>
                </c:pt>
                <c:pt idx="257">
                  <c:v>0</c:v>
                </c:pt>
                <c:pt idx="258">
                  <c:v>0</c:v>
                </c:pt>
                <c:pt idx="259">
                  <c:v>1</c:v>
                </c:pt>
                <c:pt idx="260">
                  <c:v>0</c:v>
                </c:pt>
                <c:pt idx="261">
                  <c:v>1</c:v>
                </c:pt>
                <c:pt idx="262">
                  <c:v>0</c:v>
                </c:pt>
                <c:pt idx="263">
                  <c:v>0</c:v>
                </c:pt>
                <c:pt idx="264">
                  <c:v>1</c:v>
                </c:pt>
                <c:pt idx="265">
                  <c:v>0</c:v>
                </c:pt>
                <c:pt idx="266">
                  <c:v>0</c:v>
                </c:pt>
                <c:pt idx="267">
                  <c:v>1</c:v>
                </c:pt>
                <c:pt idx="268">
                  <c:v>1</c:v>
                </c:pt>
                <c:pt idx="269">
                  <c:v>1</c:v>
                </c:pt>
                <c:pt idx="270">
                  <c:v>0</c:v>
                </c:pt>
                <c:pt idx="271">
                  <c:v>0</c:v>
                </c:pt>
                <c:pt idx="272">
                  <c:v>0</c:v>
                </c:pt>
                <c:pt idx="273">
                  <c:v>1</c:v>
                </c:pt>
                <c:pt idx="274">
                  <c:v>0</c:v>
                </c:pt>
                <c:pt idx="275">
                  <c:v>0</c:v>
                </c:pt>
                <c:pt idx="276">
                  <c:v>0</c:v>
                </c:pt>
                <c:pt idx="277">
                  <c:v>0</c:v>
                </c:pt>
                <c:pt idx="278">
                  <c:v>0</c:v>
                </c:pt>
                <c:pt idx="279">
                  <c:v>1</c:v>
                </c:pt>
                <c:pt idx="280">
                  <c:v>0</c:v>
                </c:pt>
                <c:pt idx="281">
                  <c:v>1</c:v>
                </c:pt>
                <c:pt idx="282">
                  <c:v>0</c:v>
                </c:pt>
                <c:pt idx="283">
                  <c:v>0</c:v>
                </c:pt>
                <c:pt idx="284">
                  <c:v>0</c:v>
                </c:pt>
                <c:pt idx="285">
                  <c:v>0</c:v>
                </c:pt>
                <c:pt idx="286">
                  <c:v>1</c:v>
                </c:pt>
                <c:pt idx="287">
                  <c:v>1</c:v>
                </c:pt>
                <c:pt idx="288">
                  <c:v>1</c:v>
                </c:pt>
                <c:pt idx="289">
                  <c:v>1</c:v>
                </c:pt>
                <c:pt idx="290">
                  <c:v>0</c:v>
                </c:pt>
                <c:pt idx="291">
                  <c:v>1</c:v>
                </c:pt>
                <c:pt idx="292">
                  <c:v>1</c:v>
                </c:pt>
                <c:pt idx="293">
                  <c:v>2</c:v>
                </c:pt>
                <c:pt idx="294">
                  <c:v>1</c:v>
                </c:pt>
                <c:pt idx="295">
                  <c:v>1</c:v>
                </c:pt>
                <c:pt idx="296">
                  <c:v>0</c:v>
                </c:pt>
                <c:pt idx="297">
                  <c:v>0</c:v>
                </c:pt>
                <c:pt idx="298">
                  <c:v>1</c:v>
                </c:pt>
                <c:pt idx="299">
                  <c:v>1</c:v>
                </c:pt>
                <c:pt idx="300">
                  <c:v>1</c:v>
                </c:pt>
                <c:pt idx="301">
                  <c:v>0</c:v>
                </c:pt>
                <c:pt idx="302">
                  <c:v>0</c:v>
                </c:pt>
                <c:pt idx="303">
                  <c:v>0</c:v>
                </c:pt>
                <c:pt idx="304">
                  <c:v>0</c:v>
                </c:pt>
                <c:pt idx="305">
                  <c:v>0</c:v>
                </c:pt>
                <c:pt idx="306">
                  <c:v>0</c:v>
                </c:pt>
                <c:pt idx="307">
                  <c:v>1</c:v>
                </c:pt>
                <c:pt idx="308">
                  <c:v>0</c:v>
                </c:pt>
                <c:pt idx="309">
                  <c:v>1</c:v>
                </c:pt>
                <c:pt idx="310">
                  <c:v>0</c:v>
                </c:pt>
                <c:pt idx="311">
                  <c:v>0</c:v>
                </c:pt>
                <c:pt idx="312">
                  <c:v>1</c:v>
                </c:pt>
                <c:pt idx="313">
                  <c:v>0</c:v>
                </c:pt>
                <c:pt idx="314">
                  <c:v>1</c:v>
                </c:pt>
                <c:pt idx="315">
                  <c:v>0</c:v>
                </c:pt>
                <c:pt idx="316">
                  <c:v>1</c:v>
                </c:pt>
                <c:pt idx="317">
                  <c:v>0</c:v>
                </c:pt>
                <c:pt idx="318">
                  <c:v>0</c:v>
                </c:pt>
                <c:pt idx="319">
                  <c:v>0</c:v>
                </c:pt>
                <c:pt idx="320">
                  <c:v>1</c:v>
                </c:pt>
                <c:pt idx="321">
                  <c:v>0</c:v>
                </c:pt>
                <c:pt idx="322">
                  <c:v>1</c:v>
                </c:pt>
                <c:pt idx="323">
                  <c:v>0</c:v>
                </c:pt>
                <c:pt idx="324">
                  <c:v>1</c:v>
                </c:pt>
                <c:pt idx="325">
                  <c:v>0</c:v>
                </c:pt>
                <c:pt idx="326">
                  <c:v>1</c:v>
                </c:pt>
                <c:pt idx="327">
                  <c:v>0</c:v>
                </c:pt>
                <c:pt idx="328">
                  <c:v>0</c:v>
                </c:pt>
                <c:pt idx="329">
                  <c:v>1</c:v>
                </c:pt>
                <c:pt idx="330">
                  <c:v>0</c:v>
                </c:pt>
                <c:pt idx="331">
                  <c:v>0</c:v>
                </c:pt>
                <c:pt idx="332">
                  <c:v>1</c:v>
                </c:pt>
                <c:pt idx="333">
                  <c:v>0</c:v>
                </c:pt>
                <c:pt idx="334">
                  <c:v>1</c:v>
                </c:pt>
                <c:pt idx="335">
                  <c:v>0</c:v>
                </c:pt>
                <c:pt idx="336">
                  <c:v>1</c:v>
                </c:pt>
                <c:pt idx="337">
                  <c:v>0</c:v>
                </c:pt>
                <c:pt idx="338">
                  <c:v>1</c:v>
                </c:pt>
                <c:pt idx="339">
                  <c:v>0</c:v>
                </c:pt>
                <c:pt idx="340">
                  <c:v>1</c:v>
                </c:pt>
                <c:pt idx="341">
                  <c:v>0</c:v>
                </c:pt>
                <c:pt idx="342">
                  <c:v>1</c:v>
                </c:pt>
                <c:pt idx="343">
                  <c:v>0</c:v>
                </c:pt>
                <c:pt idx="344">
                  <c:v>1</c:v>
                </c:pt>
                <c:pt idx="345">
                  <c:v>0</c:v>
                </c:pt>
                <c:pt idx="346">
                  <c:v>1</c:v>
                </c:pt>
                <c:pt idx="347">
                  <c:v>0</c:v>
                </c:pt>
                <c:pt idx="348">
                  <c:v>1</c:v>
                </c:pt>
                <c:pt idx="349">
                  <c:v>0</c:v>
                </c:pt>
                <c:pt idx="350">
                  <c:v>0</c:v>
                </c:pt>
                <c:pt idx="351">
                  <c:v>1</c:v>
                </c:pt>
                <c:pt idx="352">
                  <c:v>0</c:v>
                </c:pt>
                <c:pt idx="353">
                  <c:v>1</c:v>
                </c:pt>
                <c:pt idx="354">
                  <c:v>0</c:v>
                </c:pt>
                <c:pt idx="355">
                  <c:v>0</c:v>
                </c:pt>
                <c:pt idx="356">
                  <c:v>0</c:v>
                </c:pt>
                <c:pt idx="357">
                  <c:v>1</c:v>
                </c:pt>
                <c:pt idx="358">
                  <c:v>1</c:v>
                </c:pt>
                <c:pt idx="359">
                  <c:v>1</c:v>
                </c:pt>
                <c:pt idx="360">
                  <c:v>0</c:v>
                </c:pt>
                <c:pt idx="361">
                  <c:v>1</c:v>
                </c:pt>
                <c:pt idx="362">
                  <c:v>1</c:v>
                </c:pt>
                <c:pt idx="363">
                  <c:v>0</c:v>
                </c:pt>
                <c:pt idx="364">
                  <c:v>0</c:v>
                </c:pt>
                <c:pt idx="365">
                  <c:v>1</c:v>
                </c:pt>
                <c:pt idx="366">
                  <c:v>1</c:v>
                </c:pt>
                <c:pt idx="367">
                  <c:v>2</c:v>
                </c:pt>
                <c:pt idx="368">
                  <c:v>0</c:v>
                </c:pt>
                <c:pt idx="369">
                  <c:v>0</c:v>
                </c:pt>
                <c:pt idx="370">
                  <c:v>1</c:v>
                </c:pt>
                <c:pt idx="371">
                  <c:v>0</c:v>
                </c:pt>
                <c:pt idx="372">
                  <c:v>1</c:v>
                </c:pt>
                <c:pt idx="373">
                  <c:v>0</c:v>
                </c:pt>
                <c:pt idx="374">
                  <c:v>1</c:v>
                </c:pt>
                <c:pt idx="375">
                  <c:v>0</c:v>
                </c:pt>
                <c:pt idx="376">
                  <c:v>0</c:v>
                </c:pt>
                <c:pt idx="377">
                  <c:v>1</c:v>
                </c:pt>
                <c:pt idx="378">
                  <c:v>0</c:v>
                </c:pt>
                <c:pt idx="379">
                  <c:v>0</c:v>
                </c:pt>
                <c:pt idx="380">
                  <c:v>0</c:v>
                </c:pt>
                <c:pt idx="381">
                  <c:v>1</c:v>
                </c:pt>
                <c:pt idx="382">
                  <c:v>1</c:v>
                </c:pt>
                <c:pt idx="383">
                  <c:v>0</c:v>
                </c:pt>
                <c:pt idx="384">
                  <c:v>2</c:v>
                </c:pt>
                <c:pt idx="385">
                  <c:v>0</c:v>
                </c:pt>
                <c:pt idx="386">
                  <c:v>1</c:v>
                </c:pt>
                <c:pt idx="387">
                  <c:v>1</c:v>
                </c:pt>
                <c:pt idx="388">
                  <c:v>1</c:v>
                </c:pt>
                <c:pt idx="389">
                  <c:v>0</c:v>
                </c:pt>
                <c:pt idx="390">
                  <c:v>1</c:v>
                </c:pt>
                <c:pt idx="391">
                  <c:v>1</c:v>
                </c:pt>
                <c:pt idx="392">
                  <c:v>1</c:v>
                </c:pt>
                <c:pt idx="393">
                  <c:v>0</c:v>
                </c:pt>
                <c:pt idx="394">
                  <c:v>1</c:v>
                </c:pt>
                <c:pt idx="395">
                  <c:v>0</c:v>
                </c:pt>
                <c:pt idx="396">
                  <c:v>0</c:v>
                </c:pt>
                <c:pt idx="397">
                  <c:v>0</c:v>
                </c:pt>
                <c:pt idx="398">
                  <c:v>0</c:v>
                </c:pt>
                <c:pt idx="399">
                  <c:v>0</c:v>
                </c:pt>
                <c:pt idx="400">
                  <c:v>0</c:v>
                </c:pt>
                <c:pt idx="401">
                  <c:v>0</c:v>
                </c:pt>
                <c:pt idx="402">
                  <c:v>0</c:v>
                </c:pt>
                <c:pt idx="403">
                  <c:v>1</c:v>
                </c:pt>
                <c:pt idx="404">
                  <c:v>1</c:v>
                </c:pt>
                <c:pt idx="405">
                  <c:v>1</c:v>
                </c:pt>
                <c:pt idx="406">
                  <c:v>0</c:v>
                </c:pt>
                <c:pt idx="407">
                  <c:v>0</c:v>
                </c:pt>
                <c:pt idx="408">
                  <c:v>0</c:v>
                </c:pt>
                <c:pt idx="409">
                  <c:v>0</c:v>
                </c:pt>
                <c:pt idx="410">
                  <c:v>1</c:v>
                </c:pt>
                <c:pt idx="411">
                  <c:v>1</c:v>
                </c:pt>
                <c:pt idx="412">
                  <c:v>2</c:v>
                </c:pt>
                <c:pt idx="413">
                  <c:v>0</c:v>
                </c:pt>
                <c:pt idx="414">
                  <c:v>0</c:v>
                </c:pt>
                <c:pt idx="415">
                  <c:v>0</c:v>
                </c:pt>
                <c:pt idx="416">
                  <c:v>1</c:v>
                </c:pt>
                <c:pt idx="417">
                  <c:v>1</c:v>
                </c:pt>
                <c:pt idx="418">
                  <c:v>1</c:v>
                </c:pt>
                <c:pt idx="419">
                  <c:v>0</c:v>
                </c:pt>
                <c:pt idx="420">
                  <c:v>1</c:v>
                </c:pt>
                <c:pt idx="421">
                  <c:v>1</c:v>
                </c:pt>
                <c:pt idx="422">
                  <c:v>1</c:v>
                </c:pt>
                <c:pt idx="423">
                  <c:v>1</c:v>
                </c:pt>
                <c:pt idx="424">
                  <c:v>0</c:v>
                </c:pt>
                <c:pt idx="425">
                  <c:v>1</c:v>
                </c:pt>
                <c:pt idx="426">
                  <c:v>0</c:v>
                </c:pt>
                <c:pt idx="427">
                  <c:v>0</c:v>
                </c:pt>
                <c:pt idx="428">
                  <c:v>1</c:v>
                </c:pt>
                <c:pt idx="429">
                  <c:v>0</c:v>
                </c:pt>
                <c:pt idx="430">
                  <c:v>0</c:v>
                </c:pt>
                <c:pt idx="431">
                  <c:v>1</c:v>
                </c:pt>
                <c:pt idx="432">
                  <c:v>0</c:v>
                </c:pt>
                <c:pt idx="433">
                  <c:v>0</c:v>
                </c:pt>
                <c:pt idx="434">
                  <c:v>1</c:v>
                </c:pt>
                <c:pt idx="435">
                  <c:v>1</c:v>
                </c:pt>
                <c:pt idx="436">
                  <c:v>1</c:v>
                </c:pt>
                <c:pt idx="437">
                  <c:v>0</c:v>
                </c:pt>
                <c:pt idx="438">
                  <c:v>0</c:v>
                </c:pt>
                <c:pt idx="439">
                  <c:v>1</c:v>
                </c:pt>
                <c:pt idx="440">
                  <c:v>0</c:v>
                </c:pt>
                <c:pt idx="441">
                  <c:v>1</c:v>
                </c:pt>
                <c:pt idx="442">
                  <c:v>0</c:v>
                </c:pt>
                <c:pt idx="443">
                  <c:v>1</c:v>
                </c:pt>
                <c:pt idx="444">
                  <c:v>0</c:v>
                </c:pt>
                <c:pt idx="445">
                  <c:v>1</c:v>
                </c:pt>
                <c:pt idx="446">
                  <c:v>1</c:v>
                </c:pt>
                <c:pt idx="447">
                  <c:v>2</c:v>
                </c:pt>
                <c:pt idx="448">
                  <c:v>2</c:v>
                </c:pt>
                <c:pt idx="449">
                  <c:v>0</c:v>
                </c:pt>
                <c:pt idx="450">
                  <c:v>1</c:v>
                </c:pt>
                <c:pt idx="451">
                  <c:v>0</c:v>
                </c:pt>
                <c:pt idx="452">
                  <c:v>1</c:v>
                </c:pt>
                <c:pt idx="453">
                  <c:v>0</c:v>
                </c:pt>
                <c:pt idx="454">
                  <c:v>0</c:v>
                </c:pt>
                <c:pt idx="455">
                  <c:v>0</c:v>
                </c:pt>
                <c:pt idx="456">
                  <c:v>1</c:v>
                </c:pt>
                <c:pt idx="457">
                  <c:v>0</c:v>
                </c:pt>
                <c:pt idx="458">
                  <c:v>0</c:v>
                </c:pt>
                <c:pt idx="459">
                  <c:v>0</c:v>
                </c:pt>
                <c:pt idx="460">
                  <c:v>0</c:v>
                </c:pt>
                <c:pt idx="461">
                  <c:v>0</c:v>
                </c:pt>
                <c:pt idx="462">
                  <c:v>0</c:v>
                </c:pt>
                <c:pt idx="463">
                  <c:v>0</c:v>
                </c:pt>
                <c:pt idx="464">
                  <c:v>0</c:v>
                </c:pt>
                <c:pt idx="465">
                  <c:v>1</c:v>
                </c:pt>
                <c:pt idx="466">
                  <c:v>1</c:v>
                </c:pt>
                <c:pt idx="467">
                  <c:v>1</c:v>
                </c:pt>
                <c:pt idx="468">
                  <c:v>1</c:v>
                </c:pt>
                <c:pt idx="469">
                  <c:v>1</c:v>
                </c:pt>
                <c:pt idx="470">
                  <c:v>0</c:v>
                </c:pt>
                <c:pt idx="471">
                  <c:v>0</c:v>
                </c:pt>
                <c:pt idx="472">
                  <c:v>0</c:v>
                </c:pt>
                <c:pt idx="473">
                  <c:v>1</c:v>
                </c:pt>
                <c:pt idx="474">
                  <c:v>0</c:v>
                </c:pt>
                <c:pt idx="475">
                  <c:v>1</c:v>
                </c:pt>
                <c:pt idx="476">
                  <c:v>1</c:v>
                </c:pt>
                <c:pt idx="477">
                  <c:v>0</c:v>
                </c:pt>
                <c:pt idx="478">
                  <c:v>0</c:v>
                </c:pt>
                <c:pt idx="479">
                  <c:v>2</c:v>
                </c:pt>
                <c:pt idx="480">
                  <c:v>0</c:v>
                </c:pt>
                <c:pt idx="481">
                  <c:v>0</c:v>
                </c:pt>
                <c:pt idx="482">
                  <c:v>0</c:v>
                </c:pt>
                <c:pt idx="483">
                  <c:v>0</c:v>
                </c:pt>
                <c:pt idx="484">
                  <c:v>0</c:v>
                </c:pt>
                <c:pt idx="485">
                  <c:v>0</c:v>
                </c:pt>
                <c:pt idx="486">
                  <c:v>0</c:v>
                </c:pt>
                <c:pt idx="487">
                  <c:v>0</c:v>
                </c:pt>
                <c:pt idx="488">
                  <c:v>1</c:v>
                </c:pt>
                <c:pt idx="489">
                  <c:v>0</c:v>
                </c:pt>
                <c:pt idx="490">
                  <c:v>0</c:v>
                </c:pt>
                <c:pt idx="491">
                  <c:v>1</c:v>
                </c:pt>
                <c:pt idx="492">
                  <c:v>0</c:v>
                </c:pt>
                <c:pt idx="493">
                  <c:v>1</c:v>
                </c:pt>
                <c:pt idx="494">
                  <c:v>0</c:v>
                </c:pt>
                <c:pt idx="495">
                  <c:v>1</c:v>
                </c:pt>
                <c:pt idx="496">
                  <c:v>0</c:v>
                </c:pt>
              </c:numCache>
            </c:numRef>
          </c:val>
          <c:smooth val="0"/>
          <c:extLst>
            <c:ext xmlns:c16="http://schemas.microsoft.com/office/drawing/2014/chart" uri="{C3380CC4-5D6E-409C-BE32-E72D297353CC}">
              <c16:uniqueId val="{00000023-6C05-41FF-9368-83C77F74F8F6}"/>
            </c:ext>
          </c:extLst>
        </c:ser>
        <c:ser>
          <c:idx val="36"/>
          <c:order val="36"/>
          <c:tx>
            <c:strRef>
              <c:f>Sheet1!$AL$1</c:f>
              <c:strCache>
                <c:ptCount val="1"/>
                <c:pt idx="0">
                  <c:v>geberit_pt</c:v>
                </c:pt>
              </c:strCache>
            </c:strRef>
          </c:tx>
          <c:spPr>
            <a:ln w="28575" cap="rnd">
              <a:solidFill>
                <a:schemeClr val="accent1">
                  <a:lumMod val="70000"/>
                  <a:lumOff val="3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Sheet1!$AL$2:$AL$498</c:f>
              <c:numCache>
                <c:formatCode>General</c:formatCode>
                <c:ptCount val="497"/>
                <c:pt idx="0">
                  <c:v>1</c:v>
                </c:pt>
                <c:pt idx="1">
                  <c:v>0</c:v>
                </c:pt>
                <c:pt idx="2">
                  <c:v>0</c:v>
                </c:pt>
                <c:pt idx="3">
                  <c:v>1</c:v>
                </c:pt>
                <c:pt idx="4">
                  <c:v>0</c:v>
                </c:pt>
                <c:pt idx="5">
                  <c:v>1</c:v>
                </c:pt>
                <c:pt idx="6">
                  <c:v>1</c:v>
                </c:pt>
                <c:pt idx="7">
                  <c:v>1</c:v>
                </c:pt>
                <c:pt idx="8">
                  <c:v>0</c:v>
                </c:pt>
                <c:pt idx="9">
                  <c:v>0</c:v>
                </c:pt>
                <c:pt idx="10">
                  <c:v>1</c:v>
                </c:pt>
                <c:pt idx="11">
                  <c:v>0</c:v>
                </c:pt>
                <c:pt idx="12">
                  <c:v>1</c:v>
                </c:pt>
                <c:pt idx="13">
                  <c:v>0</c:v>
                </c:pt>
                <c:pt idx="14">
                  <c:v>1</c:v>
                </c:pt>
                <c:pt idx="15">
                  <c:v>0</c:v>
                </c:pt>
                <c:pt idx="16">
                  <c:v>0</c:v>
                </c:pt>
                <c:pt idx="17">
                  <c:v>1</c:v>
                </c:pt>
                <c:pt idx="18">
                  <c:v>0</c:v>
                </c:pt>
                <c:pt idx="19">
                  <c:v>1</c:v>
                </c:pt>
                <c:pt idx="20">
                  <c:v>0</c:v>
                </c:pt>
                <c:pt idx="21">
                  <c:v>1</c:v>
                </c:pt>
                <c:pt idx="22">
                  <c:v>0</c:v>
                </c:pt>
                <c:pt idx="23">
                  <c:v>0</c:v>
                </c:pt>
                <c:pt idx="24">
                  <c:v>1</c:v>
                </c:pt>
                <c:pt idx="25">
                  <c:v>0</c:v>
                </c:pt>
                <c:pt idx="26">
                  <c:v>1</c:v>
                </c:pt>
                <c:pt idx="27">
                  <c:v>0</c:v>
                </c:pt>
                <c:pt idx="28">
                  <c:v>1</c:v>
                </c:pt>
                <c:pt idx="29">
                  <c:v>0</c:v>
                </c:pt>
                <c:pt idx="30">
                  <c:v>0</c:v>
                </c:pt>
                <c:pt idx="31">
                  <c:v>0</c:v>
                </c:pt>
                <c:pt idx="32">
                  <c:v>0</c:v>
                </c:pt>
                <c:pt idx="33">
                  <c:v>1</c:v>
                </c:pt>
                <c:pt idx="34">
                  <c:v>0</c:v>
                </c:pt>
                <c:pt idx="35">
                  <c:v>1</c:v>
                </c:pt>
                <c:pt idx="36">
                  <c:v>0</c:v>
                </c:pt>
                <c:pt idx="37">
                  <c:v>0</c:v>
                </c:pt>
                <c:pt idx="38">
                  <c:v>0</c:v>
                </c:pt>
                <c:pt idx="39">
                  <c:v>0</c:v>
                </c:pt>
                <c:pt idx="40">
                  <c:v>1</c:v>
                </c:pt>
                <c:pt idx="41">
                  <c:v>1</c:v>
                </c:pt>
                <c:pt idx="42">
                  <c:v>1</c:v>
                </c:pt>
                <c:pt idx="43">
                  <c:v>0</c:v>
                </c:pt>
                <c:pt idx="44">
                  <c:v>0</c:v>
                </c:pt>
                <c:pt idx="45">
                  <c:v>0</c:v>
                </c:pt>
                <c:pt idx="46">
                  <c:v>1</c:v>
                </c:pt>
                <c:pt idx="47">
                  <c:v>1</c:v>
                </c:pt>
                <c:pt idx="48">
                  <c:v>1</c:v>
                </c:pt>
                <c:pt idx="49">
                  <c:v>1</c:v>
                </c:pt>
                <c:pt idx="50">
                  <c:v>0</c:v>
                </c:pt>
                <c:pt idx="51">
                  <c:v>0</c:v>
                </c:pt>
                <c:pt idx="52">
                  <c:v>1</c:v>
                </c:pt>
                <c:pt idx="53">
                  <c:v>0</c:v>
                </c:pt>
                <c:pt idx="54">
                  <c:v>1</c:v>
                </c:pt>
                <c:pt idx="55">
                  <c:v>1</c:v>
                </c:pt>
                <c:pt idx="56">
                  <c:v>1</c:v>
                </c:pt>
                <c:pt idx="57">
                  <c:v>0</c:v>
                </c:pt>
                <c:pt idx="58">
                  <c:v>0</c:v>
                </c:pt>
                <c:pt idx="59">
                  <c:v>1</c:v>
                </c:pt>
                <c:pt idx="60">
                  <c:v>0</c:v>
                </c:pt>
                <c:pt idx="61">
                  <c:v>1</c:v>
                </c:pt>
                <c:pt idx="62">
                  <c:v>0</c:v>
                </c:pt>
                <c:pt idx="63">
                  <c:v>1</c:v>
                </c:pt>
                <c:pt idx="64">
                  <c:v>0</c:v>
                </c:pt>
                <c:pt idx="65">
                  <c:v>0</c:v>
                </c:pt>
                <c:pt idx="66">
                  <c:v>1</c:v>
                </c:pt>
                <c:pt idx="67">
                  <c:v>1</c:v>
                </c:pt>
                <c:pt idx="68">
                  <c:v>1</c:v>
                </c:pt>
                <c:pt idx="69">
                  <c:v>1</c:v>
                </c:pt>
                <c:pt idx="70">
                  <c:v>0</c:v>
                </c:pt>
                <c:pt idx="71">
                  <c:v>0</c:v>
                </c:pt>
                <c:pt idx="72">
                  <c:v>0</c:v>
                </c:pt>
                <c:pt idx="73">
                  <c:v>1</c:v>
                </c:pt>
                <c:pt idx="74">
                  <c:v>0</c:v>
                </c:pt>
                <c:pt idx="75">
                  <c:v>1</c:v>
                </c:pt>
                <c:pt idx="76">
                  <c:v>0</c:v>
                </c:pt>
                <c:pt idx="77">
                  <c:v>1</c:v>
                </c:pt>
                <c:pt idx="78">
                  <c:v>0</c:v>
                </c:pt>
                <c:pt idx="79">
                  <c:v>0</c:v>
                </c:pt>
                <c:pt idx="80">
                  <c:v>1</c:v>
                </c:pt>
                <c:pt idx="81">
                  <c:v>0</c:v>
                </c:pt>
                <c:pt idx="82">
                  <c:v>1</c:v>
                </c:pt>
                <c:pt idx="83">
                  <c:v>1</c:v>
                </c:pt>
                <c:pt idx="84">
                  <c:v>1</c:v>
                </c:pt>
                <c:pt idx="85">
                  <c:v>0</c:v>
                </c:pt>
                <c:pt idx="86">
                  <c:v>0</c:v>
                </c:pt>
                <c:pt idx="87">
                  <c:v>1</c:v>
                </c:pt>
                <c:pt idx="88">
                  <c:v>0</c:v>
                </c:pt>
                <c:pt idx="89">
                  <c:v>1</c:v>
                </c:pt>
                <c:pt idx="90">
                  <c:v>0</c:v>
                </c:pt>
                <c:pt idx="91">
                  <c:v>1</c:v>
                </c:pt>
                <c:pt idx="92">
                  <c:v>0</c:v>
                </c:pt>
                <c:pt idx="93">
                  <c:v>0</c:v>
                </c:pt>
                <c:pt idx="94">
                  <c:v>1</c:v>
                </c:pt>
                <c:pt idx="95">
                  <c:v>0</c:v>
                </c:pt>
                <c:pt idx="96">
                  <c:v>1</c:v>
                </c:pt>
                <c:pt idx="97">
                  <c:v>0</c:v>
                </c:pt>
                <c:pt idx="98">
                  <c:v>1</c:v>
                </c:pt>
                <c:pt idx="99">
                  <c:v>0</c:v>
                </c:pt>
                <c:pt idx="100">
                  <c:v>0</c:v>
                </c:pt>
                <c:pt idx="101">
                  <c:v>1</c:v>
                </c:pt>
                <c:pt idx="102">
                  <c:v>0</c:v>
                </c:pt>
                <c:pt idx="103">
                  <c:v>1</c:v>
                </c:pt>
                <c:pt idx="104">
                  <c:v>0</c:v>
                </c:pt>
                <c:pt idx="105">
                  <c:v>1</c:v>
                </c:pt>
                <c:pt idx="106">
                  <c:v>0</c:v>
                </c:pt>
                <c:pt idx="107">
                  <c:v>0</c:v>
                </c:pt>
                <c:pt idx="108">
                  <c:v>1</c:v>
                </c:pt>
                <c:pt idx="109">
                  <c:v>0</c:v>
                </c:pt>
                <c:pt idx="110">
                  <c:v>1</c:v>
                </c:pt>
                <c:pt idx="111">
                  <c:v>0</c:v>
                </c:pt>
                <c:pt idx="112">
                  <c:v>1</c:v>
                </c:pt>
                <c:pt idx="113">
                  <c:v>0</c:v>
                </c:pt>
                <c:pt idx="114">
                  <c:v>0</c:v>
                </c:pt>
                <c:pt idx="115">
                  <c:v>1</c:v>
                </c:pt>
                <c:pt idx="116">
                  <c:v>0</c:v>
                </c:pt>
                <c:pt idx="117">
                  <c:v>1</c:v>
                </c:pt>
                <c:pt idx="118">
                  <c:v>0</c:v>
                </c:pt>
                <c:pt idx="119">
                  <c:v>1</c:v>
                </c:pt>
                <c:pt idx="120">
                  <c:v>0</c:v>
                </c:pt>
                <c:pt idx="121">
                  <c:v>0</c:v>
                </c:pt>
                <c:pt idx="122">
                  <c:v>1</c:v>
                </c:pt>
                <c:pt idx="123">
                  <c:v>0</c:v>
                </c:pt>
                <c:pt idx="124">
                  <c:v>1</c:v>
                </c:pt>
                <c:pt idx="125">
                  <c:v>0</c:v>
                </c:pt>
                <c:pt idx="126">
                  <c:v>0</c:v>
                </c:pt>
                <c:pt idx="127">
                  <c:v>0</c:v>
                </c:pt>
                <c:pt idx="128">
                  <c:v>0</c:v>
                </c:pt>
                <c:pt idx="129">
                  <c:v>1</c:v>
                </c:pt>
                <c:pt idx="130">
                  <c:v>0</c:v>
                </c:pt>
                <c:pt idx="131">
                  <c:v>1</c:v>
                </c:pt>
                <c:pt idx="132">
                  <c:v>0</c:v>
                </c:pt>
                <c:pt idx="133">
                  <c:v>1</c:v>
                </c:pt>
                <c:pt idx="134">
                  <c:v>0</c:v>
                </c:pt>
                <c:pt idx="135">
                  <c:v>0</c:v>
                </c:pt>
                <c:pt idx="136">
                  <c:v>1</c:v>
                </c:pt>
                <c:pt idx="137">
                  <c:v>0</c:v>
                </c:pt>
                <c:pt idx="138">
                  <c:v>1</c:v>
                </c:pt>
                <c:pt idx="139">
                  <c:v>0</c:v>
                </c:pt>
                <c:pt idx="140">
                  <c:v>1</c:v>
                </c:pt>
                <c:pt idx="141">
                  <c:v>0</c:v>
                </c:pt>
                <c:pt idx="142">
                  <c:v>0</c:v>
                </c:pt>
                <c:pt idx="143">
                  <c:v>1</c:v>
                </c:pt>
                <c:pt idx="144">
                  <c:v>0</c:v>
                </c:pt>
                <c:pt idx="145">
                  <c:v>1</c:v>
                </c:pt>
                <c:pt idx="146">
                  <c:v>0</c:v>
                </c:pt>
                <c:pt idx="147">
                  <c:v>1</c:v>
                </c:pt>
                <c:pt idx="148">
                  <c:v>0</c:v>
                </c:pt>
                <c:pt idx="149">
                  <c:v>0</c:v>
                </c:pt>
                <c:pt idx="150">
                  <c:v>1</c:v>
                </c:pt>
                <c:pt idx="151">
                  <c:v>0</c:v>
                </c:pt>
                <c:pt idx="152">
                  <c:v>1</c:v>
                </c:pt>
                <c:pt idx="153">
                  <c:v>0</c:v>
                </c:pt>
                <c:pt idx="154">
                  <c:v>1</c:v>
                </c:pt>
                <c:pt idx="155">
                  <c:v>0</c:v>
                </c:pt>
                <c:pt idx="156">
                  <c:v>0</c:v>
                </c:pt>
                <c:pt idx="157">
                  <c:v>1</c:v>
                </c:pt>
                <c:pt idx="158">
                  <c:v>0</c:v>
                </c:pt>
                <c:pt idx="159">
                  <c:v>1</c:v>
                </c:pt>
                <c:pt idx="160">
                  <c:v>0</c:v>
                </c:pt>
                <c:pt idx="161">
                  <c:v>1</c:v>
                </c:pt>
                <c:pt idx="162">
                  <c:v>0</c:v>
                </c:pt>
                <c:pt idx="163">
                  <c:v>0</c:v>
                </c:pt>
                <c:pt idx="164">
                  <c:v>1</c:v>
                </c:pt>
                <c:pt idx="165">
                  <c:v>0</c:v>
                </c:pt>
                <c:pt idx="166">
                  <c:v>1</c:v>
                </c:pt>
                <c:pt idx="167">
                  <c:v>0</c:v>
                </c:pt>
                <c:pt idx="168">
                  <c:v>1</c:v>
                </c:pt>
                <c:pt idx="169">
                  <c:v>0</c:v>
                </c:pt>
                <c:pt idx="170">
                  <c:v>0</c:v>
                </c:pt>
                <c:pt idx="171">
                  <c:v>1</c:v>
                </c:pt>
                <c:pt idx="172">
                  <c:v>0</c:v>
                </c:pt>
                <c:pt idx="173">
                  <c:v>1</c:v>
                </c:pt>
                <c:pt idx="174">
                  <c:v>0</c:v>
                </c:pt>
                <c:pt idx="175">
                  <c:v>0</c:v>
                </c:pt>
                <c:pt idx="176">
                  <c:v>0</c:v>
                </c:pt>
                <c:pt idx="177">
                  <c:v>0</c:v>
                </c:pt>
                <c:pt idx="178">
                  <c:v>1</c:v>
                </c:pt>
                <c:pt idx="179">
                  <c:v>0</c:v>
                </c:pt>
                <c:pt idx="180">
                  <c:v>1</c:v>
                </c:pt>
                <c:pt idx="181">
                  <c:v>0</c:v>
                </c:pt>
                <c:pt idx="182">
                  <c:v>1</c:v>
                </c:pt>
                <c:pt idx="183">
                  <c:v>0</c:v>
                </c:pt>
                <c:pt idx="184">
                  <c:v>0</c:v>
                </c:pt>
                <c:pt idx="185">
                  <c:v>1</c:v>
                </c:pt>
                <c:pt idx="186">
                  <c:v>0</c:v>
                </c:pt>
                <c:pt idx="187">
                  <c:v>1</c:v>
                </c:pt>
                <c:pt idx="188">
                  <c:v>0</c:v>
                </c:pt>
                <c:pt idx="189">
                  <c:v>1</c:v>
                </c:pt>
                <c:pt idx="190">
                  <c:v>0</c:v>
                </c:pt>
                <c:pt idx="191">
                  <c:v>0</c:v>
                </c:pt>
                <c:pt idx="192">
                  <c:v>1</c:v>
                </c:pt>
                <c:pt idx="193">
                  <c:v>1</c:v>
                </c:pt>
                <c:pt idx="194">
                  <c:v>1</c:v>
                </c:pt>
                <c:pt idx="195">
                  <c:v>0</c:v>
                </c:pt>
                <c:pt idx="196">
                  <c:v>1</c:v>
                </c:pt>
                <c:pt idx="197">
                  <c:v>0</c:v>
                </c:pt>
                <c:pt idx="198">
                  <c:v>0</c:v>
                </c:pt>
                <c:pt idx="199">
                  <c:v>1</c:v>
                </c:pt>
                <c:pt idx="200">
                  <c:v>0</c:v>
                </c:pt>
                <c:pt idx="201">
                  <c:v>2</c:v>
                </c:pt>
                <c:pt idx="202">
                  <c:v>0</c:v>
                </c:pt>
                <c:pt idx="203">
                  <c:v>2</c:v>
                </c:pt>
                <c:pt idx="204">
                  <c:v>0</c:v>
                </c:pt>
                <c:pt idx="205">
                  <c:v>0</c:v>
                </c:pt>
                <c:pt idx="206">
                  <c:v>1</c:v>
                </c:pt>
                <c:pt idx="207">
                  <c:v>0</c:v>
                </c:pt>
                <c:pt idx="208">
                  <c:v>1</c:v>
                </c:pt>
                <c:pt idx="209">
                  <c:v>0</c:v>
                </c:pt>
                <c:pt idx="210">
                  <c:v>1</c:v>
                </c:pt>
                <c:pt idx="211">
                  <c:v>0</c:v>
                </c:pt>
                <c:pt idx="212">
                  <c:v>0</c:v>
                </c:pt>
                <c:pt idx="213">
                  <c:v>1</c:v>
                </c:pt>
                <c:pt idx="214">
                  <c:v>0</c:v>
                </c:pt>
                <c:pt idx="215">
                  <c:v>1</c:v>
                </c:pt>
                <c:pt idx="216">
                  <c:v>0</c:v>
                </c:pt>
                <c:pt idx="217">
                  <c:v>1</c:v>
                </c:pt>
                <c:pt idx="218">
                  <c:v>0</c:v>
                </c:pt>
                <c:pt idx="219">
                  <c:v>0</c:v>
                </c:pt>
                <c:pt idx="220">
                  <c:v>1</c:v>
                </c:pt>
                <c:pt idx="221">
                  <c:v>1</c:v>
                </c:pt>
                <c:pt idx="222">
                  <c:v>1</c:v>
                </c:pt>
                <c:pt idx="223">
                  <c:v>0</c:v>
                </c:pt>
                <c:pt idx="224">
                  <c:v>2</c:v>
                </c:pt>
                <c:pt idx="225">
                  <c:v>0</c:v>
                </c:pt>
                <c:pt idx="226">
                  <c:v>0</c:v>
                </c:pt>
                <c:pt idx="227">
                  <c:v>1</c:v>
                </c:pt>
                <c:pt idx="228">
                  <c:v>0</c:v>
                </c:pt>
                <c:pt idx="229">
                  <c:v>1</c:v>
                </c:pt>
                <c:pt idx="230">
                  <c:v>1</c:v>
                </c:pt>
                <c:pt idx="231">
                  <c:v>1</c:v>
                </c:pt>
                <c:pt idx="232">
                  <c:v>0</c:v>
                </c:pt>
                <c:pt idx="233">
                  <c:v>0</c:v>
                </c:pt>
                <c:pt idx="234">
                  <c:v>1</c:v>
                </c:pt>
                <c:pt idx="235">
                  <c:v>0</c:v>
                </c:pt>
                <c:pt idx="236">
                  <c:v>1</c:v>
                </c:pt>
                <c:pt idx="237">
                  <c:v>0</c:v>
                </c:pt>
                <c:pt idx="238">
                  <c:v>1</c:v>
                </c:pt>
                <c:pt idx="239">
                  <c:v>0</c:v>
                </c:pt>
                <c:pt idx="240">
                  <c:v>0</c:v>
                </c:pt>
                <c:pt idx="241">
                  <c:v>1</c:v>
                </c:pt>
                <c:pt idx="242">
                  <c:v>1</c:v>
                </c:pt>
                <c:pt idx="243">
                  <c:v>1</c:v>
                </c:pt>
                <c:pt idx="244">
                  <c:v>0</c:v>
                </c:pt>
                <c:pt idx="245">
                  <c:v>1</c:v>
                </c:pt>
                <c:pt idx="246">
                  <c:v>0</c:v>
                </c:pt>
                <c:pt idx="247">
                  <c:v>0</c:v>
                </c:pt>
                <c:pt idx="248">
                  <c:v>1</c:v>
                </c:pt>
                <c:pt idx="249">
                  <c:v>0</c:v>
                </c:pt>
                <c:pt idx="250">
                  <c:v>1</c:v>
                </c:pt>
                <c:pt idx="251">
                  <c:v>0</c:v>
                </c:pt>
                <c:pt idx="252">
                  <c:v>1</c:v>
                </c:pt>
                <c:pt idx="253">
                  <c:v>0</c:v>
                </c:pt>
                <c:pt idx="254">
                  <c:v>0</c:v>
                </c:pt>
                <c:pt idx="255">
                  <c:v>1</c:v>
                </c:pt>
                <c:pt idx="256">
                  <c:v>0</c:v>
                </c:pt>
                <c:pt idx="257">
                  <c:v>1</c:v>
                </c:pt>
                <c:pt idx="258">
                  <c:v>0</c:v>
                </c:pt>
                <c:pt idx="259">
                  <c:v>1</c:v>
                </c:pt>
                <c:pt idx="260">
                  <c:v>0</c:v>
                </c:pt>
                <c:pt idx="261">
                  <c:v>0</c:v>
                </c:pt>
                <c:pt idx="262">
                  <c:v>1</c:v>
                </c:pt>
                <c:pt idx="263">
                  <c:v>0</c:v>
                </c:pt>
                <c:pt idx="264">
                  <c:v>2</c:v>
                </c:pt>
                <c:pt idx="265">
                  <c:v>0</c:v>
                </c:pt>
                <c:pt idx="266">
                  <c:v>1</c:v>
                </c:pt>
                <c:pt idx="267">
                  <c:v>0</c:v>
                </c:pt>
                <c:pt idx="268">
                  <c:v>0</c:v>
                </c:pt>
                <c:pt idx="269">
                  <c:v>1</c:v>
                </c:pt>
                <c:pt idx="270">
                  <c:v>0</c:v>
                </c:pt>
                <c:pt idx="271">
                  <c:v>1</c:v>
                </c:pt>
                <c:pt idx="272">
                  <c:v>0</c:v>
                </c:pt>
                <c:pt idx="273">
                  <c:v>2</c:v>
                </c:pt>
                <c:pt idx="274">
                  <c:v>0</c:v>
                </c:pt>
                <c:pt idx="275">
                  <c:v>0</c:v>
                </c:pt>
                <c:pt idx="276">
                  <c:v>1</c:v>
                </c:pt>
                <c:pt idx="277">
                  <c:v>0</c:v>
                </c:pt>
                <c:pt idx="278">
                  <c:v>1</c:v>
                </c:pt>
                <c:pt idx="279">
                  <c:v>0</c:v>
                </c:pt>
                <c:pt idx="280">
                  <c:v>1</c:v>
                </c:pt>
                <c:pt idx="281">
                  <c:v>0</c:v>
                </c:pt>
                <c:pt idx="282">
                  <c:v>0</c:v>
                </c:pt>
                <c:pt idx="283">
                  <c:v>1</c:v>
                </c:pt>
                <c:pt idx="284">
                  <c:v>0</c:v>
                </c:pt>
                <c:pt idx="285">
                  <c:v>1</c:v>
                </c:pt>
                <c:pt idx="286">
                  <c:v>0</c:v>
                </c:pt>
                <c:pt idx="287">
                  <c:v>1</c:v>
                </c:pt>
                <c:pt idx="288">
                  <c:v>0</c:v>
                </c:pt>
                <c:pt idx="289">
                  <c:v>0</c:v>
                </c:pt>
                <c:pt idx="290">
                  <c:v>1</c:v>
                </c:pt>
                <c:pt idx="291">
                  <c:v>0</c:v>
                </c:pt>
                <c:pt idx="292">
                  <c:v>1</c:v>
                </c:pt>
                <c:pt idx="293">
                  <c:v>0</c:v>
                </c:pt>
                <c:pt idx="294">
                  <c:v>1</c:v>
                </c:pt>
                <c:pt idx="295">
                  <c:v>0</c:v>
                </c:pt>
                <c:pt idx="296">
                  <c:v>0</c:v>
                </c:pt>
                <c:pt idx="297">
                  <c:v>1</c:v>
                </c:pt>
                <c:pt idx="298">
                  <c:v>0</c:v>
                </c:pt>
                <c:pt idx="299">
                  <c:v>1</c:v>
                </c:pt>
                <c:pt idx="300">
                  <c:v>0</c:v>
                </c:pt>
                <c:pt idx="301">
                  <c:v>1</c:v>
                </c:pt>
                <c:pt idx="302">
                  <c:v>0</c:v>
                </c:pt>
                <c:pt idx="303">
                  <c:v>0</c:v>
                </c:pt>
                <c:pt idx="304">
                  <c:v>1</c:v>
                </c:pt>
                <c:pt idx="305">
                  <c:v>1</c:v>
                </c:pt>
                <c:pt idx="306">
                  <c:v>1</c:v>
                </c:pt>
                <c:pt idx="307">
                  <c:v>0</c:v>
                </c:pt>
                <c:pt idx="308">
                  <c:v>1</c:v>
                </c:pt>
                <c:pt idx="309">
                  <c:v>0</c:v>
                </c:pt>
                <c:pt idx="310">
                  <c:v>0</c:v>
                </c:pt>
                <c:pt idx="311">
                  <c:v>1</c:v>
                </c:pt>
                <c:pt idx="312">
                  <c:v>0</c:v>
                </c:pt>
                <c:pt idx="313">
                  <c:v>1</c:v>
                </c:pt>
                <c:pt idx="314">
                  <c:v>0</c:v>
                </c:pt>
                <c:pt idx="315">
                  <c:v>1</c:v>
                </c:pt>
                <c:pt idx="316">
                  <c:v>0</c:v>
                </c:pt>
                <c:pt idx="317">
                  <c:v>0</c:v>
                </c:pt>
                <c:pt idx="318">
                  <c:v>1</c:v>
                </c:pt>
                <c:pt idx="319">
                  <c:v>0</c:v>
                </c:pt>
                <c:pt idx="320">
                  <c:v>1</c:v>
                </c:pt>
                <c:pt idx="321">
                  <c:v>0</c:v>
                </c:pt>
                <c:pt idx="322">
                  <c:v>1</c:v>
                </c:pt>
                <c:pt idx="323">
                  <c:v>0</c:v>
                </c:pt>
                <c:pt idx="324">
                  <c:v>0</c:v>
                </c:pt>
                <c:pt idx="325">
                  <c:v>1</c:v>
                </c:pt>
                <c:pt idx="326">
                  <c:v>0</c:v>
                </c:pt>
                <c:pt idx="327">
                  <c:v>1</c:v>
                </c:pt>
                <c:pt idx="328">
                  <c:v>0</c:v>
                </c:pt>
                <c:pt idx="329">
                  <c:v>1</c:v>
                </c:pt>
                <c:pt idx="330">
                  <c:v>0</c:v>
                </c:pt>
                <c:pt idx="331">
                  <c:v>0</c:v>
                </c:pt>
                <c:pt idx="332">
                  <c:v>1</c:v>
                </c:pt>
                <c:pt idx="333">
                  <c:v>0</c:v>
                </c:pt>
                <c:pt idx="334">
                  <c:v>1</c:v>
                </c:pt>
                <c:pt idx="335">
                  <c:v>0</c:v>
                </c:pt>
                <c:pt idx="336">
                  <c:v>1</c:v>
                </c:pt>
                <c:pt idx="337">
                  <c:v>0</c:v>
                </c:pt>
                <c:pt idx="338">
                  <c:v>0</c:v>
                </c:pt>
                <c:pt idx="339">
                  <c:v>1</c:v>
                </c:pt>
                <c:pt idx="340">
                  <c:v>0</c:v>
                </c:pt>
                <c:pt idx="341">
                  <c:v>1</c:v>
                </c:pt>
                <c:pt idx="342">
                  <c:v>0</c:v>
                </c:pt>
                <c:pt idx="343">
                  <c:v>1</c:v>
                </c:pt>
                <c:pt idx="344">
                  <c:v>0</c:v>
                </c:pt>
                <c:pt idx="345">
                  <c:v>0</c:v>
                </c:pt>
                <c:pt idx="346">
                  <c:v>0</c:v>
                </c:pt>
                <c:pt idx="347">
                  <c:v>0</c:v>
                </c:pt>
                <c:pt idx="348">
                  <c:v>1</c:v>
                </c:pt>
                <c:pt idx="349">
                  <c:v>0</c:v>
                </c:pt>
                <c:pt idx="350">
                  <c:v>1</c:v>
                </c:pt>
                <c:pt idx="351">
                  <c:v>0</c:v>
                </c:pt>
                <c:pt idx="352">
                  <c:v>0</c:v>
                </c:pt>
                <c:pt idx="353">
                  <c:v>1</c:v>
                </c:pt>
                <c:pt idx="354">
                  <c:v>1</c:v>
                </c:pt>
                <c:pt idx="355">
                  <c:v>1</c:v>
                </c:pt>
                <c:pt idx="356">
                  <c:v>0</c:v>
                </c:pt>
                <c:pt idx="357">
                  <c:v>1</c:v>
                </c:pt>
                <c:pt idx="358">
                  <c:v>0</c:v>
                </c:pt>
                <c:pt idx="359">
                  <c:v>0</c:v>
                </c:pt>
                <c:pt idx="360">
                  <c:v>1</c:v>
                </c:pt>
                <c:pt idx="361">
                  <c:v>0</c:v>
                </c:pt>
                <c:pt idx="362">
                  <c:v>1</c:v>
                </c:pt>
                <c:pt idx="363">
                  <c:v>0</c:v>
                </c:pt>
                <c:pt idx="364">
                  <c:v>1</c:v>
                </c:pt>
                <c:pt idx="365">
                  <c:v>0</c:v>
                </c:pt>
                <c:pt idx="366">
                  <c:v>0</c:v>
                </c:pt>
                <c:pt idx="367">
                  <c:v>1</c:v>
                </c:pt>
                <c:pt idx="368">
                  <c:v>0</c:v>
                </c:pt>
                <c:pt idx="369">
                  <c:v>1</c:v>
                </c:pt>
                <c:pt idx="370">
                  <c:v>0</c:v>
                </c:pt>
                <c:pt idx="371">
                  <c:v>1</c:v>
                </c:pt>
                <c:pt idx="372">
                  <c:v>0</c:v>
                </c:pt>
                <c:pt idx="373">
                  <c:v>0</c:v>
                </c:pt>
                <c:pt idx="374">
                  <c:v>1</c:v>
                </c:pt>
                <c:pt idx="375">
                  <c:v>0</c:v>
                </c:pt>
                <c:pt idx="376">
                  <c:v>1</c:v>
                </c:pt>
                <c:pt idx="377">
                  <c:v>1</c:v>
                </c:pt>
                <c:pt idx="378">
                  <c:v>2</c:v>
                </c:pt>
                <c:pt idx="379">
                  <c:v>0</c:v>
                </c:pt>
                <c:pt idx="380">
                  <c:v>0</c:v>
                </c:pt>
                <c:pt idx="381">
                  <c:v>1</c:v>
                </c:pt>
                <c:pt idx="382">
                  <c:v>0</c:v>
                </c:pt>
                <c:pt idx="383">
                  <c:v>1</c:v>
                </c:pt>
                <c:pt idx="384">
                  <c:v>1</c:v>
                </c:pt>
                <c:pt idx="385">
                  <c:v>1</c:v>
                </c:pt>
                <c:pt idx="386">
                  <c:v>0</c:v>
                </c:pt>
                <c:pt idx="387">
                  <c:v>0</c:v>
                </c:pt>
                <c:pt idx="388">
                  <c:v>1</c:v>
                </c:pt>
                <c:pt idx="389">
                  <c:v>0</c:v>
                </c:pt>
                <c:pt idx="390">
                  <c:v>1</c:v>
                </c:pt>
                <c:pt idx="391">
                  <c:v>0</c:v>
                </c:pt>
                <c:pt idx="392">
                  <c:v>1</c:v>
                </c:pt>
                <c:pt idx="393">
                  <c:v>0</c:v>
                </c:pt>
                <c:pt idx="394">
                  <c:v>0</c:v>
                </c:pt>
                <c:pt idx="395">
                  <c:v>1</c:v>
                </c:pt>
                <c:pt idx="396">
                  <c:v>0</c:v>
                </c:pt>
                <c:pt idx="397">
                  <c:v>1</c:v>
                </c:pt>
                <c:pt idx="398">
                  <c:v>0</c:v>
                </c:pt>
                <c:pt idx="399">
                  <c:v>1</c:v>
                </c:pt>
                <c:pt idx="400">
                  <c:v>0</c:v>
                </c:pt>
                <c:pt idx="401">
                  <c:v>0</c:v>
                </c:pt>
                <c:pt idx="402">
                  <c:v>1</c:v>
                </c:pt>
                <c:pt idx="403">
                  <c:v>0</c:v>
                </c:pt>
                <c:pt idx="404">
                  <c:v>1</c:v>
                </c:pt>
                <c:pt idx="405">
                  <c:v>1</c:v>
                </c:pt>
                <c:pt idx="406">
                  <c:v>1</c:v>
                </c:pt>
                <c:pt idx="407">
                  <c:v>0</c:v>
                </c:pt>
                <c:pt idx="408">
                  <c:v>0</c:v>
                </c:pt>
                <c:pt idx="409">
                  <c:v>1</c:v>
                </c:pt>
                <c:pt idx="410">
                  <c:v>0</c:v>
                </c:pt>
                <c:pt idx="411">
                  <c:v>2</c:v>
                </c:pt>
                <c:pt idx="412">
                  <c:v>0</c:v>
                </c:pt>
                <c:pt idx="413">
                  <c:v>1</c:v>
                </c:pt>
                <c:pt idx="414">
                  <c:v>0</c:v>
                </c:pt>
                <c:pt idx="415">
                  <c:v>0</c:v>
                </c:pt>
                <c:pt idx="416">
                  <c:v>1</c:v>
                </c:pt>
                <c:pt idx="417">
                  <c:v>0</c:v>
                </c:pt>
                <c:pt idx="418">
                  <c:v>1</c:v>
                </c:pt>
                <c:pt idx="419">
                  <c:v>1</c:v>
                </c:pt>
                <c:pt idx="420">
                  <c:v>1</c:v>
                </c:pt>
                <c:pt idx="421">
                  <c:v>0</c:v>
                </c:pt>
                <c:pt idx="422">
                  <c:v>0</c:v>
                </c:pt>
                <c:pt idx="423">
                  <c:v>1</c:v>
                </c:pt>
                <c:pt idx="424">
                  <c:v>0</c:v>
                </c:pt>
                <c:pt idx="425">
                  <c:v>1</c:v>
                </c:pt>
                <c:pt idx="426">
                  <c:v>0</c:v>
                </c:pt>
                <c:pt idx="427">
                  <c:v>1</c:v>
                </c:pt>
                <c:pt idx="428">
                  <c:v>0</c:v>
                </c:pt>
                <c:pt idx="429">
                  <c:v>0</c:v>
                </c:pt>
                <c:pt idx="430">
                  <c:v>1</c:v>
                </c:pt>
                <c:pt idx="431">
                  <c:v>0</c:v>
                </c:pt>
                <c:pt idx="432">
                  <c:v>1</c:v>
                </c:pt>
                <c:pt idx="433">
                  <c:v>0</c:v>
                </c:pt>
                <c:pt idx="434">
                  <c:v>1</c:v>
                </c:pt>
                <c:pt idx="435">
                  <c:v>0</c:v>
                </c:pt>
                <c:pt idx="436">
                  <c:v>0</c:v>
                </c:pt>
                <c:pt idx="437">
                  <c:v>1</c:v>
                </c:pt>
                <c:pt idx="438">
                  <c:v>0</c:v>
                </c:pt>
                <c:pt idx="439">
                  <c:v>1</c:v>
                </c:pt>
                <c:pt idx="440">
                  <c:v>1</c:v>
                </c:pt>
                <c:pt idx="441">
                  <c:v>1</c:v>
                </c:pt>
                <c:pt idx="442">
                  <c:v>0</c:v>
                </c:pt>
                <c:pt idx="443">
                  <c:v>0</c:v>
                </c:pt>
                <c:pt idx="444">
                  <c:v>1</c:v>
                </c:pt>
                <c:pt idx="445">
                  <c:v>0</c:v>
                </c:pt>
                <c:pt idx="446">
                  <c:v>1</c:v>
                </c:pt>
                <c:pt idx="447">
                  <c:v>0</c:v>
                </c:pt>
                <c:pt idx="448">
                  <c:v>1</c:v>
                </c:pt>
                <c:pt idx="449">
                  <c:v>0</c:v>
                </c:pt>
                <c:pt idx="450">
                  <c:v>0</c:v>
                </c:pt>
                <c:pt idx="451">
                  <c:v>1</c:v>
                </c:pt>
                <c:pt idx="452">
                  <c:v>0</c:v>
                </c:pt>
                <c:pt idx="453">
                  <c:v>1</c:v>
                </c:pt>
                <c:pt idx="454">
                  <c:v>0</c:v>
                </c:pt>
                <c:pt idx="455">
                  <c:v>1</c:v>
                </c:pt>
                <c:pt idx="456">
                  <c:v>0</c:v>
                </c:pt>
                <c:pt idx="457">
                  <c:v>0</c:v>
                </c:pt>
                <c:pt idx="458">
                  <c:v>1</c:v>
                </c:pt>
                <c:pt idx="459">
                  <c:v>0</c:v>
                </c:pt>
                <c:pt idx="460">
                  <c:v>1</c:v>
                </c:pt>
                <c:pt idx="461">
                  <c:v>0</c:v>
                </c:pt>
                <c:pt idx="462">
                  <c:v>1</c:v>
                </c:pt>
                <c:pt idx="463">
                  <c:v>0</c:v>
                </c:pt>
                <c:pt idx="464">
                  <c:v>0</c:v>
                </c:pt>
                <c:pt idx="465">
                  <c:v>1</c:v>
                </c:pt>
                <c:pt idx="466">
                  <c:v>0</c:v>
                </c:pt>
                <c:pt idx="467">
                  <c:v>1</c:v>
                </c:pt>
                <c:pt idx="468">
                  <c:v>0</c:v>
                </c:pt>
                <c:pt idx="469">
                  <c:v>1</c:v>
                </c:pt>
                <c:pt idx="470">
                  <c:v>0</c:v>
                </c:pt>
                <c:pt idx="471">
                  <c:v>0</c:v>
                </c:pt>
                <c:pt idx="472">
                  <c:v>1</c:v>
                </c:pt>
                <c:pt idx="473">
                  <c:v>0</c:v>
                </c:pt>
                <c:pt idx="474">
                  <c:v>1</c:v>
                </c:pt>
                <c:pt idx="475">
                  <c:v>0</c:v>
                </c:pt>
                <c:pt idx="476">
                  <c:v>1</c:v>
                </c:pt>
                <c:pt idx="477">
                  <c:v>0</c:v>
                </c:pt>
                <c:pt idx="478">
                  <c:v>0</c:v>
                </c:pt>
                <c:pt idx="479">
                  <c:v>1</c:v>
                </c:pt>
                <c:pt idx="480">
                  <c:v>0</c:v>
                </c:pt>
                <c:pt idx="481">
                  <c:v>1</c:v>
                </c:pt>
                <c:pt idx="482">
                  <c:v>0</c:v>
                </c:pt>
                <c:pt idx="483">
                  <c:v>1</c:v>
                </c:pt>
                <c:pt idx="484">
                  <c:v>0</c:v>
                </c:pt>
                <c:pt idx="485">
                  <c:v>0</c:v>
                </c:pt>
                <c:pt idx="486">
                  <c:v>1</c:v>
                </c:pt>
                <c:pt idx="487">
                  <c:v>0</c:v>
                </c:pt>
                <c:pt idx="488">
                  <c:v>1</c:v>
                </c:pt>
                <c:pt idx="489">
                  <c:v>0</c:v>
                </c:pt>
                <c:pt idx="490">
                  <c:v>1</c:v>
                </c:pt>
                <c:pt idx="491">
                  <c:v>0</c:v>
                </c:pt>
                <c:pt idx="492">
                  <c:v>0</c:v>
                </c:pt>
                <c:pt idx="493">
                  <c:v>1</c:v>
                </c:pt>
                <c:pt idx="494">
                  <c:v>0</c:v>
                </c:pt>
                <c:pt idx="495">
                  <c:v>1</c:v>
                </c:pt>
                <c:pt idx="496">
                  <c:v>0</c:v>
                </c:pt>
              </c:numCache>
            </c:numRef>
          </c:val>
          <c:smooth val="0"/>
          <c:extLst>
            <c:ext xmlns:c16="http://schemas.microsoft.com/office/drawing/2014/chart" uri="{C3380CC4-5D6E-409C-BE32-E72D297353CC}">
              <c16:uniqueId val="{00000024-6C05-41FF-9368-83C77F74F8F6}"/>
            </c:ext>
          </c:extLst>
        </c:ser>
        <c:ser>
          <c:idx val="37"/>
          <c:order val="37"/>
          <c:tx>
            <c:strRef>
              <c:f>Sheet1!$AM$1</c:f>
              <c:strCache>
                <c:ptCount val="1"/>
                <c:pt idx="0">
                  <c:v>geberit_hr</c:v>
                </c:pt>
              </c:strCache>
            </c:strRef>
          </c:tx>
          <c:spPr>
            <a:ln w="28575" cap="rnd">
              <a:solidFill>
                <a:schemeClr val="accent2">
                  <a:lumMod val="70000"/>
                  <a:lumOff val="3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Sheet1!$AM$2:$AM$498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1</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5-6C05-41FF-9368-83C77F74F8F6}"/>
            </c:ext>
          </c:extLst>
        </c:ser>
        <c:ser>
          <c:idx val="38"/>
          <c:order val="38"/>
          <c:tx>
            <c:strRef>
              <c:f>Sheet1!$AN$1</c:f>
              <c:strCache>
                <c:ptCount val="1"/>
                <c:pt idx="0">
                  <c:v>hansgroheuk</c:v>
                </c:pt>
              </c:strCache>
            </c:strRef>
          </c:tx>
          <c:spPr>
            <a:ln w="28575" cap="rnd">
              <a:solidFill>
                <a:schemeClr val="accent3">
                  <a:lumMod val="70000"/>
                  <a:lumOff val="3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Sheet1!$AN$2:$AN$498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6-6C05-41FF-9368-83C77F74F8F6}"/>
            </c:ext>
          </c:extLst>
        </c:ser>
        <c:ser>
          <c:idx val="39"/>
          <c:order val="39"/>
          <c:tx>
            <c:strRef>
              <c:f>Sheet1!$AO$1</c:f>
              <c:strCache>
                <c:ptCount val="1"/>
                <c:pt idx="0">
                  <c:v>hansgrohe.belgium</c:v>
                </c:pt>
              </c:strCache>
            </c:strRef>
          </c:tx>
          <c:spPr>
            <a:ln w="28575" cap="rnd">
              <a:solidFill>
                <a:schemeClr val="accent4">
                  <a:lumMod val="70000"/>
                  <a:lumOff val="3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Sheet1!$AO$2:$AO$498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7-6C05-41FF-9368-83C77F74F8F6}"/>
            </c:ext>
          </c:extLst>
        </c:ser>
        <c:ser>
          <c:idx val="40"/>
          <c:order val="40"/>
          <c:tx>
            <c:strRef>
              <c:f>Sheet1!$AP$1</c:f>
              <c:strCache>
                <c:ptCount val="1"/>
                <c:pt idx="0">
                  <c:v>hansgrohetr</c:v>
                </c:pt>
              </c:strCache>
            </c:strRef>
          </c:tx>
          <c:spPr>
            <a:ln w="28575" cap="rnd">
              <a:solidFill>
                <a:schemeClr val="accent5">
                  <a:lumMod val="70000"/>
                  <a:lumOff val="3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Sheet1!$AP$2:$AP$498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8-6C05-41FF-9368-83C77F74F8F6}"/>
            </c:ext>
          </c:extLst>
        </c:ser>
        <c:ser>
          <c:idx val="41"/>
          <c:order val="41"/>
          <c:tx>
            <c:strRef>
              <c:f>Sheet1!$AQ$1</c:f>
              <c:strCache>
                <c:ptCount val="1"/>
                <c:pt idx="0">
                  <c:v>hansgrohe_france</c:v>
                </c:pt>
              </c:strCache>
            </c:strRef>
          </c:tx>
          <c:spPr>
            <a:ln w="28575" cap="rnd">
              <a:solidFill>
                <a:schemeClr val="accent6">
                  <a:lumMod val="70000"/>
                  <a:lumOff val="3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Sheet1!$AQ$2:$AQ$498</c:f>
              <c:numCache>
                <c:formatCode>General</c:formatCode>
                <c:ptCount val="497"/>
                <c:pt idx="0">
                  <c:v>0</c:v>
                </c:pt>
                <c:pt idx="1">
                  <c:v>0</c:v>
                </c:pt>
                <c:pt idx="2">
                  <c:v>0</c:v>
                </c:pt>
                <c:pt idx="3">
                  <c:v>0</c:v>
                </c:pt>
                <c:pt idx="4">
                  <c:v>1</c:v>
                </c:pt>
                <c:pt idx="5">
                  <c:v>0</c:v>
                </c:pt>
                <c:pt idx="6">
                  <c:v>1</c:v>
                </c:pt>
                <c:pt idx="7">
                  <c:v>0</c:v>
                </c:pt>
                <c:pt idx="8">
                  <c:v>0</c:v>
                </c:pt>
                <c:pt idx="9">
                  <c:v>0</c:v>
                </c:pt>
                <c:pt idx="10">
                  <c:v>1</c:v>
                </c:pt>
                <c:pt idx="11">
                  <c:v>1</c:v>
                </c:pt>
                <c:pt idx="12">
                  <c:v>0</c:v>
                </c:pt>
                <c:pt idx="13">
                  <c:v>1</c:v>
                </c:pt>
                <c:pt idx="14">
                  <c:v>0</c:v>
                </c:pt>
                <c:pt idx="15">
                  <c:v>0</c:v>
                </c:pt>
                <c:pt idx="16">
                  <c:v>0</c:v>
                </c:pt>
                <c:pt idx="17">
                  <c:v>1</c:v>
                </c:pt>
                <c:pt idx="18">
                  <c:v>1</c:v>
                </c:pt>
                <c:pt idx="19">
                  <c:v>0</c:v>
                </c:pt>
                <c:pt idx="20">
                  <c:v>1</c:v>
                </c:pt>
                <c:pt idx="21">
                  <c:v>0</c:v>
                </c:pt>
                <c:pt idx="22">
                  <c:v>0</c:v>
                </c:pt>
                <c:pt idx="23">
                  <c:v>0</c:v>
                </c:pt>
                <c:pt idx="24">
                  <c:v>1</c:v>
                </c:pt>
                <c:pt idx="25">
                  <c:v>1</c:v>
                </c:pt>
                <c:pt idx="26">
                  <c:v>0</c:v>
                </c:pt>
                <c:pt idx="27">
                  <c:v>1</c:v>
                </c:pt>
                <c:pt idx="28">
                  <c:v>0</c:v>
                </c:pt>
                <c:pt idx="29">
                  <c:v>0</c:v>
                </c:pt>
                <c:pt idx="30">
                  <c:v>0</c:v>
                </c:pt>
                <c:pt idx="31">
                  <c:v>1</c:v>
                </c:pt>
                <c:pt idx="32">
                  <c:v>1</c:v>
                </c:pt>
                <c:pt idx="33">
                  <c:v>0</c:v>
                </c:pt>
                <c:pt idx="34">
                  <c:v>1</c:v>
                </c:pt>
                <c:pt idx="35">
                  <c:v>0</c:v>
                </c:pt>
                <c:pt idx="36">
                  <c:v>0</c:v>
                </c:pt>
                <c:pt idx="37">
                  <c:v>0</c:v>
                </c:pt>
                <c:pt idx="38">
                  <c:v>0</c:v>
                </c:pt>
                <c:pt idx="39">
                  <c:v>0</c:v>
                </c:pt>
                <c:pt idx="40">
                  <c:v>1</c:v>
                </c:pt>
                <c:pt idx="41">
                  <c:v>0</c:v>
                </c:pt>
                <c:pt idx="42">
                  <c:v>1</c:v>
                </c:pt>
                <c:pt idx="43">
                  <c:v>0</c:v>
                </c:pt>
                <c:pt idx="44">
                  <c:v>0</c:v>
                </c:pt>
                <c:pt idx="45">
                  <c:v>1</c:v>
                </c:pt>
                <c:pt idx="46">
                  <c:v>0</c:v>
                </c:pt>
                <c:pt idx="47">
                  <c:v>1</c:v>
                </c:pt>
                <c:pt idx="48">
                  <c:v>0</c:v>
                </c:pt>
                <c:pt idx="49">
                  <c:v>1</c:v>
                </c:pt>
                <c:pt idx="50">
                  <c:v>0</c:v>
                </c:pt>
                <c:pt idx="51">
                  <c:v>0</c:v>
                </c:pt>
                <c:pt idx="52">
                  <c:v>0</c:v>
                </c:pt>
                <c:pt idx="53">
                  <c:v>2</c:v>
                </c:pt>
                <c:pt idx="54">
                  <c:v>0</c:v>
                </c:pt>
                <c:pt idx="55">
                  <c:v>0</c:v>
                </c:pt>
                <c:pt idx="56">
                  <c:v>0</c:v>
                </c:pt>
                <c:pt idx="57">
                  <c:v>0</c:v>
                </c:pt>
                <c:pt idx="58">
                  <c:v>0</c:v>
                </c:pt>
                <c:pt idx="59">
                  <c:v>3</c:v>
                </c:pt>
                <c:pt idx="60">
                  <c:v>0</c:v>
                </c:pt>
                <c:pt idx="61">
                  <c:v>1</c:v>
                </c:pt>
                <c:pt idx="62">
                  <c:v>0</c:v>
                </c:pt>
                <c:pt idx="63">
                  <c:v>1</c:v>
                </c:pt>
                <c:pt idx="64">
                  <c:v>0</c:v>
                </c:pt>
                <c:pt idx="65">
                  <c:v>0</c:v>
                </c:pt>
                <c:pt idx="66">
                  <c:v>1</c:v>
                </c:pt>
                <c:pt idx="67">
                  <c:v>0</c:v>
                </c:pt>
                <c:pt idx="68">
                  <c:v>1</c:v>
                </c:pt>
                <c:pt idx="69">
                  <c:v>0</c:v>
                </c:pt>
                <c:pt idx="70">
                  <c:v>1</c:v>
                </c:pt>
                <c:pt idx="71">
                  <c:v>0</c:v>
                </c:pt>
                <c:pt idx="72">
                  <c:v>0</c:v>
                </c:pt>
                <c:pt idx="73">
                  <c:v>1</c:v>
                </c:pt>
                <c:pt idx="74">
                  <c:v>0</c:v>
                </c:pt>
                <c:pt idx="75">
                  <c:v>1</c:v>
                </c:pt>
                <c:pt idx="76">
                  <c:v>0</c:v>
                </c:pt>
                <c:pt idx="77">
                  <c:v>1</c:v>
                </c:pt>
                <c:pt idx="78">
                  <c:v>0</c:v>
                </c:pt>
                <c:pt idx="79">
                  <c:v>0</c:v>
                </c:pt>
                <c:pt idx="80">
                  <c:v>0</c:v>
                </c:pt>
                <c:pt idx="81">
                  <c:v>1</c:v>
                </c:pt>
                <c:pt idx="82">
                  <c:v>0</c:v>
                </c:pt>
                <c:pt idx="83">
                  <c:v>1</c:v>
                </c:pt>
                <c:pt idx="84">
                  <c:v>0</c:v>
                </c:pt>
                <c:pt idx="85">
                  <c:v>0</c:v>
                </c:pt>
                <c:pt idx="86">
                  <c:v>0</c:v>
                </c:pt>
                <c:pt idx="87">
                  <c:v>1</c:v>
                </c:pt>
                <c:pt idx="88">
                  <c:v>0</c:v>
                </c:pt>
                <c:pt idx="89">
                  <c:v>1</c:v>
                </c:pt>
                <c:pt idx="90">
                  <c:v>0</c:v>
                </c:pt>
                <c:pt idx="91">
                  <c:v>1</c:v>
                </c:pt>
                <c:pt idx="92">
                  <c:v>0</c:v>
                </c:pt>
                <c:pt idx="93">
                  <c:v>0</c:v>
                </c:pt>
                <c:pt idx="94">
                  <c:v>0</c:v>
                </c:pt>
                <c:pt idx="95">
                  <c:v>1</c:v>
                </c:pt>
                <c:pt idx="96">
                  <c:v>0</c:v>
                </c:pt>
                <c:pt idx="97">
                  <c:v>1</c:v>
                </c:pt>
                <c:pt idx="98">
                  <c:v>0</c:v>
                </c:pt>
                <c:pt idx="99">
                  <c:v>0</c:v>
                </c:pt>
                <c:pt idx="100">
                  <c:v>0</c:v>
                </c:pt>
                <c:pt idx="101">
                  <c:v>0</c:v>
                </c:pt>
                <c:pt idx="102">
                  <c:v>0</c:v>
                </c:pt>
                <c:pt idx="103">
                  <c:v>1</c:v>
                </c:pt>
                <c:pt idx="104">
                  <c:v>0</c:v>
                </c:pt>
                <c:pt idx="105">
                  <c:v>1</c:v>
                </c:pt>
                <c:pt idx="106">
                  <c:v>0</c:v>
                </c:pt>
                <c:pt idx="107">
                  <c:v>0</c:v>
                </c:pt>
                <c:pt idx="108">
                  <c:v>1</c:v>
                </c:pt>
                <c:pt idx="109">
                  <c:v>0</c:v>
                </c:pt>
                <c:pt idx="110">
                  <c:v>1</c:v>
                </c:pt>
                <c:pt idx="111">
                  <c:v>0</c:v>
                </c:pt>
                <c:pt idx="112">
                  <c:v>1</c:v>
                </c:pt>
                <c:pt idx="113">
                  <c:v>0</c:v>
                </c:pt>
                <c:pt idx="114">
                  <c:v>0</c:v>
                </c:pt>
                <c:pt idx="115">
                  <c:v>1</c:v>
                </c:pt>
                <c:pt idx="116">
                  <c:v>0</c:v>
                </c:pt>
                <c:pt idx="117">
                  <c:v>0</c:v>
                </c:pt>
                <c:pt idx="118">
                  <c:v>0</c:v>
                </c:pt>
                <c:pt idx="119">
                  <c:v>1</c:v>
                </c:pt>
                <c:pt idx="120">
                  <c:v>0</c:v>
                </c:pt>
                <c:pt idx="121">
                  <c:v>0</c:v>
                </c:pt>
                <c:pt idx="122">
                  <c:v>1</c:v>
                </c:pt>
                <c:pt idx="123">
                  <c:v>1</c:v>
                </c:pt>
                <c:pt idx="124">
                  <c:v>0</c:v>
                </c:pt>
                <c:pt idx="125">
                  <c:v>1</c:v>
                </c:pt>
                <c:pt idx="126">
                  <c:v>0</c:v>
                </c:pt>
                <c:pt idx="127">
                  <c:v>0</c:v>
                </c:pt>
                <c:pt idx="128">
                  <c:v>0</c:v>
                </c:pt>
                <c:pt idx="129">
                  <c:v>0</c:v>
                </c:pt>
                <c:pt idx="130">
                  <c:v>1</c:v>
                </c:pt>
                <c:pt idx="131">
                  <c:v>0</c:v>
                </c:pt>
                <c:pt idx="132">
                  <c:v>1</c:v>
                </c:pt>
                <c:pt idx="133">
                  <c:v>1</c:v>
                </c:pt>
                <c:pt idx="134">
                  <c:v>0</c:v>
                </c:pt>
                <c:pt idx="135">
                  <c:v>0</c:v>
                </c:pt>
                <c:pt idx="136">
                  <c:v>0</c:v>
                </c:pt>
                <c:pt idx="137">
                  <c:v>0</c:v>
                </c:pt>
                <c:pt idx="138">
                  <c:v>0</c:v>
                </c:pt>
                <c:pt idx="139">
                  <c:v>1</c:v>
                </c:pt>
                <c:pt idx="140">
                  <c:v>0</c:v>
                </c:pt>
                <c:pt idx="141">
                  <c:v>0</c:v>
                </c:pt>
                <c:pt idx="142">
                  <c:v>0</c:v>
                </c:pt>
                <c:pt idx="143">
                  <c:v>0</c:v>
                </c:pt>
                <c:pt idx="144">
                  <c:v>0</c:v>
                </c:pt>
                <c:pt idx="145">
                  <c:v>0</c:v>
                </c:pt>
                <c:pt idx="146">
                  <c:v>1</c:v>
                </c:pt>
                <c:pt idx="147">
                  <c:v>0</c:v>
                </c:pt>
                <c:pt idx="148">
                  <c:v>0</c:v>
                </c:pt>
                <c:pt idx="149">
                  <c:v>0</c:v>
                </c:pt>
                <c:pt idx="150">
                  <c:v>0</c:v>
                </c:pt>
                <c:pt idx="151">
                  <c:v>1</c:v>
                </c:pt>
                <c:pt idx="152">
                  <c:v>0</c:v>
                </c:pt>
                <c:pt idx="153">
                  <c:v>0</c:v>
                </c:pt>
                <c:pt idx="154">
                  <c:v>0</c:v>
                </c:pt>
                <c:pt idx="155">
                  <c:v>0</c:v>
                </c:pt>
                <c:pt idx="156">
                  <c:v>0</c:v>
                </c:pt>
                <c:pt idx="157">
                  <c:v>0</c:v>
                </c:pt>
                <c:pt idx="158">
                  <c:v>1</c:v>
                </c:pt>
                <c:pt idx="159">
                  <c:v>0</c:v>
                </c:pt>
                <c:pt idx="160">
                  <c:v>1</c:v>
                </c:pt>
                <c:pt idx="161">
                  <c:v>1</c:v>
                </c:pt>
                <c:pt idx="162">
                  <c:v>0</c:v>
                </c:pt>
                <c:pt idx="163">
                  <c:v>0</c:v>
                </c:pt>
                <c:pt idx="164">
                  <c:v>0</c:v>
                </c:pt>
                <c:pt idx="165">
                  <c:v>1</c:v>
                </c:pt>
                <c:pt idx="166">
                  <c:v>0</c:v>
                </c:pt>
                <c:pt idx="167">
                  <c:v>1</c:v>
                </c:pt>
                <c:pt idx="168">
                  <c:v>0</c:v>
                </c:pt>
                <c:pt idx="169">
                  <c:v>0</c:v>
                </c:pt>
                <c:pt idx="170">
                  <c:v>0</c:v>
                </c:pt>
                <c:pt idx="171">
                  <c:v>1</c:v>
                </c:pt>
                <c:pt idx="172">
                  <c:v>1</c:v>
                </c:pt>
                <c:pt idx="173">
                  <c:v>0</c:v>
                </c:pt>
                <c:pt idx="174">
                  <c:v>1</c:v>
                </c:pt>
                <c:pt idx="175">
                  <c:v>0</c:v>
                </c:pt>
                <c:pt idx="176">
                  <c:v>0</c:v>
                </c:pt>
                <c:pt idx="177">
                  <c:v>0</c:v>
                </c:pt>
                <c:pt idx="178">
                  <c:v>0</c:v>
                </c:pt>
                <c:pt idx="179">
                  <c:v>1</c:v>
                </c:pt>
                <c:pt idx="180">
                  <c:v>0</c:v>
                </c:pt>
                <c:pt idx="181">
                  <c:v>1</c:v>
                </c:pt>
                <c:pt idx="182">
                  <c:v>0</c:v>
                </c:pt>
                <c:pt idx="183">
                  <c:v>0</c:v>
                </c:pt>
                <c:pt idx="184">
                  <c:v>0</c:v>
                </c:pt>
                <c:pt idx="185">
                  <c:v>0</c:v>
                </c:pt>
                <c:pt idx="186">
                  <c:v>1</c:v>
                </c:pt>
                <c:pt idx="187">
                  <c:v>0</c:v>
                </c:pt>
                <c:pt idx="188">
                  <c:v>2</c:v>
                </c:pt>
                <c:pt idx="189">
                  <c:v>0</c:v>
                </c:pt>
                <c:pt idx="190">
                  <c:v>0</c:v>
                </c:pt>
                <c:pt idx="191">
                  <c:v>0</c:v>
                </c:pt>
                <c:pt idx="192">
                  <c:v>0</c:v>
                </c:pt>
                <c:pt idx="193">
                  <c:v>1</c:v>
                </c:pt>
                <c:pt idx="194">
                  <c:v>0</c:v>
                </c:pt>
                <c:pt idx="195">
                  <c:v>1</c:v>
                </c:pt>
                <c:pt idx="196">
                  <c:v>1</c:v>
                </c:pt>
                <c:pt idx="197">
                  <c:v>0</c:v>
                </c:pt>
                <c:pt idx="198">
                  <c:v>0</c:v>
                </c:pt>
                <c:pt idx="199">
                  <c:v>0</c:v>
                </c:pt>
                <c:pt idx="200">
                  <c:v>1</c:v>
                </c:pt>
                <c:pt idx="201">
                  <c:v>0</c:v>
                </c:pt>
                <c:pt idx="202">
                  <c:v>1</c:v>
                </c:pt>
                <c:pt idx="203">
                  <c:v>0</c:v>
                </c:pt>
                <c:pt idx="204">
                  <c:v>0</c:v>
                </c:pt>
                <c:pt idx="205">
                  <c:v>0</c:v>
                </c:pt>
                <c:pt idx="206">
                  <c:v>0</c:v>
                </c:pt>
                <c:pt idx="207">
                  <c:v>1</c:v>
                </c:pt>
                <c:pt idx="208">
                  <c:v>0</c:v>
                </c:pt>
                <c:pt idx="209">
                  <c:v>1</c:v>
                </c:pt>
                <c:pt idx="210">
                  <c:v>0</c:v>
                </c:pt>
                <c:pt idx="211">
                  <c:v>0</c:v>
                </c:pt>
                <c:pt idx="212">
                  <c:v>0</c:v>
                </c:pt>
                <c:pt idx="213">
                  <c:v>0</c:v>
                </c:pt>
                <c:pt idx="214">
                  <c:v>0</c:v>
                </c:pt>
                <c:pt idx="215">
                  <c:v>1</c:v>
                </c:pt>
                <c:pt idx="216">
                  <c:v>0</c:v>
                </c:pt>
                <c:pt idx="217">
                  <c:v>1</c:v>
                </c:pt>
                <c:pt idx="218">
                  <c:v>0</c:v>
                </c:pt>
                <c:pt idx="219">
                  <c:v>0</c:v>
                </c:pt>
                <c:pt idx="220">
                  <c:v>1</c:v>
                </c:pt>
                <c:pt idx="221">
                  <c:v>1</c:v>
                </c:pt>
                <c:pt idx="222">
                  <c:v>0</c:v>
                </c:pt>
                <c:pt idx="223">
                  <c:v>1</c:v>
                </c:pt>
                <c:pt idx="224">
                  <c:v>0</c:v>
                </c:pt>
                <c:pt idx="225">
                  <c:v>0</c:v>
                </c:pt>
                <c:pt idx="226">
                  <c:v>0</c:v>
                </c:pt>
                <c:pt idx="227">
                  <c:v>1</c:v>
                </c:pt>
                <c:pt idx="228">
                  <c:v>1</c:v>
                </c:pt>
                <c:pt idx="229">
                  <c:v>0</c:v>
                </c:pt>
                <c:pt idx="230">
                  <c:v>1</c:v>
                </c:pt>
                <c:pt idx="231">
                  <c:v>0</c:v>
                </c:pt>
                <c:pt idx="232">
                  <c:v>0</c:v>
                </c:pt>
                <c:pt idx="233">
                  <c:v>0</c:v>
                </c:pt>
                <c:pt idx="234">
                  <c:v>1</c:v>
                </c:pt>
                <c:pt idx="235">
                  <c:v>1</c:v>
                </c:pt>
                <c:pt idx="236">
                  <c:v>0</c:v>
                </c:pt>
                <c:pt idx="237">
                  <c:v>1</c:v>
                </c:pt>
                <c:pt idx="238">
                  <c:v>0</c:v>
                </c:pt>
                <c:pt idx="239">
                  <c:v>0</c:v>
                </c:pt>
                <c:pt idx="240">
                  <c:v>1</c:v>
                </c:pt>
                <c:pt idx="241">
                  <c:v>0</c:v>
                </c:pt>
                <c:pt idx="242">
                  <c:v>1</c:v>
                </c:pt>
                <c:pt idx="243">
                  <c:v>0</c:v>
                </c:pt>
                <c:pt idx="244">
                  <c:v>1</c:v>
                </c:pt>
                <c:pt idx="245">
                  <c:v>0</c:v>
                </c:pt>
                <c:pt idx="246">
                  <c:v>0</c:v>
                </c:pt>
                <c:pt idx="247">
                  <c:v>0</c:v>
                </c:pt>
                <c:pt idx="248">
                  <c:v>0</c:v>
                </c:pt>
                <c:pt idx="249">
                  <c:v>1</c:v>
                </c:pt>
                <c:pt idx="250">
                  <c:v>0</c:v>
                </c:pt>
                <c:pt idx="251">
                  <c:v>1</c:v>
                </c:pt>
                <c:pt idx="252">
                  <c:v>0</c:v>
                </c:pt>
                <c:pt idx="253">
                  <c:v>0</c:v>
                </c:pt>
                <c:pt idx="254">
                  <c:v>1</c:v>
                </c:pt>
                <c:pt idx="255">
                  <c:v>0</c:v>
                </c:pt>
                <c:pt idx="256">
                  <c:v>1</c:v>
                </c:pt>
                <c:pt idx="257">
                  <c:v>0</c:v>
                </c:pt>
                <c:pt idx="258">
                  <c:v>1</c:v>
                </c:pt>
                <c:pt idx="259">
                  <c:v>0</c:v>
                </c:pt>
                <c:pt idx="260">
                  <c:v>0</c:v>
                </c:pt>
                <c:pt idx="261">
                  <c:v>0</c:v>
                </c:pt>
                <c:pt idx="262">
                  <c:v>0</c:v>
                </c:pt>
                <c:pt idx="263">
                  <c:v>1</c:v>
                </c:pt>
                <c:pt idx="264">
                  <c:v>0</c:v>
                </c:pt>
                <c:pt idx="265">
                  <c:v>1</c:v>
                </c:pt>
                <c:pt idx="266">
                  <c:v>1</c:v>
                </c:pt>
                <c:pt idx="267">
                  <c:v>0</c:v>
                </c:pt>
                <c:pt idx="268">
                  <c:v>0</c:v>
                </c:pt>
                <c:pt idx="269">
                  <c:v>0</c:v>
                </c:pt>
                <c:pt idx="270">
                  <c:v>0</c:v>
                </c:pt>
                <c:pt idx="271">
                  <c:v>1</c:v>
                </c:pt>
                <c:pt idx="272">
                  <c:v>0</c:v>
                </c:pt>
                <c:pt idx="273">
                  <c:v>1</c:v>
                </c:pt>
                <c:pt idx="274">
                  <c:v>0</c:v>
                </c:pt>
                <c:pt idx="275">
                  <c:v>1</c:v>
                </c:pt>
                <c:pt idx="276">
                  <c:v>0</c:v>
                </c:pt>
                <c:pt idx="277">
                  <c:v>1</c:v>
                </c:pt>
                <c:pt idx="278">
                  <c:v>0</c:v>
                </c:pt>
                <c:pt idx="279">
                  <c:v>1</c:v>
                </c:pt>
                <c:pt idx="280">
                  <c:v>0</c:v>
                </c:pt>
                <c:pt idx="281">
                  <c:v>0</c:v>
                </c:pt>
                <c:pt idx="282">
                  <c:v>0</c:v>
                </c:pt>
                <c:pt idx="283">
                  <c:v>0</c:v>
                </c:pt>
                <c:pt idx="284">
                  <c:v>1</c:v>
                </c:pt>
                <c:pt idx="285">
                  <c:v>0</c:v>
                </c:pt>
                <c:pt idx="286">
                  <c:v>1</c:v>
                </c:pt>
                <c:pt idx="287">
                  <c:v>0</c:v>
                </c:pt>
                <c:pt idx="288">
                  <c:v>0</c:v>
                </c:pt>
                <c:pt idx="289">
                  <c:v>0</c:v>
                </c:pt>
                <c:pt idx="290">
                  <c:v>0</c:v>
                </c:pt>
                <c:pt idx="291">
                  <c:v>1</c:v>
                </c:pt>
                <c:pt idx="292">
                  <c:v>0</c:v>
                </c:pt>
                <c:pt idx="293">
                  <c:v>1</c:v>
                </c:pt>
                <c:pt idx="294">
                  <c:v>1</c:v>
                </c:pt>
                <c:pt idx="295">
                  <c:v>0</c:v>
                </c:pt>
                <c:pt idx="296">
                  <c:v>0</c:v>
                </c:pt>
                <c:pt idx="297">
                  <c:v>0</c:v>
                </c:pt>
                <c:pt idx="298">
                  <c:v>0</c:v>
                </c:pt>
                <c:pt idx="299">
                  <c:v>0</c:v>
                </c:pt>
                <c:pt idx="300">
                  <c:v>1</c:v>
                </c:pt>
                <c:pt idx="301">
                  <c:v>0</c:v>
                </c:pt>
                <c:pt idx="302">
                  <c:v>0</c:v>
                </c:pt>
                <c:pt idx="303">
                  <c:v>0</c:v>
                </c:pt>
                <c:pt idx="304">
                  <c:v>0</c:v>
                </c:pt>
                <c:pt idx="305">
                  <c:v>1</c:v>
                </c:pt>
                <c:pt idx="306">
                  <c:v>0</c:v>
                </c:pt>
                <c:pt idx="307">
                  <c:v>1</c:v>
                </c:pt>
                <c:pt idx="308">
                  <c:v>0</c:v>
                </c:pt>
                <c:pt idx="309">
                  <c:v>0</c:v>
                </c:pt>
                <c:pt idx="310">
                  <c:v>0</c:v>
                </c:pt>
                <c:pt idx="311">
                  <c:v>0</c:v>
                </c:pt>
                <c:pt idx="312">
                  <c:v>1</c:v>
                </c:pt>
                <c:pt idx="313">
                  <c:v>0</c:v>
                </c:pt>
                <c:pt idx="314">
                  <c:v>1</c:v>
                </c:pt>
                <c:pt idx="315">
                  <c:v>0</c:v>
                </c:pt>
                <c:pt idx="316">
                  <c:v>0</c:v>
                </c:pt>
                <c:pt idx="317">
                  <c:v>0</c:v>
                </c:pt>
                <c:pt idx="318">
                  <c:v>0</c:v>
                </c:pt>
                <c:pt idx="319">
                  <c:v>1</c:v>
                </c:pt>
                <c:pt idx="320">
                  <c:v>0</c:v>
                </c:pt>
                <c:pt idx="321">
                  <c:v>1</c:v>
                </c:pt>
                <c:pt idx="322">
                  <c:v>0</c:v>
                </c:pt>
                <c:pt idx="323">
                  <c:v>0</c:v>
                </c:pt>
                <c:pt idx="324">
                  <c:v>0</c:v>
                </c:pt>
                <c:pt idx="325">
                  <c:v>0</c:v>
                </c:pt>
                <c:pt idx="326">
                  <c:v>1</c:v>
                </c:pt>
                <c:pt idx="327">
                  <c:v>0</c:v>
                </c:pt>
                <c:pt idx="328">
                  <c:v>1</c:v>
                </c:pt>
                <c:pt idx="329">
                  <c:v>0</c:v>
                </c:pt>
                <c:pt idx="330">
                  <c:v>0</c:v>
                </c:pt>
                <c:pt idx="331">
                  <c:v>0</c:v>
                </c:pt>
                <c:pt idx="332">
                  <c:v>0</c:v>
                </c:pt>
                <c:pt idx="333">
                  <c:v>1</c:v>
                </c:pt>
                <c:pt idx="334">
                  <c:v>0</c:v>
                </c:pt>
                <c:pt idx="335">
                  <c:v>1</c:v>
                </c:pt>
                <c:pt idx="336">
                  <c:v>0</c:v>
                </c:pt>
                <c:pt idx="337">
                  <c:v>0</c:v>
                </c:pt>
                <c:pt idx="338">
                  <c:v>0</c:v>
                </c:pt>
                <c:pt idx="339">
                  <c:v>0</c:v>
                </c:pt>
                <c:pt idx="340">
                  <c:v>1</c:v>
                </c:pt>
                <c:pt idx="341">
                  <c:v>0</c:v>
                </c:pt>
                <c:pt idx="342">
                  <c:v>1</c:v>
                </c:pt>
                <c:pt idx="343">
                  <c:v>0</c:v>
                </c:pt>
                <c:pt idx="344">
                  <c:v>0</c:v>
                </c:pt>
                <c:pt idx="345">
                  <c:v>0</c:v>
                </c:pt>
                <c:pt idx="346">
                  <c:v>0</c:v>
                </c:pt>
                <c:pt idx="347">
                  <c:v>1</c:v>
                </c:pt>
                <c:pt idx="348">
                  <c:v>0</c:v>
                </c:pt>
                <c:pt idx="349">
                  <c:v>1</c:v>
                </c:pt>
                <c:pt idx="350">
                  <c:v>0</c:v>
                </c:pt>
                <c:pt idx="351">
                  <c:v>0</c:v>
                </c:pt>
                <c:pt idx="352">
                  <c:v>0</c:v>
                </c:pt>
                <c:pt idx="353">
                  <c:v>0</c:v>
                </c:pt>
                <c:pt idx="354">
                  <c:v>1</c:v>
                </c:pt>
                <c:pt idx="355">
                  <c:v>0</c:v>
                </c:pt>
                <c:pt idx="356">
                  <c:v>1</c:v>
                </c:pt>
                <c:pt idx="357">
                  <c:v>0</c:v>
                </c:pt>
                <c:pt idx="358">
                  <c:v>0</c:v>
                </c:pt>
                <c:pt idx="359">
                  <c:v>0</c:v>
                </c:pt>
                <c:pt idx="360">
                  <c:v>1</c:v>
                </c:pt>
                <c:pt idx="361">
                  <c:v>1</c:v>
                </c:pt>
                <c:pt idx="362">
                  <c:v>0</c:v>
                </c:pt>
                <c:pt idx="363">
                  <c:v>1</c:v>
                </c:pt>
                <c:pt idx="364">
                  <c:v>1</c:v>
                </c:pt>
                <c:pt idx="365">
                  <c:v>0</c:v>
                </c:pt>
                <c:pt idx="366">
                  <c:v>0</c:v>
                </c:pt>
                <c:pt idx="367">
                  <c:v>1</c:v>
                </c:pt>
                <c:pt idx="368">
                  <c:v>1</c:v>
                </c:pt>
                <c:pt idx="369">
                  <c:v>0</c:v>
                </c:pt>
                <c:pt idx="370">
                  <c:v>1</c:v>
                </c:pt>
                <c:pt idx="371">
                  <c:v>0</c:v>
                </c:pt>
                <c:pt idx="372">
                  <c:v>0</c:v>
                </c:pt>
                <c:pt idx="373">
                  <c:v>0</c:v>
                </c:pt>
                <c:pt idx="374">
                  <c:v>0</c:v>
                </c:pt>
                <c:pt idx="375">
                  <c:v>1</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1</c:v>
                </c:pt>
                <c:pt idx="418">
                  <c:v>0</c:v>
                </c:pt>
                <c:pt idx="419">
                  <c:v>1</c:v>
                </c:pt>
                <c:pt idx="420">
                  <c:v>0</c:v>
                </c:pt>
                <c:pt idx="421">
                  <c:v>0</c:v>
                </c:pt>
                <c:pt idx="422">
                  <c:v>0</c:v>
                </c:pt>
                <c:pt idx="423">
                  <c:v>0</c:v>
                </c:pt>
                <c:pt idx="424">
                  <c:v>1</c:v>
                </c:pt>
                <c:pt idx="425">
                  <c:v>0</c:v>
                </c:pt>
                <c:pt idx="426">
                  <c:v>1</c:v>
                </c:pt>
                <c:pt idx="427">
                  <c:v>0</c:v>
                </c:pt>
                <c:pt idx="428">
                  <c:v>0</c:v>
                </c:pt>
                <c:pt idx="429">
                  <c:v>0</c:v>
                </c:pt>
                <c:pt idx="430">
                  <c:v>0</c:v>
                </c:pt>
                <c:pt idx="431">
                  <c:v>1</c:v>
                </c:pt>
                <c:pt idx="432">
                  <c:v>0</c:v>
                </c:pt>
                <c:pt idx="433">
                  <c:v>1</c:v>
                </c:pt>
                <c:pt idx="434">
                  <c:v>0</c:v>
                </c:pt>
                <c:pt idx="435">
                  <c:v>0</c:v>
                </c:pt>
                <c:pt idx="436">
                  <c:v>0</c:v>
                </c:pt>
                <c:pt idx="437">
                  <c:v>0</c:v>
                </c:pt>
                <c:pt idx="438">
                  <c:v>1</c:v>
                </c:pt>
                <c:pt idx="439">
                  <c:v>0</c:v>
                </c:pt>
                <c:pt idx="440">
                  <c:v>1</c:v>
                </c:pt>
                <c:pt idx="441">
                  <c:v>0</c:v>
                </c:pt>
                <c:pt idx="442">
                  <c:v>0</c:v>
                </c:pt>
                <c:pt idx="443">
                  <c:v>0</c:v>
                </c:pt>
                <c:pt idx="444">
                  <c:v>1</c:v>
                </c:pt>
                <c:pt idx="445">
                  <c:v>0</c:v>
                </c:pt>
                <c:pt idx="446">
                  <c:v>1</c:v>
                </c:pt>
                <c:pt idx="447">
                  <c:v>0</c:v>
                </c:pt>
                <c:pt idx="448">
                  <c:v>1</c:v>
                </c:pt>
                <c:pt idx="449">
                  <c:v>0</c:v>
                </c:pt>
                <c:pt idx="450">
                  <c:v>0</c:v>
                </c:pt>
                <c:pt idx="451">
                  <c:v>1</c:v>
                </c:pt>
                <c:pt idx="452">
                  <c:v>0</c:v>
                </c:pt>
                <c:pt idx="453">
                  <c:v>1</c:v>
                </c:pt>
                <c:pt idx="454">
                  <c:v>0</c:v>
                </c:pt>
                <c:pt idx="455">
                  <c:v>1</c:v>
                </c:pt>
                <c:pt idx="456">
                  <c:v>0</c:v>
                </c:pt>
                <c:pt idx="457">
                  <c:v>0</c:v>
                </c:pt>
                <c:pt idx="458">
                  <c:v>0</c:v>
                </c:pt>
                <c:pt idx="459">
                  <c:v>0</c:v>
                </c:pt>
                <c:pt idx="460">
                  <c:v>1</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9-6C05-41FF-9368-83C77F74F8F6}"/>
            </c:ext>
          </c:extLst>
        </c:ser>
        <c:ser>
          <c:idx val="42"/>
          <c:order val="42"/>
          <c:tx>
            <c:strRef>
              <c:f>Sheet1!$AR$1</c:f>
              <c:strCache>
                <c:ptCount val="1"/>
                <c:pt idx="0">
                  <c:v>hansgrohe.hungary</c:v>
                </c:pt>
              </c:strCache>
            </c:strRef>
          </c:tx>
          <c:spPr>
            <a:ln w="28575" cap="rnd">
              <a:solidFill>
                <a:schemeClr val="accent1">
                  <a:lumMod val="7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Sheet1!$AR$2:$AR$498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A-6C05-41FF-9368-83C77F74F8F6}"/>
            </c:ext>
          </c:extLst>
        </c:ser>
        <c:ser>
          <c:idx val="43"/>
          <c:order val="43"/>
          <c:tx>
            <c:strRef>
              <c:f>Sheet1!$AS$1</c:f>
              <c:strCache>
                <c:ptCount val="1"/>
                <c:pt idx="0">
                  <c:v>hansgrohe_nl</c:v>
                </c:pt>
              </c:strCache>
            </c:strRef>
          </c:tx>
          <c:spPr>
            <a:ln w="28575" cap="rnd">
              <a:solidFill>
                <a:schemeClr val="accent2">
                  <a:lumMod val="7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Sheet1!$AS$2:$AS$498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B-6C05-41FF-9368-83C77F74F8F6}"/>
            </c:ext>
          </c:extLst>
        </c:ser>
        <c:ser>
          <c:idx val="44"/>
          <c:order val="44"/>
          <c:tx>
            <c:strRef>
              <c:f>Sheet1!$AT$1</c:f>
              <c:strCache>
                <c:ptCount val="1"/>
                <c:pt idx="0">
                  <c:v>hansgroheru</c:v>
                </c:pt>
              </c:strCache>
            </c:strRef>
          </c:tx>
          <c:spPr>
            <a:ln w="28575" cap="rnd">
              <a:solidFill>
                <a:schemeClr val="accent3">
                  <a:lumMod val="7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Sheet1!$AT$2:$AT$498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2C-6C05-41FF-9368-83C77F74F8F6}"/>
            </c:ext>
          </c:extLst>
        </c:ser>
        <c:ser>
          <c:idx val="45"/>
          <c:order val="45"/>
          <c:tx>
            <c:strRef>
              <c:f>Sheet1!$AU$1</c:f>
              <c:strCache>
                <c:ptCount val="1"/>
                <c:pt idx="0">
                  <c:v>grohe_it</c:v>
                </c:pt>
              </c:strCache>
            </c:strRef>
          </c:tx>
          <c:spPr>
            <a:ln w="28575" cap="rnd">
              <a:solidFill>
                <a:schemeClr val="accent4">
                  <a:lumMod val="7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Sheet1!$AU$2:$AU$498</c:f>
              <c:numCache>
                <c:formatCode>General</c:formatCode>
                <c:ptCount val="497"/>
                <c:pt idx="0">
                  <c:v>0</c:v>
                </c:pt>
                <c:pt idx="1">
                  <c:v>0</c:v>
                </c:pt>
                <c:pt idx="2">
                  <c:v>0</c:v>
                </c:pt>
                <c:pt idx="3">
                  <c:v>1</c:v>
                </c:pt>
                <c:pt idx="4">
                  <c:v>0</c:v>
                </c:pt>
                <c:pt idx="5">
                  <c:v>1</c:v>
                </c:pt>
                <c:pt idx="6">
                  <c:v>0</c:v>
                </c:pt>
                <c:pt idx="7">
                  <c:v>1</c:v>
                </c:pt>
                <c:pt idx="8">
                  <c:v>0</c:v>
                </c:pt>
                <c:pt idx="9">
                  <c:v>0</c:v>
                </c:pt>
                <c:pt idx="10">
                  <c:v>0</c:v>
                </c:pt>
                <c:pt idx="11">
                  <c:v>1</c:v>
                </c:pt>
                <c:pt idx="12">
                  <c:v>1</c:v>
                </c:pt>
                <c:pt idx="13">
                  <c:v>0</c:v>
                </c:pt>
                <c:pt idx="14">
                  <c:v>1</c:v>
                </c:pt>
                <c:pt idx="15">
                  <c:v>0</c:v>
                </c:pt>
                <c:pt idx="16">
                  <c:v>0</c:v>
                </c:pt>
                <c:pt idx="17">
                  <c:v>0</c:v>
                </c:pt>
                <c:pt idx="18">
                  <c:v>1</c:v>
                </c:pt>
                <c:pt idx="19">
                  <c:v>1</c:v>
                </c:pt>
                <c:pt idx="20">
                  <c:v>1</c:v>
                </c:pt>
                <c:pt idx="21">
                  <c:v>0</c:v>
                </c:pt>
                <c:pt idx="22">
                  <c:v>0</c:v>
                </c:pt>
                <c:pt idx="23">
                  <c:v>0</c:v>
                </c:pt>
                <c:pt idx="24">
                  <c:v>1</c:v>
                </c:pt>
                <c:pt idx="25">
                  <c:v>0</c:v>
                </c:pt>
                <c:pt idx="26">
                  <c:v>1</c:v>
                </c:pt>
                <c:pt idx="27">
                  <c:v>0</c:v>
                </c:pt>
                <c:pt idx="28">
                  <c:v>1</c:v>
                </c:pt>
                <c:pt idx="29">
                  <c:v>0</c:v>
                </c:pt>
                <c:pt idx="30">
                  <c:v>0</c:v>
                </c:pt>
                <c:pt idx="31">
                  <c:v>1</c:v>
                </c:pt>
                <c:pt idx="32">
                  <c:v>0</c:v>
                </c:pt>
                <c:pt idx="33">
                  <c:v>1</c:v>
                </c:pt>
                <c:pt idx="34">
                  <c:v>0</c:v>
                </c:pt>
                <c:pt idx="35">
                  <c:v>1</c:v>
                </c:pt>
                <c:pt idx="36">
                  <c:v>0</c:v>
                </c:pt>
                <c:pt idx="37">
                  <c:v>0</c:v>
                </c:pt>
                <c:pt idx="38">
                  <c:v>1</c:v>
                </c:pt>
                <c:pt idx="39">
                  <c:v>0</c:v>
                </c:pt>
                <c:pt idx="40">
                  <c:v>1</c:v>
                </c:pt>
                <c:pt idx="41">
                  <c:v>1</c:v>
                </c:pt>
                <c:pt idx="42">
                  <c:v>1</c:v>
                </c:pt>
                <c:pt idx="43">
                  <c:v>0</c:v>
                </c:pt>
                <c:pt idx="44">
                  <c:v>0</c:v>
                </c:pt>
                <c:pt idx="45">
                  <c:v>1</c:v>
                </c:pt>
                <c:pt idx="46">
                  <c:v>0</c:v>
                </c:pt>
                <c:pt idx="47">
                  <c:v>1</c:v>
                </c:pt>
                <c:pt idx="48">
                  <c:v>0</c:v>
                </c:pt>
                <c:pt idx="49">
                  <c:v>1</c:v>
                </c:pt>
                <c:pt idx="50">
                  <c:v>0</c:v>
                </c:pt>
                <c:pt idx="51">
                  <c:v>0</c:v>
                </c:pt>
                <c:pt idx="52">
                  <c:v>1</c:v>
                </c:pt>
                <c:pt idx="53">
                  <c:v>0</c:v>
                </c:pt>
                <c:pt idx="54">
                  <c:v>1</c:v>
                </c:pt>
                <c:pt idx="55">
                  <c:v>0</c:v>
                </c:pt>
                <c:pt idx="56">
                  <c:v>1</c:v>
                </c:pt>
                <c:pt idx="57">
                  <c:v>0</c:v>
                </c:pt>
                <c:pt idx="58">
                  <c:v>0</c:v>
                </c:pt>
                <c:pt idx="59">
                  <c:v>1</c:v>
                </c:pt>
                <c:pt idx="60">
                  <c:v>0</c:v>
                </c:pt>
                <c:pt idx="61">
                  <c:v>0</c:v>
                </c:pt>
                <c:pt idx="62">
                  <c:v>0</c:v>
                </c:pt>
                <c:pt idx="63">
                  <c:v>1</c:v>
                </c:pt>
                <c:pt idx="64">
                  <c:v>1</c:v>
                </c:pt>
                <c:pt idx="65">
                  <c:v>0</c:v>
                </c:pt>
                <c:pt idx="66">
                  <c:v>0</c:v>
                </c:pt>
                <c:pt idx="67">
                  <c:v>0</c:v>
                </c:pt>
                <c:pt idx="68">
                  <c:v>0</c:v>
                </c:pt>
                <c:pt idx="69">
                  <c:v>1</c:v>
                </c:pt>
                <c:pt idx="70">
                  <c:v>1</c:v>
                </c:pt>
                <c:pt idx="71">
                  <c:v>1</c:v>
                </c:pt>
                <c:pt idx="72">
                  <c:v>0</c:v>
                </c:pt>
                <c:pt idx="73">
                  <c:v>1</c:v>
                </c:pt>
                <c:pt idx="74">
                  <c:v>0</c:v>
                </c:pt>
                <c:pt idx="75">
                  <c:v>1</c:v>
                </c:pt>
                <c:pt idx="76">
                  <c:v>0</c:v>
                </c:pt>
                <c:pt idx="77">
                  <c:v>1</c:v>
                </c:pt>
                <c:pt idx="78">
                  <c:v>0</c:v>
                </c:pt>
                <c:pt idx="79">
                  <c:v>0</c:v>
                </c:pt>
                <c:pt idx="80">
                  <c:v>1</c:v>
                </c:pt>
                <c:pt idx="81">
                  <c:v>0</c:v>
                </c:pt>
                <c:pt idx="82">
                  <c:v>1</c:v>
                </c:pt>
                <c:pt idx="83">
                  <c:v>0</c:v>
                </c:pt>
                <c:pt idx="84">
                  <c:v>1</c:v>
                </c:pt>
                <c:pt idx="85">
                  <c:v>0</c:v>
                </c:pt>
                <c:pt idx="86">
                  <c:v>0</c:v>
                </c:pt>
                <c:pt idx="87">
                  <c:v>1</c:v>
                </c:pt>
                <c:pt idx="88">
                  <c:v>1</c:v>
                </c:pt>
                <c:pt idx="89">
                  <c:v>0</c:v>
                </c:pt>
                <c:pt idx="90">
                  <c:v>1</c:v>
                </c:pt>
                <c:pt idx="91">
                  <c:v>1</c:v>
                </c:pt>
                <c:pt idx="92">
                  <c:v>0</c:v>
                </c:pt>
                <c:pt idx="93">
                  <c:v>0</c:v>
                </c:pt>
                <c:pt idx="94">
                  <c:v>1</c:v>
                </c:pt>
                <c:pt idx="95">
                  <c:v>0</c:v>
                </c:pt>
                <c:pt idx="96">
                  <c:v>1</c:v>
                </c:pt>
                <c:pt idx="97">
                  <c:v>0</c:v>
                </c:pt>
                <c:pt idx="98">
                  <c:v>1</c:v>
                </c:pt>
                <c:pt idx="99">
                  <c:v>0</c:v>
                </c:pt>
                <c:pt idx="100">
                  <c:v>0</c:v>
                </c:pt>
                <c:pt idx="101">
                  <c:v>1</c:v>
                </c:pt>
                <c:pt idx="102">
                  <c:v>1</c:v>
                </c:pt>
                <c:pt idx="103">
                  <c:v>1</c:v>
                </c:pt>
                <c:pt idx="104">
                  <c:v>0</c:v>
                </c:pt>
                <c:pt idx="105">
                  <c:v>0</c:v>
                </c:pt>
                <c:pt idx="106">
                  <c:v>1</c:v>
                </c:pt>
                <c:pt idx="107">
                  <c:v>0</c:v>
                </c:pt>
                <c:pt idx="108">
                  <c:v>1</c:v>
                </c:pt>
                <c:pt idx="109">
                  <c:v>0</c:v>
                </c:pt>
                <c:pt idx="110">
                  <c:v>1</c:v>
                </c:pt>
                <c:pt idx="111">
                  <c:v>0</c:v>
                </c:pt>
                <c:pt idx="112">
                  <c:v>1</c:v>
                </c:pt>
                <c:pt idx="113">
                  <c:v>0</c:v>
                </c:pt>
                <c:pt idx="114">
                  <c:v>0</c:v>
                </c:pt>
                <c:pt idx="115">
                  <c:v>1</c:v>
                </c:pt>
                <c:pt idx="116">
                  <c:v>0</c:v>
                </c:pt>
                <c:pt idx="117">
                  <c:v>1</c:v>
                </c:pt>
                <c:pt idx="118">
                  <c:v>0</c:v>
                </c:pt>
                <c:pt idx="119">
                  <c:v>1</c:v>
                </c:pt>
                <c:pt idx="120">
                  <c:v>0</c:v>
                </c:pt>
                <c:pt idx="121">
                  <c:v>0</c:v>
                </c:pt>
                <c:pt idx="122">
                  <c:v>1</c:v>
                </c:pt>
                <c:pt idx="123">
                  <c:v>0</c:v>
                </c:pt>
                <c:pt idx="124">
                  <c:v>1</c:v>
                </c:pt>
                <c:pt idx="125">
                  <c:v>1</c:v>
                </c:pt>
                <c:pt idx="126">
                  <c:v>1</c:v>
                </c:pt>
                <c:pt idx="127">
                  <c:v>0</c:v>
                </c:pt>
                <c:pt idx="128">
                  <c:v>0</c:v>
                </c:pt>
                <c:pt idx="129">
                  <c:v>1</c:v>
                </c:pt>
                <c:pt idx="130">
                  <c:v>0</c:v>
                </c:pt>
                <c:pt idx="131">
                  <c:v>1</c:v>
                </c:pt>
                <c:pt idx="132">
                  <c:v>1</c:v>
                </c:pt>
                <c:pt idx="133">
                  <c:v>1</c:v>
                </c:pt>
                <c:pt idx="134">
                  <c:v>0</c:v>
                </c:pt>
                <c:pt idx="135">
                  <c:v>0</c:v>
                </c:pt>
                <c:pt idx="136">
                  <c:v>0</c:v>
                </c:pt>
                <c:pt idx="137">
                  <c:v>0</c:v>
                </c:pt>
                <c:pt idx="138">
                  <c:v>1</c:v>
                </c:pt>
                <c:pt idx="139">
                  <c:v>0</c:v>
                </c:pt>
                <c:pt idx="140">
                  <c:v>1</c:v>
                </c:pt>
                <c:pt idx="141">
                  <c:v>0</c:v>
                </c:pt>
                <c:pt idx="142">
                  <c:v>0</c:v>
                </c:pt>
                <c:pt idx="143">
                  <c:v>1</c:v>
                </c:pt>
                <c:pt idx="144">
                  <c:v>0</c:v>
                </c:pt>
                <c:pt idx="145">
                  <c:v>1</c:v>
                </c:pt>
                <c:pt idx="146">
                  <c:v>1</c:v>
                </c:pt>
                <c:pt idx="147">
                  <c:v>1</c:v>
                </c:pt>
                <c:pt idx="148">
                  <c:v>0</c:v>
                </c:pt>
                <c:pt idx="149">
                  <c:v>0</c:v>
                </c:pt>
                <c:pt idx="150">
                  <c:v>1</c:v>
                </c:pt>
                <c:pt idx="151">
                  <c:v>0</c:v>
                </c:pt>
                <c:pt idx="152">
                  <c:v>1</c:v>
                </c:pt>
                <c:pt idx="153">
                  <c:v>0</c:v>
                </c:pt>
                <c:pt idx="154">
                  <c:v>1</c:v>
                </c:pt>
                <c:pt idx="155">
                  <c:v>0</c:v>
                </c:pt>
                <c:pt idx="156">
                  <c:v>0</c:v>
                </c:pt>
                <c:pt idx="157">
                  <c:v>1</c:v>
                </c:pt>
                <c:pt idx="158">
                  <c:v>0</c:v>
                </c:pt>
                <c:pt idx="159">
                  <c:v>1</c:v>
                </c:pt>
                <c:pt idx="160">
                  <c:v>0</c:v>
                </c:pt>
                <c:pt idx="161">
                  <c:v>1</c:v>
                </c:pt>
                <c:pt idx="162">
                  <c:v>0</c:v>
                </c:pt>
                <c:pt idx="163">
                  <c:v>0</c:v>
                </c:pt>
                <c:pt idx="164">
                  <c:v>1</c:v>
                </c:pt>
                <c:pt idx="165">
                  <c:v>0</c:v>
                </c:pt>
                <c:pt idx="166">
                  <c:v>1</c:v>
                </c:pt>
                <c:pt idx="167">
                  <c:v>0</c:v>
                </c:pt>
                <c:pt idx="168">
                  <c:v>1</c:v>
                </c:pt>
                <c:pt idx="169">
                  <c:v>0</c:v>
                </c:pt>
                <c:pt idx="170">
                  <c:v>0</c:v>
                </c:pt>
                <c:pt idx="171">
                  <c:v>1</c:v>
                </c:pt>
                <c:pt idx="172">
                  <c:v>1</c:v>
                </c:pt>
                <c:pt idx="173">
                  <c:v>1</c:v>
                </c:pt>
                <c:pt idx="174">
                  <c:v>0</c:v>
                </c:pt>
                <c:pt idx="175">
                  <c:v>1</c:v>
                </c:pt>
                <c:pt idx="176">
                  <c:v>0</c:v>
                </c:pt>
                <c:pt idx="177">
                  <c:v>0</c:v>
                </c:pt>
                <c:pt idx="178">
                  <c:v>1</c:v>
                </c:pt>
                <c:pt idx="179">
                  <c:v>0</c:v>
                </c:pt>
                <c:pt idx="180">
                  <c:v>1</c:v>
                </c:pt>
                <c:pt idx="181">
                  <c:v>0</c:v>
                </c:pt>
                <c:pt idx="182">
                  <c:v>1</c:v>
                </c:pt>
                <c:pt idx="183">
                  <c:v>0</c:v>
                </c:pt>
                <c:pt idx="184">
                  <c:v>0</c:v>
                </c:pt>
                <c:pt idx="185">
                  <c:v>1</c:v>
                </c:pt>
                <c:pt idx="186">
                  <c:v>0</c:v>
                </c:pt>
                <c:pt idx="187">
                  <c:v>1</c:v>
                </c:pt>
                <c:pt idx="188">
                  <c:v>0</c:v>
                </c:pt>
                <c:pt idx="189">
                  <c:v>1</c:v>
                </c:pt>
                <c:pt idx="190">
                  <c:v>0</c:v>
                </c:pt>
                <c:pt idx="191">
                  <c:v>0</c:v>
                </c:pt>
                <c:pt idx="192">
                  <c:v>1</c:v>
                </c:pt>
                <c:pt idx="193">
                  <c:v>0</c:v>
                </c:pt>
                <c:pt idx="194">
                  <c:v>1</c:v>
                </c:pt>
                <c:pt idx="195">
                  <c:v>0</c:v>
                </c:pt>
                <c:pt idx="196">
                  <c:v>1</c:v>
                </c:pt>
                <c:pt idx="197">
                  <c:v>0</c:v>
                </c:pt>
                <c:pt idx="198">
                  <c:v>0</c:v>
                </c:pt>
                <c:pt idx="199">
                  <c:v>1</c:v>
                </c:pt>
                <c:pt idx="200">
                  <c:v>1</c:v>
                </c:pt>
                <c:pt idx="201">
                  <c:v>1</c:v>
                </c:pt>
                <c:pt idx="202">
                  <c:v>0</c:v>
                </c:pt>
                <c:pt idx="203">
                  <c:v>1</c:v>
                </c:pt>
                <c:pt idx="204">
                  <c:v>0</c:v>
                </c:pt>
                <c:pt idx="205">
                  <c:v>0</c:v>
                </c:pt>
                <c:pt idx="206">
                  <c:v>1</c:v>
                </c:pt>
                <c:pt idx="207">
                  <c:v>0</c:v>
                </c:pt>
                <c:pt idx="208">
                  <c:v>1</c:v>
                </c:pt>
                <c:pt idx="209">
                  <c:v>0</c:v>
                </c:pt>
                <c:pt idx="210">
                  <c:v>1</c:v>
                </c:pt>
                <c:pt idx="211">
                  <c:v>0</c:v>
                </c:pt>
                <c:pt idx="212">
                  <c:v>0</c:v>
                </c:pt>
                <c:pt idx="213">
                  <c:v>1</c:v>
                </c:pt>
                <c:pt idx="214">
                  <c:v>0</c:v>
                </c:pt>
                <c:pt idx="215">
                  <c:v>1</c:v>
                </c:pt>
                <c:pt idx="216">
                  <c:v>0</c:v>
                </c:pt>
                <c:pt idx="217">
                  <c:v>1</c:v>
                </c:pt>
                <c:pt idx="218">
                  <c:v>0</c:v>
                </c:pt>
                <c:pt idx="219">
                  <c:v>0</c:v>
                </c:pt>
                <c:pt idx="220">
                  <c:v>1</c:v>
                </c:pt>
                <c:pt idx="221">
                  <c:v>0</c:v>
                </c:pt>
                <c:pt idx="222">
                  <c:v>1</c:v>
                </c:pt>
                <c:pt idx="223">
                  <c:v>0</c:v>
                </c:pt>
                <c:pt idx="224">
                  <c:v>1</c:v>
                </c:pt>
                <c:pt idx="225">
                  <c:v>0</c:v>
                </c:pt>
                <c:pt idx="226">
                  <c:v>0</c:v>
                </c:pt>
                <c:pt idx="227">
                  <c:v>1</c:v>
                </c:pt>
                <c:pt idx="228">
                  <c:v>0</c:v>
                </c:pt>
                <c:pt idx="229">
                  <c:v>1</c:v>
                </c:pt>
                <c:pt idx="230">
                  <c:v>0</c:v>
                </c:pt>
                <c:pt idx="231">
                  <c:v>1</c:v>
                </c:pt>
                <c:pt idx="232">
                  <c:v>0</c:v>
                </c:pt>
                <c:pt idx="233">
                  <c:v>0</c:v>
                </c:pt>
                <c:pt idx="234">
                  <c:v>1</c:v>
                </c:pt>
                <c:pt idx="235">
                  <c:v>0</c:v>
                </c:pt>
                <c:pt idx="236">
                  <c:v>1</c:v>
                </c:pt>
                <c:pt idx="237">
                  <c:v>0</c:v>
                </c:pt>
                <c:pt idx="238">
                  <c:v>1</c:v>
                </c:pt>
                <c:pt idx="239">
                  <c:v>0</c:v>
                </c:pt>
                <c:pt idx="240">
                  <c:v>0</c:v>
                </c:pt>
                <c:pt idx="241">
                  <c:v>1</c:v>
                </c:pt>
                <c:pt idx="242">
                  <c:v>0</c:v>
                </c:pt>
                <c:pt idx="243">
                  <c:v>1</c:v>
                </c:pt>
                <c:pt idx="244">
                  <c:v>0</c:v>
                </c:pt>
                <c:pt idx="245">
                  <c:v>1</c:v>
                </c:pt>
                <c:pt idx="246">
                  <c:v>0</c:v>
                </c:pt>
                <c:pt idx="247">
                  <c:v>0</c:v>
                </c:pt>
                <c:pt idx="248">
                  <c:v>1</c:v>
                </c:pt>
                <c:pt idx="249">
                  <c:v>0</c:v>
                </c:pt>
                <c:pt idx="250">
                  <c:v>1</c:v>
                </c:pt>
                <c:pt idx="251">
                  <c:v>0</c:v>
                </c:pt>
                <c:pt idx="252">
                  <c:v>1</c:v>
                </c:pt>
                <c:pt idx="253">
                  <c:v>0</c:v>
                </c:pt>
                <c:pt idx="254">
                  <c:v>0</c:v>
                </c:pt>
                <c:pt idx="255">
                  <c:v>1</c:v>
                </c:pt>
                <c:pt idx="256">
                  <c:v>0</c:v>
                </c:pt>
                <c:pt idx="257">
                  <c:v>1</c:v>
                </c:pt>
                <c:pt idx="258">
                  <c:v>0</c:v>
                </c:pt>
                <c:pt idx="259">
                  <c:v>1</c:v>
                </c:pt>
                <c:pt idx="260">
                  <c:v>0</c:v>
                </c:pt>
                <c:pt idx="261">
                  <c:v>0</c:v>
                </c:pt>
                <c:pt idx="262">
                  <c:v>1</c:v>
                </c:pt>
                <c:pt idx="263">
                  <c:v>0</c:v>
                </c:pt>
                <c:pt idx="264">
                  <c:v>1</c:v>
                </c:pt>
                <c:pt idx="265">
                  <c:v>0</c:v>
                </c:pt>
                <c:pt idx="266">
                  <c:v>1</c:v>
                </c:pt>
                <c:pt idx="267">
                  <c:v>0</c:v>
                </c:pt>
                <c:pt idx="268">
                  <c:v>0</c:v>
                </c:pt>
                <c:pt idx="269">
                  <c:v>1</c:v>
                </c:pt>
                <c:pt idx="270">
                  <c:v>0</c:v>
                </c:pt>
                <c:pt idx="271">
                  <c:v>1</c:v>
                </c:pt>
                <c:pt idx="272">
                  <c:v>0</c:v>
                </c:pt>
                <c:pt idx="273">
                  <c:v>1</c:v>
                </c:pt>
                <c:pt idx="274">
                  <c:v>0</c:v>
                </c:pt>
                <c:pt idx="275">
                  <c:v>0</c:v>
                </c:pt>
                <c:pt idx="276">
                  <c:v>1</c:v>
                </c:pt>
                <c:pt idx="277">
                  <c:v>0</c:v>
                </c:pt>
                <c:pt idx="278">
                  <c:v>1</c:v>
                </c:pt>
                <c:pt idx="279">
                  <c:v>0</c:v>
                </c:pt>
                <c:pt idx="280">
                  <c:v>1</c:v>
                </c:pt>
                <c:pt idx="281">
                  <c:v>0</c:v>
                </c:pt>
                <c:pt idx="282">
                  <c:v>0</c:v>
                </c:pt>
                <c:pt idx="283">
                  <c:v>1</c:v>
                </c:pt>
                <c:pt idx="284">
                  <c:v>0</c:v>
                </c:pt>
                <c:pt idx="285">
                  <c:v>1</c:v>
                </c:pt>
                <c:pt idx="286">
                  <c:v>0</c:v>
                </c:pt>
                <c:pt idx="287">
                  <c:v>1</c:v>
                </c:pt>
                <c:pt idx="288">
                  <c:v>0</c:v>
                </c:pt>
                <c:pt idx="289">
                  <c:v>0</c:v>
                </c:pt>
                <c:pt idx="290">
                  <c:v>1</c:v>
                </c:pt>
                <c:pt idx="291">
                  <c:v>0</c:v>
                </c:pt>
                <c:pt idx="292">
                  <c:v>1</c:v>
                </c:pt>
                <c:pt idx="293">
                  <c:v>0</c:v>
                </c:pt>
                <c:pt idx="294">
                  <c:v>1</c:v>
                </c:pt>
                <c:pt idx="295">
                  <c:v>0</c:v>
                </c:pt>
                <c:pt idx="296">
                  <c:v>0</c:v>
                </c:pt>
                <c:pt idx="297">
                  <c:v>1</c:v>
                </c:pt>
                <c:pt idx="298">
                  <c:v>0</c:v>
                </c:pt>
                <c:pt idx="299">
                  <c:v>0</c:v>
                </c:pt>
                <c:pt idx="300">
                  <c:v>1</c:v>
                </c:pt>
                <c:pt idx="301">
                  <c:v>1</c:v>
                </c:pt>
                <c:pt idx="302">
                  <c:v>0</c:v>
                </c:pt>
                <c:pt idx="303">
                  <c:v>0</c:v>
                </c:pt>
                <c:pt idx="304">
                  <c:v>1</c:v>
                </c:pt>
                <c:pt idx="305">
                  <c:v>0</c:v>
                </c:pt>
                <c:pt idx="306">
                  <c:v>1</c:v>
                </c:pt>
                <c:pt idx="307">
                  <c:v>0</c:v>
                </c:pt>
                <c:pt idx="308">
                  <c:v>1</c:v>
                </c:pt>
                <c:pt idx="309">
                  <c:v>0</c:v>
                </c:pt>
                <c:pt idx="310">
                  <c:v>0</c:v>
                </c:pt>
                <c:pt idx="311">
                  <c:v>1</c:v>
                </c:pt>
                <c:pt idx="312">
                  <c:v>0</c:v>
                </c:pt>
                <c:pt idx="313">
                  <c:v>1</c:v>
                </c:pt>
                <c:pt idx="314">
                  <c:v>0</c:v>
                </c:pt>
                <c:pt idx="315">
                  <c:v>1</c:v>
                </c:pt>
                <c:pt idx="316">
                  <c:v>0</c:v>
                </c:pt>
                <c:pt idx="317">
                  <c:v>0</c:v>
                </c:pt>
                <c:pt idx="318">
                  <c:v>1</c:v>
                </c:pt>
                <c:pt idx="319">
                  <c:v>0</c:v>
                </c:pt>
                <c:pt idx="320">
                  <c:v>1</c:v>
                </c:pt>
                <c:pt idx="321">
                  <c:v>0</c:v>
                </c:pt>
                <c:pt idx="322">
                  <c:v>1</c:v>
                </c:pt>
                <c:pt idx="323">
                  <c:v>0</c:v>
                </c:pt>
                <c:pt idx="324">
                  <c:v>0</c:v>
                </c:pt>
                <c:pt idx="325">
                  <c:v>1</c:v>
                </c:pt>
                <c:pt idx="326">
                  <c:v>0</c:v>
                </c:pt>
                <c:pt idx="327">
                  <c:v>1</c:v>
                </c:pt>
                <c:pt idx="328">
                  <c:v>0</c:v>
                </c:pt>
                <c:pt idx="329">
                  <c:v>1</c:v>
                </c:pt>
                <c:pt idx="330">
                  <c:v>0</c:v>
                </c:pt>
                <c:pt idx="331">
                  <c:v>0</c:v>
                </c:pt>
                <c:pt idx="332">
                  <c:v>1</c:v>
                </c:pt>
                <c:pt idx="333">
                  <c:v>0</c:v>
                </c:pt>
                <c:pt idx="334">
                  <c:v>1</c:v>
                </c:pt>
                <c:pt idx="335">
                  <c:v>1</c:v>
                </c:pt>
                <c:pt idx="336">
                  <c:v>0</c:v>
                </c:pt>
                <c:pt idx="337">
                  <c:v>0</c:v>
                </c:pt>
                <c:pt idx="338">
                  <c:v>0</c:v>
                </c:pt>
                <c:pt idx="339">
                  <c:v>1</c:v>
                </c:pt>
                <c:pt idx="340">
                  <c:v>0</c:v>
                </c:pt>
                <c:pt idx="341">
                  <c:v>0</c:v>
                </c:pt>
                <c:pt idx="342">
                  <c:v>1</c:v>
                </c:pt>
                <c:pt idx="343">
                  <c:v>1</c:v>
                </c:pt>
                <c:pt idx="344">
                  <c:v>0</c:v>
                </c:pt>
                <c:pt idx="345">
                  <c:v>0</c:v>
                </c:pt>
                <c:pt idx="346">
                  <c:v>1</c:v>
                </c:pt>
                <c:pt idx="347">
                  <c:v>0</c:v>
                </c:pt>
                <c:pt idx="348">
                  <c:v>1</c:v>
                </c:pt>
                <c:pt idx="349">
                  <c:v>0</c:v>
                </c:pt>
                <c:pt idx="350">
                  <c:v>1</c:v>
                </c:pt>
                <c:pt idx="351">
                  <c:v>0</c:v>
                </c:pt>
                <c:pt idx="352">
                  <c:v>0</c:v>
                </c:pt>
                <c:pt idx="353">
                  <c:v>1</c:v>
                </c:pt>
                <c:pt idx="354">
                  <c:v>0</c:v>
                </c:pt>
                <c:pt idx="355">
                  <c:v>1</c:v>
                </c:pt>
                <c:pt idx="356">
                  <c:v>0</c:v>
                </c:pt>
                <c:pt idx="357">
                  <c:v>1</c:v>
                </c:pt>
                <c:pt idx="358">
                  <c:v>0</c:v>
                </c:pt>
                <c:pt idx="359">
                  <c:v>0</c:v>
                </c:pt>
                <c:pt idx="360">
                  <c:v>1</c:v>
                </c:pt>
                <c:pt idx="361">
                  <c:v>0</c:v>
                </c:pt>
                <c:pt idx="362">
                  <c:v>1</c:v>
                </c:pt>
                <c:pt idx="363">
                  <c:v>0</c:v>
                </c:pt>
                <c:pt idx="364">
                  <c:v>1</c:v>
                </c:pt>
                <c:pt idx="365">
                  <c:v>0</c:v>
                </c:pt>
                <c:pt idx="366">
                  <c:v>0</c:v>
                </c:pt>
                <c:pt idx="367">
                  <c:v>2</c:v>
                </c:pt>
                <c:pt idx="368">
                  <c:v>1</c:v>
                </c:pt>
                <c:pt idx="369">
                  <c:v>1</c:v>
                </c:pt>
                <c:pt idx="370">
                  <c:v>1</c:v>
                </c:pt>
                <c:pt idx="371">
                  <c:v>1</c:v>
                </c:pt>
                <c:pt idx="372">
                  <c:v>1</c:v>
                </c:pt>
                <c:pt idx="373">
                  <c:v>0</c:v>
                </c:pt>
                <c:pt idx="374">
                  <c:v>0</c:v>
                </c:pt>
                <c:pt idx="375">
                  <c:v>1</c:v>
                </c:pt>
                <c:pt idx="376">
                  <c:v>1</c:v>
                </c:pt>
                <c:pt idx="377">
                  <c:v>1</c:v>
                </c:pt>
                <c:pt idx="378">
                  <c:v>2</c:v>
                </c:pt>
                <c:pt idx="379">
                  <c:v>1</c:v>
                </c:pt>
                <c:pt idx="380">
                  <c:v>1</c:v>
                </c:pt>
                <c:pt idx="381">
                  <c:v>0</c:v>
                </c:pt>
                <c:pt idx="382">
                  <c:v>1</c:v>
                </c:pt>
                <c:pt idx="383">
                  <c:v>2</c:v>
                </c:pt>
                <c:pt idx="384">
                  <c:v>3</c:v>
                </c:pt>
                <c:pt idx="385">
                  <c:v>3</c:v>
                </c:pt>
                <c:pt idx="386">
                  <c:v>3</c:v>
                </c:pt>
                <c:pt idx="387">
                  <c:v>3</c:v>
                </c:pt>
                <c:pt idx="388">
                  <c:v>0</c:v>
                </c:pt>
                <c:pt idx="389">
                  <c:v>0</c:v>
                </c:pt>
                <c:pt idx="390">
                  <c:v>1</c:v>
                </c:pt>
                <c:pt idx="391">
                  <c:v>0</c:v>
                </c:pt>
                <c:pt idx="392">
                  <c:v>2</c:v>
                </c:pt>
                <c:pt idx="393">
                  <c:v>1</c:v>
                </c:pt>
                <c:pt idx="394">
                  <c:v>0</c:v>
                </c:pt>
                <c:pt idx="395">
                  <c:v>0</c:v>
                </c:pt>
                <c:pt idx="396">
                  <c:v>1</c:v>
                </c:pt>
                <c:pt idx="397">
                  <c:v>0</c:v>
                </c:pt>
                <c:pt idx="398">
                  <c:v>1</c:v>
                </c:pt>
                <c:pt idx="399">
                  <c:v>1</c:v>
                </c:pt>
                <c:pt idx="400">
                  <c:v>0</c:v>
                </c:pt>
                <c:pt idx="401">
                  <c:v>0</c:v>
                </c:pt>
                <c:pt idx="402">
                  <c:v>1</c:v>
                </c:pt>
                <c:pt idx="403">
                  <c:v>0</c:v>
                </c:pt>
                <c:pt idx="404">
                  <c:v>1</c:v>
                </c:pt>
                <c:pt idx="405">
                  <c:v>0</c:v>
                </c:pt>
                <c:pt idx="406">
                  <c:v>1</c:v>
                </c:pt>
                <c:pt idx="407">
                  <c:v>0</c:v>
                </c:pt>
                <c:pt idx="408">
                  <c:v>0</c:v>
                </c:pt>
                <c:pt idx="409">
                  <c:v>1</c:v>
                </c:pt>
                <c:pt idx="410">
                  <c:v>0</c:v>
                </c:pt>
                <c:pt idx="411">
                  <c:v>1</c:v>
                </c:pt>
                <c:pt idx="412">
                  <c:v>0</c:v>
                </c:pt>
                <c:pt idx="413">
                  <c:v>1</c:v>
                </c:pt>
                <c:pt idx="414">
                  <c:v>0</c:v>
                </c:pt>
                <c:pt idx="415">
                  <c:v>0</c:v>
                </c:pt>
                <c:pt idx="416">
                  <c:v>1</c:v>
                </c:pt>
                <c:pt idx="417">
                  <c:v>0</c:v>
                </c:pt>
                <c:pt idx="418">
                  <c:v>1</c:v>
                </c:pt>
                <c:pt idx="419">
                  <c:v>0</c:v>
                </c:pt>
                <c:pt idx="420">
                  <c:v>1</c:v>
                </c:pt>
                <c:pt idx="421">
                  <c:v>0</c:v>
                </c:pt>
                <c:pt idx="422">
                  <c:v>0</c:v>
                </c:pt>
                <c:pt idx="423">
                  <c:v>1</c:v>
                </c:pt>
                <c:pt idx="424">
                  <c:v>0</c:v>
                </c:pt>
                <c:pt idx="425">
                  <c:v>1</c:v>
                </c:pt>
                <c:pt idx="426">
                  <c:v>1</c:v>
                </c:pt>
                <c:pt idx="427">
                  <c:v>0</c:v>
                </c:pt>
                <c:pt idx="428">
                  <c:v>0</c:v>
                </c:pt>
                <c:pt idx="429">
                  <c:v>0</c:v>
                </c:pt>
                <c:pt idx="430">
                  <c:v>1</c:v>
                </c:pt>
                <c:pt idx="431">
                  <c:v>0</c:v>
                </c:pt>
                <c:pt idx="432">
                  <c:v>1</c:v>
                </c:pt>
                <c:pt idx="433">
                  <c:v>0</c:v>
                </c:pt>
                <c:pt idx="434">
                  <c:v>1</c:v>
                </c:pt>
                <c:pt idx="435">
                  <c:v>0</c:v>
                </c:pt>
                <c:pt idx="436">
                  <c:v>0</c:v>
                </c:pt>
                <c:pt idx="437">
                  <c:v>1</c:v>
                </c:pt>
                <c:pt idx="438">
                  <c:v>0</c:v>
                </c:pt>
                <c:pt idx="439">
                  <c:v>1</c:v>
                </c:pt>
                <c:pt idx="440">
                  <c:v>0</c:v>
                </c:pt>
                <c:pt idx="441">
                  <c:v>1</c:v>
                </c:pt>
                <c:pt idx="442">
                  <c:v>0</c:v>
                </c:pt>
                <c:pt idx="443">
                  <c:v>0</c:v>
                </c:pt>
                <c:pt idx="444">
                  <c:v>1</c:v>
                </c:pt>
                <c:pt idx="445">
                  <c:v>0</c:v>
                </c:pt>
                <c:pt idx="446">
                  <c:v>1</c:v>
                </c:pt>
                <c:pt idx="447">
                  <c:v>0</c:v>
                </c:pt>
                <c:pt idx="448">
                  <c:v>1</c:v>
                </c:pt>
                <c:pt idx="449">
                  <c:v>0</c:v>
                </c:pt>
                <c:pt idx="450">
                  <c:v>0</c:v>
                </c:pt>
                <c:pt idx="451">
                  <c:v>1</c:v>
                </c:pt>
                <c:pt idx="452">
                  <c:v>0</c:v>
                </c:pt>
                <c:pt idx="453">
                  <c:v>1</c:v>
                </c:pt>
                <c:pt idx="454">
                  <c:v>0</c:v>
                </c:pt>
                <c:pt idx="455">
                  <c:v>1</c:v>
                </c:pt>
                <c:pt idx="456">
                  <c:v>0</c:v>
                </c:pt>
                <c:pt idx="457">
                  <c:v>0</c:v>
                </c:pt>
                <c:pt idx="458">
                  <c:v>1</c:v>
                </c:pt>
                <c:pt idx="459">
                  <c:v>0</c:v>
                </c:pt>
                <c:pt idx="460">
                  <c:v>1</c:v>
                </c:pt>
                <c:pt idx="461">
                  <c:v>0</c:v>
                </c:pt>
                <c:pt idx="462">
                  <c:v>1</c:v>
                </c:pt>
                <c:pt idx="463">
                  <c:v>0</c:v>
                </c:pt>
                <c:pt idx="464">
                  <c:v>0</c:v>
                </c:pt>
                <c:pt idx="465">
                  <c:v>1</c:v>
                </c:pt>
                <c:pt idx="466">
                  <c:v>0</c:v>
                </c:pt>
                <c:pt idx="467">
                  <c:v>1</c:v>
                </c:pt>
                <c:pt idx="468">
                  <c:v>0</c:v>
                </c:pt>
                <c:pt idx="469">
                  <c:v>1</c:v>
                </c:pt>
                <c:pt idx="470">
                  <c:v>0</c:v>
                </c:pt>
                <c:pt idx="471">
                  <c:v>0</c:v>
                </c:pt>
                <c:pt idx="472">
                  <c:v>0</c:v>
                </c:pt>
                <c:pt idx="473">
                  <c:v>0</c:v>
                </c:pt>
                <c:pt idx="474">
                  <c:v>1</c:v>
                </c:pt>
                <c:pt idx="475">
                  <c:v>0</c:v>
                </c:pt>
                <c:pt idx="476">
                  <c:v>1</c:v>
                </c:pt>
                <c:pt idx="477">
                  <c:v>0</c:v>
                </c:pt>
                <c:pt idx="478">
                  <c:v>0</c:v>
                </c:pt>
                <c:pt idx="479">
                  <c:v>1</c:v>
                </c:pt>
                <c:pt idx="480">
                  <c:v>0</c:v>
                </c:pt>
                <c:pt idx="481">
                  <c:v>1</c:v>
                </c:pt>
                <c:pt idx="482">
                  <c:v>0</c:v>
                </c:pt>
                <c:pt idx="483">
                  <c:v>1</c:v>
                </c:pt>
                <c:pt idx="484">
                  <c:v>0</c:v>
                </c:pt>
                <c:pt idx="485">
                  <c:v>0</c:v>
                </c:pt>
                <c:pt idx="486">
                  <c:v>1</c:v>
                </c:pt>
                <c:pt idx="487">
                  <c:v>0</c:v>
                </c:pt>
                <c:pt idx="488">
                  <c:v>1</c:v>
                </c:pt>
                <c:pt idx="489">
                  <c:v>0</c:v>
                </c:pt>
                <c:pt idx="490">
                  <c:v>1</c:v>
                </c:pt>
                <c:pt idx="491">
                  <c:v>0</c:v>
                </c:pt>
                <c:pt idx="492">
                  <c:v>0</c:v>
                </c:pt>
                <c:pt idx="493">
                  <c:v>1</c:v>
                </c:pt>
                <c:pt idx="494">
                  <c:v>0</c:v>
                </c:pt>
                <c:pt idx="495">
                  <c:v>1</c:v>
                </c:pt>
                <c:pt idx="496">
                  <c:v>0</c:v>
                </c:pt>
              </c:numCache>
            </c:numRef>
          </c:val>
          <c:smooth val="0"/>
          <c:extLst>
            <c:ext xmlns:c16="http://schemas.microsoft.com/office/drawing/2014/chart" uri="{C3380CC4-5D6E-409C-BE32-E72D297353CC}">
              <c16:uniqueId val="{0000002D-6C05-41FF-9368-83C77F74F8F6}"/>
            </c:ext>
          </c:extLst>
        </c:ser>
        <c:ser>
          <c:idx val="46"/>
          <c:order val="46"/>
          <c:tx>
            <c:strRef>
              <c:f>Sheet1!$AV$1</c:f>
              <c:strCache>
                <c:ptCount val="1"/>
                <c:pt idx="0">
                  <c:v>grohe.es</c:v>
                </c:pt>
              </c:strCache>
            </c:strRef>
          </c:tx>
          <c:spPr>
            <a:ln w="28575" cap="rnd">
              <a:solidFill>
                <a:schemeClr val="accent5">
                  <a:lumMod val="7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Sheet1!$AV$2:$AV$498</c:f>
              <c:numCache>
                <c:formatCode>General</c:formatCode>
                <c:ptCount val="497"/>
                <c:pt idx="0">
                  <c:v>1</c:v>
                </c:pt>
                <c:pt idx="1">
                  <c:v>1</c:v>
                </c:pt>
                <c:pt idx="2">
                  <c:v>0</c:v>
                </c:pt>
                <c:pt idx="3">
                  <c:v>1</c:v>
                </c:pt>
                <c:pt idx="4">
                  <c:v>0</c:v>
                </c:pt>
                <c:pt idx="5">
                  <c:v>0</c:v>
                </c:pt>
                <c:pt idx="6">
                  <c:v>0</c:v>
                </c:pt>
                <c:pt idx="7">
                  <c:v>0</c:v>
                </c:pt>
                <c:pt idx="8">
                  <c:v>0</c:v>
                </c:pt>
                <c:pt idx="9">
                  <c:v>1</c:v>
                </c:pt>
                <c:pt idx="10">
                  <c:v>0</c:v>
                </c:pt>
                <c:pt idx="11">
                  <c:v>1</c:v>
                </c:pt>
                <c:pt idx="12">
                  <c:v>0</c:v>
                </c:pt>
                <c:pt idx="13">
                  <c:v>0</c:v>
                </c:pt>
                <c:pt idx="14">
                  <c:v>0</c:v>
                </c:pt>
                <c:pt idx="15">
                  <c:v>0</c:v>
                </c:pt>
                <c:pt idx="16">
                  <c:v>0</c:v>
                </c:pt>
                <c:pt idx="17">
                  <c:v>0</c:v>
                </c:pt>
                <c:pt idx="18">
                  <c:v>1</c:v>
                </c:pt>
                <c:pt idx="19">
                  <c:v>0</c:v>
                </c:pt>
                <c:pt idx="20">
                  <c:v>0</c:v>
                </c:pt>
                <c:pt idx="21">
                  <c:v>0</c:v>
                </c:pt>
                <c:pt idx="22">
                  <c:v>0</c:v>
                </c:pt>
                <c:pt idx="23">
                  <c:v>1</c:v>
                </c:pt>
                <c:pt idx="24">
                  <c:v>1</c:v>
                </c:pt>
                <c:pt idx="25">
                  <c:v>0</c:v>
                </c:pt>
                <c:pt idx="26">
                  <c:v>0</c:v>
                </c:pt>
                <c:pt idx="27">
                  <c:v>0</c:v>
                </c:pt>
                <c:pt idx="28">
                  <c:v>1</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1</c:v>
                </c:pt>
                <c:pt idx="49">
                  <c:v>0</c:v>
                </c:pt>
                <c:pt idx="50">
                  <c:v>0</c:v>
                </c:pt>
                <c:pt idx="51">
                  <c:v>0</c:v>
                </c:pt>
                <c:pt idx="52">
                  <c:v>0</c:v>
                </c:pt>
                <c:pt idx="53">
                  <c:v>0</c:v>
                </c:pt>
                <c:pt idx="54">
                  <c:v>0</c:v>
                </c:pt>
                <c:pt idx="55">
                  <c:v>0</c:v>
                </c:pt>
                <c:pt idx="56">
                  <c:v>1</c:v>
                </c:pt>
                <c:pt idx="57">
                  <c:v>0</c:v>
                </c:pt>
                <c:pt idx="58">
                  <c:v>0</c:v>
                </c:pt>
                <c:pt idx="59">
                  <c:v>0</c:v>
                </c:pt>
                <c:pt idx="60">
                  <c:v>0</c:v>
                </c:pt>
                <c:pt idx="61">
                  <c:v>0</c:v>
                </c:pt>
                <c:pt idx="62">
                  <c:v>0</c:v>
                </c:pt>
                <c:pt idx="63">
                  <c:v>0</c:v>
                </c:pt>
                <c:pt idx="64">
                  <c:v>0</c:v>
                </c:pt>
                <c:pt idx="65">
                  <c:v>0</c:v>
                </c:pt>
                <c:pt idx="66">
                  <c:v>0</c:v>
                </c:pt>
                <c:pt idx="67">
                  <c:v>1</c:v>
                </c:pt>
                <c:pt idx="68">
                  <c:v>1</c:v>
                </c:pt>
                <c:pt idx="69">
                  <c:v>0</c:v>
                </c:pt>
                <c:pt idx="70">
                  <c:v>0</c:v>
                </c:pt>
                <c:pt idx="71">
                  <c:v>0</c:v>
                </c:pt>
                <c:pt idx="72">
                  <c:v>0</c:v>
                </c:pt>
                <c:pt idx="73">
                  <c:v>0</c:v>
                </c:pt>
                <c:pt idx="74">
                  <c:v>0</c:v>
                </c:pt>
                <c:pt idx="75">
                  <c:v>0</c:v>
                </c:pt>
                <c:pt idx="76">
                  <c:v>1</c:v>
                </c:pt>
                <c:pt idx="77">
                  <c:v>0</c:v>
                </c:pt>
                <c:pt idx="78">
                  <c:v>0</c:v>
                </c:pt>
                <c:pt idx="79">
                  <c:v>0</c:v>
                </c:pt>
                <c:pt idx="80">
                  <c:v>1</c:v>
                </c:pt>
                <c:pt idx="81">
                  <c:v>1</c:v>
                </c:pt>
                <c:pt idx="82">
                  <c:v>1</c:v>
                </c:pt>
                <c:pt idx="83">
                  <c:v>1</c:v>
                </c:pt>
                <c:pt idx="84">
                  <c:v>0</c:v>
                </c:pt>
                <c:pt idx="85">
                  <c:v>0</c:v>
                </c:pt>
                <c:pt idx="86">
                  <c:v>0</c:v>
                </c:pt>
                <c:pt idx="87">
                  <c:v>0</c:v>
                </c:pt>
                <c:pt idx="88">
                  <c:v>0</c:v>
                </c:pt>
                <c:pt idx="89">
                  <c:v>0</c:v>
                </c:pt>
                <c:pt idx="90">
                  <c:v>1</c:v>
                </c:pt>
                <c:pt idx="91">
                  <c:v>1</c:v>
                </c:pt>
                <c:pt idx="92">
                  <c:v>0</c:v>
                </c:pt>
                <c:pt idx="93">
                  <c:v>0</c:v>
                </c:pt>
                <c:pt idx="94">
                  <c:v>1</c:v>
                </c:pt>
                <c:pt idx="95">
                  <c:v>0</c:v>
                </c:pt>
                <c:pt idx="96">
                  <c:v>0</c:v>
                </c:pt>
                <c:pt idx="97">
                  <c:v>1</c:v>
                </c:pt>
                <c:pt idx="98">
                  <c:v>0</c:v>
                </c:pt>
                <c:pt idx="99">
                  <c:v>0</c:v>
                </c:pt>
                <c:pt idx="100">
                  <c:v>0</c:v>
                </c:pt>
                <c:pt idx="101">
                  <c:v>1</c:v>
                </c:pt>
                <c:pt idx="102">
                  <c:v>0</c:v>
                </c:pt>
                <c:pt idx="103">
                  <c:v>1</c:v>
                </c:pt>
                <c:pt idx="104">
                  <c:v>0</c:v>
                </c:pt>
                <c:pt idx="105">
                  <c:v>0</c:v>
                </c:pt>
                <c:pt idx="106">
                  <c:v>0</c:v>
                </c:pt>
                <c:pt idx="107">
                  <c:v>0</c:v>
                </c:pt>
                <c:pt idx="108">
                  <c:v>0</c:v>
                </c:pt>
                <c:pt idx="109">
                  <c:v>0</c:v>
                </c:pt>
                <c:pt idx="110">
                  <c:v>0</c:v>
                </c:pt>
                <c:pt idx="111">
                  <c:v>1</c:v>
                </c:pt>
                <c:pt idx="112">
                  <c:v>0</c:v>
                </c:pt>
                <c:pt idx="113">
                  <c:v>1</c:v>
                </c:pt>
                <c:pt idx="114">
                  <c:v>0</c:v>
                </c:pt>
                <c:pt idx="115">
                  <c:v>1</c:v>
                </c:pt>
                <c:pt idx="116">
                  <c:v>1</c:v>
                </c:pt>
                <c:pt idx="117">
                  <c:v>0</c:v>
                </c:pt>
                <c:pt idx="118">
                  <c:v>0</c:v>
                </c:pt>
                <c:pt idx="119">
                  <c:v>0</c:v>
                </c:pt>
                <c:pt idx="120">
                  <c:v>0</c:v>
                </c:pt>
                <c:pt idx="121">
                  <c:v>0</c:v>
                </c:pt>
                <c:pt idx="122">
                  <c:v>0</c:v>
                </c:pt>
                <c:pt idx="123">
                  <c:v>1</c:v>
                </c:pt>
                <c:pt idx="124">
                  <c:v>0</c:v>
                </c:pt>
                <c:pt idx="125">
                  <c:v>0</c:v>
                </c:pt>
                <c:pt idx="126">
                  <c:v>0</c:v>
                </c:pt>
                <c:pt idx="127">
                  <c:v>0</c:v>
                </c:pt>
                <c:pt idx="128">
                  <c:v>0</c:v>
                </c:pt>
                <c:pt idx="129">
                  <c:v>0</c:v>
                </c:pt>
                <c:pt idx="130">
                  <c:v>0</c:v>
                </c:pt>
                <c:pt idx="131">
                  <c:v>1</c:v>
                </c:pt>
                <c:pt idx="132">
                  <c:v>0</c:v>
                </c:pt>
                <c:pt idx="133">
                  <c:v>1</c:v>
                </c:pt>
                <c:pt idx="134">
                  <c:v>0</c:v>
                </c:pt>
                <c:pt idx="135">
                  <c:v>0</c:v>
                </c:pt>
                <c:pt idx="136">
                  <c:v>0</c:v>
                </c:pt>
                <c:pt idx="137">
                  <c:v>0</c:v>
                </c:pt>
                <c:pt idx="138">
                  <c:v>1</c:v>
                </c:pt>
                <c:pt idx="139">
                  <c:v>1</c:v>
                </c:pt>
                <c:pt idx="140">
                  <c:v>0</c:v>
                </c:pt>
                <c:pt idx="141">
                  <c:v>0</c:v>
                </c:pt>
                <c:pt idx="142">
                  <c:v>0</c:v>
                </c:pt>
                <c:pt idx="143">
                  <c:v>1</c:v>
                </c:pt>
                <c:pt idx="144">
                  <c:v>0</c:v>
                </c:pt>
                <c:pt idx="145">
                  <c:v>0</c:v>
                </c:pt>
                <c:pt idx="146">
                  <c:v>0</c:v>
                </c:pt>
                <c:pt idx="147">
                  <c:v>1</c:v>
                </c:pt>
                <c:pt idx="148">
                  <c:v>0</c:v>
                </c:pt>
                <c:pt idx="149">
                  <c:v>1</c:v>
                </c:pt>
                <c:pt idx="150">
                  <c:v>0</c:v>
                </c:pt>
                <c:pt idx="151">
                  <c:v>0</c:v>
                </c:pt>
                <c:pt idx="152">
                  <c:v>0</c:v>
                </c:pt>
                <c:pt idx="153">
                  <c:v>0</c:v>
                </c:pt>
                <c:pt idx="154">
                  <c:v>1</c:v>
                </c:pt>
                <c:pt idx="155">
                  <c:v>0</c:v>
                </c:pt>
                <c:pt idx="156">
                  <c:v>1</c:v>
                </c:pt>
                <c:pt idx="157">
                  <c:v>1</c:v>
                </c:pt>
                <c:pt idx="158">
                  <c:v>1</c:v>
                </c:pt>
                <c:pt idx="159">
                  <c:v>1</c:v>
                </c:pt>
                <c:pt idx="160">
                  <c:v>0</c:v>
                </c:pt>
                <c:pt idx="161">
                  <c:v>1</c:v>
                </c:pt>
                <c:pt idx="162">
                  <c:v>0</c:v>
                </c:pt>
                <c:pt idx="163">
                  <c:v>0</c:v>
                </c:pt>
                <c:pt idx="164">
                  <c:v>1</c:v>
                </c:pt>
                <c:pt idx="165">
                  <c:v>0</c:v>
                </c:pt>
                <c:pt idx="166">
                  <c:v>0</c:v>
                </c:pt>
                <c:pt idx="167">
                  <c:v>1</c:v>
                </c:pt>
                <c:pt idx="168">
                  <c:v>0</c:v>
                </c:pt>
                <c:pt idx="169">
                  <c:v>1</c:v>
                </c:pt>
                <c:pt idx="170">
                  <c:v>0</c:v>
                </c:pt>
                <c:pt idx="171">
                  <c:v>0</c:v>
                </c:pt>
                <c:pt idx="172">
                  <c:v>0</c:v>
                </c:pt>
                <c:pt idx="173">
                  <c:v>2</c:v>
                </c:pt>
                <c:pt idx="174">
                  <c:v>0</c:v>
                </c:pt>
                <c:pt idx="175">
                  <c:v>0</c:v>
                </c:pt>
                <c:pt idx="176">
                  <c:v>0</c:v>
                </c:pt>
                <c:pt idx="177">
                  <c:v>1</c:v>
                </c:pt>
                <c:pt idx="178">
                  <c:v>0</c:v>
                </c:pt>
                <c:pt idx="179">
                  <c:v>0</c:v>
                </c:pt>
                <c:pt idx="180">
                  <c:v>0</c:v>
                </c:pt>
                <c:pt idx="181">
                  <c:v>0</c:v>
                </c:pt>
                <c:pt idx="182">
                  <c:v>1</c:v>
                </c:pt>
                <c:pt idx="183">
                  <c:v>0</c:v>
                </c:pt>
                <c:pt idx="184">
                  <c:v>0</c:v>
                </c:pt>
                <c:pt idx="185">
                  <c:v>0</c:v>
                </c:pt>
                <c:pt idx="186">
                  <c:v>0</c:v>
                </c:pt>
                <c:pt idx="187">
                  <c:v>0</c:v>
                </c:pt>
                <c:pt idx="188">
                  <c:v>1</c:v>
                </c:pt>
                <c:pt idx="189">
                  <c:v>0</c:v>
                </c:pt>
                <c:pt idx="190">
                  <c:v>0</c:v>
                </c:pt>
                <c:pt idx="191">
                  <c:v>0</c:v>
                </c:pt>
                <c:pt idx="192">
                  <c:v>0</c:v>
                </c:pt>
                <c:pt idx="193">
                  <c:v>0</c:v>
                </c:pt>
                <c:pt idx="194">
                  <c:v>0</c:v>
                </c:pt>
                <c:pt idx="195">
                  <c:v>0</c:v>
                </c:pt>
                <c:pt idx="196">
                  <c:v>0</c:v>
                </c:pt>
                <c:pt idx="197">
                  <c:v>1</c:v>
                </c:pt>
                <c:pt idx="198">
                  <c:v>0</c:v>
                </c:pt>
                <c:pt idx="199">
                  <c:v>0</c:v>
                </c:pt>
                <c:pt idx="200">
                  <c:v>1</c:v>
                </c:pt>
                <c:pt idx="201">
                  <c:v>0</c:v>
                </c:pt>
                <c:pt idx="202">
                  <c:v>1</c:v>
                </c:pt>
                <c:pt idx="203">
                  <c:v>1</c:v>
                </c:pt>
                <c:pt idx="204">
                  <c:v>0</c:v>
                </c:pt>
                <c:pt idx="205">
                  <c:v>0</c:v>
                </c:pt>
                <c:pt idx="206">
                  <c:v>1</c:v>
                </c:pt>
                <c:pt idx="207">
                  <c:v>0</c:v>
                </c:pt>
                <c:pt idx="208">
                  <c:v>0</c:v>
                </c:pt>
                <c:pt idx="209">
                  <c:v>0</c:v>
                </c:pt>
                <c:pt idx="210">
                  <c:v>0</c:v>
                </c:pt>
                <c:pt idx="211">
                  <c:v>1</c:v>
                </c:pt>
                <c:pt idx="212">
                  <c:v>0</c:v>
                </c:pt>
                <c:pt idx="213">
                  <c:v>0</c:v>
                </c:pt>
                <c:pt idx="214">
                  <c:v>0</c:v>
                </c:pt>
                <c:pt idx="215">
                  <c:v>0</c:v>
                </c:pt>
                <c:pt idx="216">
                  <c:v>1</c:v>
                </c:pt>
                <c:pt idx="217">
                  <c:v>0</c:v>
                </c:pt>
                <c:pt idx="218">
                  <c:v>0</c:v>
                </c:pt>
                <c:pt idx="219">
                  <c:v>0</c:v>
                </c:pt>
                <c:pt idx="220">
                  <c:v>0</c:v>
                </c:pt>
                <c:pt idx="221">
                  <c:v>1</c:v>
                </c:pt>
                <c:pt idx="222">
                  <c:v>0</c:v>
                </c:pt>
                <c:pt idx="223">
                  <c:v>1</c:v>
                </c:pt>
                <c:pt idx="224">
                  <c:v>0</c:v>
                </c:pt>
                <c:pt idx="225">
                  <c:v>0</c:v>
                </c:pt>
                <c:pt idx="226">
                  <c:v>0</c:v>
                </c:pt>
                <c:pt idx="227">
                  <c:v>2</c:v>
                </c:pt>
                <c:pt idx="228">
                  <c:v>0</c:v>
                </c:pt>
                <c:pt idx="229">
                  <c:v>1</c:v>
                </c:pt>
                <c:pt idx="230">
                  <c:v>1</c:v>
                </c:pt>
                <c:pt idx="231">
                  <c:v>0</c:v>
                </c:pt>
                <c:pt idx="232">
                  <c:v>1</c:v>
                </c:pt>
                <c:pt idx="233">
                  <c:v>0</c:v>
                </c:pt>
                <c:pt idx="234">
                  <c:v>1</c:v>
                </c:pt>
                <c:pt idx="235">
                  <c:v>1</c:v>
                </c:pt>
                <c:pt idx="236">
                  <c:v>1</c:v>
                </c:pt>
                <c:pt idx="237">
                  <c:v>0</c:v>
                </c:pt>
                <c:pt idx="238">
                  <c:v>2</c:v>
                </c:pt>
                <c:pt idx="239">
                  <c:v>1</c:v>
                </c:pt>
                <c:pt idx="240">
                  <c:v>0</c:v>
                </c:pt>
                <c:pt idx="241">
                  <c:v>0</c:v>
                </c:pt>
                <c:pt idx="242">
                  <c:v>1</c:v>
                </c:pt>
                <c:pt idx="243">
                  <c:v>1</c:v>
                </c:pt>
                <c:pt idx="244">
                  <c:v>1</c:v>
                </c:pt>
                <c:pt idx="245">
                  <c:v>1</c:v>
                </c:pt>
                <c:pt idx="246">
                  <c:v>0</c:v>
                </c:pt>
                <c:pt idx="247">
                  <c:v>0</c:v>
                </c:pt>
                <c:pt idx="248">
                  <c:v>1</c:v>
                </c:pt>
                <c:pt idx="249">
                  <c:v>0</c:v>
                </c:pt>
                <c:pt idx="250">
                  <c:v>1</c:v>
                </c:pt>
                <c:pt idx="251">
                  <c:v>0</c:v>
                </c:pt>
                <c:pt idx="252">
                  <c:v>0</c:v>
                </c:pt>
                <c:pt idx="253">
                  <c:v>0</c:v>
                </c:pt>
                <c:pt idx="254">
                  <c:v>0</c:v>
                </c:pt>
                <c:pt idx="255">
                  <c:v>0</c:v>
                </c:pt>
                <c:pt idx="256">
                  <c:v>1</c:v>
                </c:pt>
                <c:pt idx="257">
                  <c:v>0</c:v>
                </c:pt>
                <c:pt idx="258">
                  <c:v>1</c:v>
                </c:pt>
                <c:pt idx="259">
                  <c:v>0</c:v>
                </c:pt>
                <c:pt idx="260">
                  <c:v>0</c:v>
                </c:pt>
                <c:pt idx="261">
                  <c:v>0</c:v>
                </c:pt>
                <c:pt idx="262">
                  <c:v>0</c:v>
                </c:pt>
                <c:pt idx="263">
                  <c:v>0</c:v>
                </c:pt>
                <c:pt idx="264">
                  <c:v>0</c:v>
                </c:pt>
                <c:pt idx="265">
                  <c:v>1</c:v>
                </c:pt>
                <c:pt idx="266">
                  <c:v>1</c:v>
                </c:pt>
                <c:pt idx="267">
                  <c:v>0</c:v>
                </c:pt>
                <c:pt idx="268">
                  <c:v>0</c:v>
                </c:pt>
                <c:pt idx="269">
                  <c:v>1</c:v>
                </c:pt>
                <c:pt idx="270">
                  <c:v>1</c:v>
                </c:pt>
                <c:pt idx="271">
                  <c:v>0</c:v>
                </c:pt>
                <c:pt idx="272">
                  <c:v>1</c:v>
                </c:pt>
                <c:pt idx="273">
                  <c:v>0</c:v>
                </c:pt>
                <c:pt idx="274">
                  <c:v>1</c:v>
                </c:pt>
                <c:pt idx="275">
                  <c:v>0</c:v>
                </c:pt>
                <c:pt idx="276">
                  <c:v>0</c:v>
                </c:pt>
                <c:pt idx="277">
                  <c:v>0</c:v>
                </c:pt>
                <c:pt idx="278">
                  <c:v>0</c:v>
                </c:pt>
                <c:pt idx="279">
                  <c:v>1</c:v>
                </c:pt>
                <c:pt idx="280">
                  <c:v>0</c:v>
                </c:pt>
                <c:pt idx="281">
                  <c:v>0</c:v>
                </c:pt>
                <c:pt idx="282">
                  <c:v>0</c:v>
                </c:pt>
                <c:pt idx="283">
                  <c:v>1</c:v>
                </c:pt>
                <c:pt idx="284">
                  <c:v>0</c:v>
                </c:pt>
                <c:pt idx="285">
                  <c:v>0</c:v>
                </c:pt>
                <c:pt idx="286">
                  <c:v>0</c:v>
                </c:pt>
                <c:pt idx="287">
                  <c:v>0</c:v>
                </c:pt>
                <c:pt idx="288">
                  <c:v>1</c:v>
                </c:pt>
                <c:pt idx="289">
                  <c:v>0</c:v>
                </c:pt>
                <c:pt idx="290">
                  <c:v>0</c:v>
                </c:pt>
                <c:pt idx="291">
                  <c:v>0</c:v>
                </c:pt>
                <c:pt idx="292">
                  <c:v>0</c:v>
                </c:pt>
                <c:pt idx="293">
                  <c:v>1</c:v>
                </c:pt>
                <c:pt idx="294">
                  <c:v>1</c:v>
                </c:pt>
                <c:pt idx="295">
                  <c:v>1</c:v>
                </c:pt>
                <c:pt idx="296">
                  <c:v>0</c:v>
                </c:pt>
                <c:pt idx="297">
                  <c:v>1</c:v>
                </c:pt>
                <c:pt idx="298">
                  <c:v>0</c:v>
                </c:pt>
                <c:pt idx="299">
                  <c:v>0</c:v>
                </c:pt>
                <c:pt idx="300">
                  <c:v>1</c:v>
                </c:pt>
                <c:pt idx="301">
                  <c:v>0</c:v>
                </c:pt>
                <c:pt idx="302">
                  <c:v>0</c:v>
                </c:pt>
                <c:pt idx="303">
                  <c:v>0</c:v>
                </c:pt>
                <c:pt idx="304">
                  <c:v>0</c:v>
                </c:pt>
                <c:pt idx="305">
                  <c:v>0</c:v>
                </c:pt>
                <c:pt idx="306">
                  <c:v>0</c:v>
                </c:pt>
                <c:pt idx="307">
                  <c:v>0</c:v>
                </c:pt>
                <c:pt idx="308">
                  <c:v>1</c:v>
                </c:pt>
                <c:pt idx="309">
                  <c:v>0</c:v>
                </c:pt>
                <c:pt idx="310">
                  <c:v>0</c:v>
                </c:pt>
                <c:pt idx="311">
                  <c:v>0</c:v>
                </c:pt>
                <c:pt idx="312">
                  <c:v>1</c:v>
                </c:pt>
                <c:pt idx="313">
                  <c:v>1</c:v>
                </c:pt>
                <c:pt idx="314">
                  <c:v>0</c:v>
                </c:pt>
                <c:pt idx="315">
                  <c:v>0</c:v>
                </c:pt>
                <c:pt idx="316">
                  <c:v>0</c:v>
                </c:pt>
                <c:pt idx="317">
                  <c:v>0</c:v>
                </c:pt>
                <c:pt idx="318">
                  <c:v>1</c:v>
                </c:pt>
                <c:pt idx="319">
                  <c:v>0</c:v>
                </c:pt>
                <c:pt idx="320">
                  <c:v>1</c:v>
                </c:pt>
                <c:pt idx="321">
                  <c:v>1</c:v>
                </c:pt>
                <c:pt idx="322">
                  <c:v>1</c:v>
                </c:pt>
                <c:pt idx="323">
                  <c:v>0</c:v>
                </c:pt>
                <c:pt idx="324">
                  <c:v>0</c:v>
                </c:pt>
                <c:pt idx="325">
                  <c:v>1</c:v>
                </c:pt>
                <c:pt idx="326">
                  <c:v>0</c:v>
                </c:pt>
                <c:pt idx="327">
                  <c:v>0</c:v>
                </c:pt>
                <c:pt idx="328">
                  <c:v>1</c:v>
                </c:pt>
                <c:pt idx="329">
                  <c:v>0</c:v>
                </c:pt>
                <c:pt idx="330">
                  <c:v>0</c:v>
                </c:pt>
                <c:pt idx="331">
                  <c:v>0</c:v>
                </c:pt>
                <c:pt idx="332">
                  <c:v>1</c:v>
                </c:pt>
                <c:pt idx="333">
                  <c:v>0</c:v>
                </c:pt>
                <c:pt idx="334">
                  <c:v>1</c:v>
                </c:pt>
                <c:pt idx="335">
                  <c:v>0</c:v>
                </c:pt>
                <c:pt idx="336">
                  <c:v>0</c:v>
                </c:pt>
                <c:pt idx="337">
                  <c:v>1</c:v>
                </c:pt>
                <c:pt idx="338">
                  <c:v>0</c:v>
                </c:pt>
                <c:pt idx="339">
                  <c:v>1</c:v>
                </c:pt>
                <c:pt idx="340">
                  <c:v>0</c:v>
                </c:pt>
                <c:pt idx="341">
                  <c:v>0</c:v>
                </c:pt>
                <c:pt idx="342">
                  <c:v>0</c:v>
                </c:pt>
                <c:pt idx="343">
                  <c:v>0</c:v>
                </c:pt>
                <c:pt idx="344">
                  <c:v>0</c:v>
                </c:pt>
                <c:pt idx="345">
                  <c:v>0</c:v>
                </c:pt>
                <c:pt idx="346">
                  <c:v>1</c:v>
                </c:pt>
                <c:pt idx="347">
                  <c:v>0</c:v>
                </c:pt>
                <c:pt idx="348">
                  <c:v>0</c:v>
                </c:pt>
                <c:pt idx="349">
                  <c:v>1</c:v>
                </c:pt>
                <c:pt idx="350">
                  <c:v>1</c:v>
                </c:pt>
                <c:pt idx="351">
                  <c:v>1</c:v>
                </c:pt>
                <c:pt idx="352">
                  <c:v>0</c:v>
                </c:pt>
                <c:pt idx="353">
                  <c:v>1</c:v>
                </c:pt>
                <c:pt idx="354">
                  <c:v>0</c:v>
                </c:pt>
                <c:pt idx="355">
                  <c:v>1</c:v>
                </c:pt>
                <c:pt idx="356">
                  <c:v>0</c:v>
                </c:pt>
                <c:pt idx="357">
                  <c:v>0</c:v>
                </c:pt>
                <c:pt idx="358">
                  <c:v>1</c:v>
                </c:pt>
                <c:pt idx="359">
                  <c:v>0</c:v>
                </c:pt>
                <c:pt idx="360">
                  <c:v>1</c:v>
                </c:pt>
                <c:pt idx="361">
                  <c:v>0</c:v>
                </c:pt>
                <c:pt idx="362">
                  <c:v>0</c:v>
                </c:pt>
                <c:pt idx="363">
                  <c:v>1</c:v>
                </c:pt>
                <c:pt idx="364">
                  <c:v>1</c:v>
                </c:pt>
                <c:pt idx="365">
                  <c:v>0</c:v>
                </c:pt>
                <c:pt idx="366">
                  <c:v>0</c:v>
                </c:pt>
                <c:pt idx="367">
                  <c:v>1</c:v>
                </c:pt>
                <c:pt idx="368">
                  <c:v>0</c:v>
                </c:pt>
                <c:pt idx="369">
                  <c:v>0</c:v>
                </c:pt>
                <c:pt idx="370">
                  <c:v>1</c:v>
                </c:pt>
                <c:pt idx="371">
                  <c:v>0</c:v>
                </c:pt>
                <c:pt idx="372">
                  <c:v>0</c:v>
                </c:pt>
                <c:pt idx="373">
                  <c:v>1</c:v>
                </c:pt>
                <c:pt idx="374">
                  <c:v>0</c:v>
                </c:pt>
                <c:pt idx="375">
                  <c:v>0</c:v>
                </c:pt>
                <c:pt idx="376">
                  <c:v>1</c:v>
                </c:pt>
                <c:pt idx="377">
                  <c:v>0</c:v>
                </c:pt>
                <c:pt idx="378">
                  <c:v>1</c:v>
                </c:pt>
                <c:pt idx="379">
                  <c:v>1</c:v>
                </c:pt>
                <c:pt idx="380">
                  <c:v>1</c:v>
                </c:pt>
                <c:pt idx="381">
                  <c:v>1</c:v>
                </c:pt>
                <c:pt idx="382">
                  <c:v>0</c:v>
                </c:pt>
                <c:pt idx="383">
                  <c:v>0</c:v>
                </c:pt>
                <c:pt idx="384">
                  <c:v>1</c:v>
                </c:pt>
                <c:pt idx="385">
                  <c:v>0</c:v>
                </c:pt>
                <c:pt idx="386">
                  <c:v>0</c:v>
                </c:pt>
                <c:pt idx="387">
                  <c:v>0</c:v>
                </c:pt>
                <c:pt idx="388">
                  <c:v>1</c:v>
                </c:pt>
                <c:pt idx="389">
                  <c:v>0</c:v>
                </c:pt>
                <c:pt idx="390">
                  <c:v>0</c:v>
                </c:pt>
                <c:pt idx="391">
                  <c:v>1</c:v>
                </c:pt>
                <c:pt idx="392">
                  <c:v>0</c:v>
                </c:pt>
                <c:pt idx="393">
                  <c:v>1</c:v>
                </c:pt>
                <c:pt idx="394">
                  <c:v>0</c:v>
                </c:pt>
                <c:pt idx="395">
                  <c:v>0</c:v>
                </c:pt>
                <c:pt idx="396">
                  <c:v>1</c:v>
                </c:pt>
                <c:pt idx="397">
                  <c:v>1</c:v>
                </c:pt>
                <c:pt idx="398">
                  <c:v>0</c:v>
                </c:pt>
                <c:pt idx="399">
                  <c:v>0</c:v>
                </c:pt>
                <c:pt idx="400">
                  <c:v>0</c:v>
                </c:pt>
                <c:pt idx="401">
                  <c:v>1</c:v>
                </c:pt>
                <c:pt idx="402">
                  <c:v>1</c:v>
                </c:pt>
                <c:pt idx="403">
                  <c:v>0</c:v>
                </c:pt>
                <c:pt idx="404">
                  <c:v>1</c:v>
                </c:pt>
                <c:pt idx="405">
                  <c:v>0</c:v>
                </c:pt>
                <c:pt idx="406">
                  <c:v>1</c:v>
                </c:pt>
                <c:pt idx="407">
                  <c:v>1</c:v>
                </c:pt>
                <c:pt idx="408">
                  <c:v>1</c:v>
                </c:pt>
                <c:pt idx="409">
                  <c:v>1</c:v>
                </c:pt>
                <c:pt idx="410">
                  <c:v>0</c:v>
                </c:pt>
                <c:pt idx="411">
                  <c:v>0</c:v>
                </c:pt>
                <c:pt idx="412">
                  <c:v>0</c:v>
                </c:pt>
                <c:pt idx="413">
                  <c:v>1</c:v>
                </c:pt>
                <c:pt idx="414">
                  <c:v>0</c:v>
                </c:pt>
                <c:pt idx="415">
                  <c:v>0</c:v>
                </c:pt>
                <c:pt idx="416">
                  <c:v>1</c:v>
                </c:pt>
                <c:pt idx="417">
                  <c:v>0</c:v>
                </c:pt>
                <c:pt idx="418">
                  <c:v>1</c:v>
                </c:pt>
                <c:pt idx="419">
                  <c:v>1</c:v>
                </c:pt>
                <c:pt idx="420">
                  <c:v>0</c:v>
                </c:pt>
                <c:pt idx="421">
                  <c:v>1</c:v>
                </c:pt>
                <c:pt idx="422">
                  <c:v>0</c:v>
                </c:pt>
                <c:pt idx="423">
                  <c:v>1</c:v>
                </c:pt>
                <c:pt idx="424">
                  <c:v>1</c:v>
                </c:pt>
                <c:pt idx="425">
                  <c:v>0</c:v>
                </c:pt>
                <c:pt idx="426">
                  <c:v>0</c:v>
                </c:pt>
                <c:pt idx="427">
                  <c:v>1</c:v>
                </c:pt>
                <c:pt idx="428">
                  <c:v>0</c:v>
                </c:pt>
                <c:pt idx="429">
                  <c:v>0</c:v>
                </c:pt>
                <c:pt idx="430">
                  <c:v>1</c:v>
                </c:pt>
                <c:pt idx="431">
                  <c:v>1</c:v>
                </c:pt>
                <c:pt idx="432">
                  <c:v>0</c:v>
                </c:pt>
                <c:pt idx="433">
                  <c:v>0</c:v>
                </c:pt>
                <c:pt idx="434">
                  <c:v>1</c:v>
                </c:pt>
                <c:pt idx="435">
                  <c:v>0</c:v>
                </c:pt>
                <c:pt idx="436">
                  <c:v>1</c:v>
                </c:pt>
                <c:pt idx="437">
                  <c:v>0</c:v>
                </c:pt>
                <c:pt idx="438">
                  <c:v>1</c:v>
                </c:pt>
                <c:pt idx="439">
                  <c:v>1</c:v>
                </c:pt>
                <c:pt idx="440">
                  <c:v>0</c:v>
                </c:pt>
                <c:pt idx="441">
                  <c:v>0</c:v>
                </c:pt>
                <c:pt idx="442">
                  <c:v>1</c:v>
                </c:pt>
                <c:pt idx="443">
                  <c:v>0</c:v>
                </c:pt>
                <c:pt idx="444">
                  <c:v>1</c:v>
                </c:pt>
                <c:pt idx="445">
                  <c:v>0</c:v>
                </c:pt>
                <c:pt idx="446">
                  <c:v>0</c:v>
                </c:pt>
                <c:pt idx="447">
                  <c:v>1</c:v>
                </c:pt>
                <c:pt idx="448">
                  <c:v>0</c:v>
                </c:pt>
                <c:pt idx="449">
                  <c:v>0</c:v>
                </c:pt>
                <c:pt idx="450">
                  <c:v>1</c:v>
                </c:pt>
                <c:pt idx="451">
                  <c:v>1</c:v>
                </c:pt>
                <c:pt idx="452">
                  <c:v>0</c:v>
                </c:pt>
                <c:pt idx="453">
                  <c:v>0</c:v>
                </c:pt>
                <c:pt idx="454">
                  <c:v>1</c:v>
                </c:pt>
                <c:pt idx="455">
                  <c:v>1</c:v>
                </c:pt>
                <c:pt idx="456">
                  <c:v>0</c:v>
                </c:pt>
                <c:pt idx="457">
                  <c:v>0</c:v>
                </c:pt>
                <c:pt idx="458">
                  <c:v>0</c:v>
                </c:pt>
                <c:pt idx="459">
                  <c:v>0</c:v>
                </c:pt>
                <c:pt idx="460">
                  <c:v>0</c:v>
                </c:pt>
                <c:pt idx="461">
                  <c:v>1</c:v>
                </c:pt>
                <c:pt idx="462">
                  <c:v>0</c:v>
                </c:pt>
                <c:pt idx="463">
                  <c:v>1</c:v>
                </c:pt>
                <c:pt idx="464">
                  <c:v>0</c:v>
                </c:pt>
                <c:pt idx="465">
                  <c:v>1</c:v>
                </c:pt>
                <c:pt idx="466">
                  <c:v>0</c:v>
                </c:pt>
                <c:pt idx="467">
                  <c:v>1</c:v>
                </c:pt>
                <c:pt idx="468">
                  <c:v>0</c:v>
                </c:pt>
                <c:pt idx="469">
                  <c:v>0</c:v>
                </c:pt>
                <c:pt idx="470">
                  <c:v>0</c:v>
                </c:pt>
                <c:pt idx="471">
                  <c:v>1</c:v>
                </c:pt>
                <c:pt idx="472">
                  <c:v>0</c:v>
                </c:pt>
                <c:pt idx="473">
                  <c:v>1</c:v>
                </c:pt>
                <c:pt idx="474">
                  <c:v>0</c:v>
                </c:pt>
                <c:pt idx="475">
                  <c:v>1</c:v>
                </c:pt>
                <c:pt idx="476">
                  <c:v>0</c:v>
                </c:pt>
                <c:pt idx="477">
                  <c:v>0</c:v>
                </c:pt>
                <c:pt idx="478">
                  <c:v>1</c:v>
                </c:pt>
                <c:pt idx="479">
                  <c:v>0</c:v>
                </c:pt>
                <c:pt idx="480">
                  <c:v>1</c:v>
                </c:pt>
                <c:pt idx="481">
                  <c:v>0</c:v>
                </c:pt>
                <c:pt idx="482">
                  <c:v>1</c:v>
                </c:pt>
                <c:pt idx="483">
                  <c:v>0</c:v>
                </c:pt>
                <c:pt idx="484">
                  <c:v>0</c:v>
                </c:pt>
                <c:pt idx="485">
                  <c:v>0</c:v>
                </c:pt>
                <c:pt idx="486">
                  <c:v>1</c:v>
                </c:pt>
                <c:pt idx="487">
                  <c:v>0</c:v>
                </c:pt>
                <c:pt idx="488">
                  <c:v>0</c:v>
                </c:pt>
                <c:pt idx="489">
                  <c:v>1</c:v>
                </c:pt>
                <c:pt idx="490">
                  <c:v>0</c:v>
                </c:pt>
                <c:pt idx="491">
                  <c:v>0</c:v>
                </c:pt>
                <c:pt idx="492">
                  <c:v>1</c:v>
                </c:pt>
                <c:pt idx="493">
                  <c:v>0</c:v>
                </c:pt>
                <c:pt idx="494">
                  <c:v>1</c:v>
                </c:pt>
                <c:pt idx="495">
                  <c:v>0</c:v>
                </c:pt>
                <c:pt idx="496">
                  <c:v>0</c:v>
                </c:pt>
              </c:numCache>
            </c:numRef>
          </c:val>
          <c:smooth val="0"/>
          <c:extLst>
            <c:ext xmlns:c16="http://schemas.microsoft.com/office/drawing/2014/chart" uri="{C3380CC4-5D6E-409C-BE32-E72D297353CC}">
              <c16:uniqueId val="{0000002E-6C05-41FF-9368-83C77F74F8F6}"/>
            </c:ext>
          </c:extLst>
        </c:ser>
        <c:ser>
          <c:idx val="47"/>
          <c:order val="47"/>
          <c:tx>
            <c:strRef>
              <c:f>Sheet1!$AW$1</c:f>
              <c:strCache>
                <c:ptCount val="1"/>
                <c:pt idx="0">
                  <c:v>grohekz</c:v>
                </c:pt>
              </c:strCache>
            </c:strRef>
          </c:tx>
          <c:spPr>
            <a:ln w="28575" cap="rnd">
              <a:solidFill>
                <a:schemeClr val="accent6">
                  <a:lumMod val="7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Sheet1!$AW$2:$AW$498</c:f>
              <c:numCache>
                <c:formatCode>General</c:formatCode>
                <c:ptCount val="497"/>
                <c:pt idx="0">
                  <c:v>3</c:v>
                </c:pt>
                <c:pt idx="1">
                  <c:v>0</c:v>
                </c:pt>
                <c:pt idx="2">
                  <c:v>0</c:v>
                </c:pt>
                <c:pt idx="3">
                  <c:v>2</c:v>
                </c:pt>
                <c:pt idx="4">
                  <c:v>0</c:v>
                </c:pt>
                <c:pt idx="5">
                  <c:v>1</c:v>
                </c:pt>
                <c:pt idx="6">
                  <c:v>2</c:v>
                </c:pt>
                <c:pt idx="7">
                  <c:v>2</c:v>
                </c:pt>
                <c:pt idx="8">
                  <c:v>0</c:v>
                </c:pt>
                <c:pt idx="9">
                  <c:v>1</c:v>
                </c:pt>
                <c:pt idx="10">
                  <c:v>1</c:v>
                </c:pt>
                <c:pt idx="11">
                  <c:v>0</c:v>
                </c:pt>
                <c:pt idx="12">
                  <c:v>0</c:v>
                </c:pt>
                <c:pt idx="13">
                  <c:v>1</c:v>
                </c:pt>
                <c:pt idx="14">
                  <c:v>1</c:v>
                </c:pt>
                <c:pt idx="15">
                  <c:v>0</c:v>
                </c:pt>
                <c:pt idx="16">
                  <c:v>1</c:v>
                </c:pt>
                <c:pt idx="17">
                  <c:v>1</c:v>
                </c:pt>
                <c:pt idx="18">
                  <c:v>0</c:v>
                </c:pt>
                <c:pt idx="19">
                  <c:v>1</c:v>
                </c:pt>
                <c:pt idx="20">
                  <c:v>1</c:v>
                </c:pt>
                <c:pt idx="21">
                  <c:v>1</c:v>
                </c:pt>
                <c:pt idx="22">
                  <c:v>0</c:v>
                </c:pt>
                <c:pt idx="23">
                  <c:v>0</c:v>
                </c:pt>
                <c:pt idx="24">
                  <c:v>1</c:v>
                </c:pt>
                <c:pt idx="25">
                  <c:v>2</c:v>
                </c:pt>
                <c:pt idx="26">
                  <c:v>1</c:v>
                </c:pt>
                <c:pt idx="27">
                  <c:v>1</c:v>
                </c:pt>
                <c:pt idx="28">
                  <c:v>2</c:v>
                </c:pt>
                <c:pt idx="29">
                  <c:v>0</c:v>
                </c:pt>
                <c:pt idx="30">
                  <c:v>0</c:v>
                </c:pt>
                <c:pt idx="31">
                  <c:v>0</c:v>
                </c:pt>
                <c:pt idx="32">
                  <c:v>0</c:v>
                </c:pt>
                <c:pt idx="33">
                  <c:v>1</c:v>
                </c:pt>
                <c:pt idx="34">
                  <c:v>2</c:v>
                </c:pt>
                <c:pt idx="35">
                  <c:v>1</c:v>
                </c:pt>
                <c:pt idx="36">
                  <c:v>0</c:v>
                </c:pt>
                <c:pt idx="37">
                  <c:v>0</c:v>
                </c:pt>
                <c:pt idx="38">
                  <c:v>1</c:v>
                </c:pt>
                <c:pt idx="39">
                  <c:v>0</c:v>
                </c:pt>
                <c:pt idx="40">
                  <c:v>1</c:v>
                </c:pt>
                <c:pt idx="41">
                  <c:v>1</c:v>
                </c:pt>
                <c:pt idx="42">
                  <c:v>0</c:v>
                </c:pt>
                <c:pt idx="43">
                  <c:v>0</c:v>
                </c:pt>
                <c:pt idx="44">
                  <c:v>0</c:v>
                </c:pt>
                <c:pt idx="45">
                  <c:v>1</c:v>
                </c:pt>
                <c:pt idx="46">
                  <c:v>1</c:v>
                </c:pt>
                <c:pt idx="47">
                  <c:v>1</c:v>
                </c:pt>
                <c:pt idx="48">
                  <c:v>1</c:v>
                </c:pt>
                <c:pt idx="49">
                  <c:v>1</c:v>
                </c:pt>
                <c:pt idx="50">
                  <c:v>1</c:v>
                </c:pt>
                <c:pt idx="51">
                  <c:v>0</c:v>
                </c:pt>
                <c:pt idx="52">
                  <c:v>0</c:v>
                </c:pt>
                <c:pt idx="53">
                  <c:v>0</c:v>
                </c:pt>
                <c:pt idx="54">
                  <c:v>1</c:v>
                </c:pt>
                <c:pt idx="55">
                  <c:v>1</c:v>
                </c:pt>
                <c:pt idx="56">
                  <c:v>1</c:v>
                </c:pt>
                <c:pt idx="57">
                  <c:v>1</c:v>
                </c:pt>
                <c:pt idx="58">
                  <c:v>1</c:v>
                </c:pt>
                <c:pt idx="59">
                  <c:v>1</c:v>
                </c:pt>
                <c:pt idx="60">
                  <c:v>1</c:v>
                </c:pt>
                <c:pt idx="61">
                  <c:v>1</c:v>
                </c:pt>
                <c:pt idx="62">
                  <c:v>0</c:v>
                </c:pt>
                <c:pt idx="63">
                  <c:v>1</c:v>
                </c:pt>
                <c:pt idx="64">
                  <c:v>0</c:v>
                </c:pt>
                <c:pt idx="65">
                  <c:v>0</c:v>
                </c:pt>
                <c:pt idx="66">
                  <c:v>1</c:v>
                </c:pt>
                <c:pt idx="67">
                  <c:v>0</c:v>
                </c:pt>
                <c:pt idx="68">
                  <c:v>1</c:v>
                </c:pt>
                <c:pt idx="69">
                  <c:v>1</c:v>
                </c:pt>
                <c:pt idx="70">
                  <c:v>0</c:v>
                </c:pt>
                <c:pt idx="71">
                  <c:v>0</c:v>
                </c:pt>
                <c:pt idx="72">
                  <c:v>0</c:v>
                </c:pt>
                <c:pt idx="73">
                  <c:v>1</c:v>
                </c:pt>
                <c:pt idx="74">
                  <c:v>0</c:v>
                </c:pt>
                <c:pt idx="75">
                  <c:v>0</c:v>
                </c:pt>
                <c:pt idx="76">
                  <c:v>2</c:v>
                </c:pt>
                <c:pt idx="77">
                  <c:v>0</c:v>
                </c:pt>
                <c:pt idx="78">
                  <c:v>0</c:v>
                </c:pt>
                <c:pt idx="79">
                  <c:v>0</c:v>
                </c:pt>
                <c:pt idx="80">
                  <c:v>0</c:v>
                </c:pt>
                <c:pt idx="81">
                  <c:v>0</c:v>
                </c:pt>
                <c:pt idx="82">
                  <c:v>1</c:v>
                </c:pt>
                <c:pt idx="83">
                  <c:v>0</c:v>
                </c:pt>
                <c:pt idx="84">
                  <c:v>1</c:v>
                </c:pt>
                <c:pt idx="85">
                  <c:v>1</c:v>
                </c:pt>
                <c:pt idx="86">
                  <c:v>2</c:v>
                </c:pt>
                <c:pt idx="87">
                  <c:v>0</c:v>
                </c:pt>
                <c:pt idx="88">
                  <c:v>0</c:v>
                </c:pt>
                <c:pt idx="89">
                  <c:v>2</c:v>
                </c:pt>
                <c:pt idx="90">
                  <c:v>0</c:v>
                </c:pt>
                <c:pt idx="91">
                  <c:v>1</c:v>
                </c:pt>
                <c:pt idx="92">
                  <c:v>0</c:v>
                </c:pt>
                <c:pt idx="93">
                  <c:v>1</c:v>
                </c:pt>
                <c:pt idx="94">
                  <c:v>0</c:v>
                </c:pt>
                <c:pt idx="95">
                  <c:v>1</c:v>
                </c:pt>
                <c:pt idx="96">
                  <c:v>1</c:v>
                </c:pt>
                <c:pt idx="97">
                  <c:v>0</c:v>
                </c:pt>
                <c:pt idx="98">
                  <c:v>0</c:v>
                </c:pt>
                <c:pt idx="99">
                  <c:v>0</c:v>
                </c:pt>
                <c:pt idx="100">
                  <c:v>0</c:v>
                </c:pt>
                <c:pt idx="101">
                  <c:v>1</c:v>
                </c:pt>
                <c:pt idx="102">
                  <c:v>0</c:v>
                </c:pt>
                <c:pt idx="103">
                  <c:v>1</c:v>
                </c:pt>
                <c:pt idx="104">
                  <c:v>0</c:v>
                </c:pt>
                <c:pt idx="105">
                  <c:v>1</c:v>
                </c:pt>
                <c:pt idx="106">
                  <c:v>1</c:v>
                </c:pt>
                <c:pt idx="107">
                  <c:v>0</c:v>
                </c:pt>
                <c:pt idx="108">
                  <c:v>1</c:v>
                </c:pt>
                <c:pt idx="109">
                  <c:v>2</c:v>
                </c:pt>
                <c:pt idx="110">
                  <c:v>1</c:v>
                </c:pt>
                <c:pt idx="111">
                  <c:v>2</c:v>
                </c:pt>
                <c:pt idx="112">
                  <c:v>2</c:v>
                </c:pt>
                <c:pt idx="113">
                  <c:v>1</c:v>
                </c:pt>
                <c:pt idx="114">
                  <c:v>1</c:v>
                </c:pt>
                <c:pt idx="115">
                  <c:v>1</c:v>
                </c:pt>
                <c:pt idx="116">
                  <c:v>0</c:v>
                </c:pt>
                <c:pt idx="117">
                  <c:v>1</c:v>
                </c:pt>
                <c:pt idx="118">
                  <c:v>1</c:v>
                </c:pt>
                <c:pt idx="119">
                  <c:v>1</c:v>
                </c:pt>
                <c:pt idx="120">
                  <c:v>0</c:v>
                </c:pt>
                <c:pt idx="121">
                  <c:v>1</c:v>
                </c:pt>
                <c:pt idx="122">
                  <c:v>1</c:v>
                </c:pt>
                <c:pt idx="123">
                  <c:v>0</c:v>
                </c:pt>
                <c:pt idx="124">
                  <c:v>0</c:v>
                </c:pt>
                <c:pt idx="125">
                  <c:v>0</c:v>
                </c:pt>
                <c:pt idx="126">
                  <c:v>1</c:v>
                </c:pt>
                <c:pt idx="127">
                  <c:v>0</c:v>
                </c:pt>
                <c:pt idx="128">
                  <c:v>0</c:v>
                </c:pt>
                <c:pt idx="129">
                  <c:v>1</c:v>
                </c:pt>
                <c:pt idx="130">
                  <c:v>0</c:v>
                </c:pt>
                <c:pt idx="131">
                  <c:v>1</c:v>
                </c:pt>
                <c:pt idx="132">
                  <c:v>1</c:v>
                </c:pt>
                <c:pt idx="133">
                  <c:v>1</c:v>
                </c:pt>
                <c:pt idx="134">
                  <c:v>0</c:v>
                </c:pt>
                <c:pt idx="135">
                  <c:v>0</c:v>
                </c:pt>
                <c:pt idx="136">
                  <c:v>1</c:v>
                </c:pt>
                <c:pt idx="137">
                  <c:v>0</c:v>
                </c:pt>
                <c:pt idx="138">
                  <c:v>1</c:v>
                </c:pt>
                <c:pt idx="139">
                  <c:v>2</c:v>
                </c:pt>
                <c:pt idx="140">
                  <c:v>1</c:v>
                </c:pt>
                <c:pt idx="141">
                  <c:v>0</c:v>
                </c:pt>
                <c:pt idx="142">
                  <c:v>0</c:v>
                </c:pt>
                <c:pt idx="143">
                  <c:v>1</c:v>
                </c:pt>
                <c:pt idx="144">
                  <c:v>0</c:v>
                </c:pt>
                <c:pt idx="145">
                  <c:v>1</c:v>
                </c:pt>
                <c:pt idx="146">
                  <c:v>1</c:v>
                </c:pt>
                <c:pt idx="147">
                  <c:v>0</c:v>
                </c:pt>
                <c:pt idx="148">
                  <c:v>1</c:v>
                </c:pt>
                <c:pt idx="149">
                  <c:v>1</c:v>
                </c:pt>
                <c:pt idx="150">
                  <c:v>0</c:v>
                </c:pt>
                <c:pt idx="151">
                  <c:v>0</c:v>
                </c:pt>
                <c:pt idx="152">
                  <c:v>2</c:v>
                </c:pt>
                <c:pt idx="153">
                  <c:v>0</c:v>
                </c:pt>
                <c:pt idx="154">
                  <c:v>1</c:v>
                </c:pt>
                <c:pt idx="155">
                  <c:v>0</c:v>
                </c:pt>
                <c:pt idx="156">
                  <c:v>0</c:v>
                </c:pt>
                <c:pt idx="157">
                  <c:v>1</c:v>
                </c:pt>
                <c:pt idx="158">
                  <c:v>0</c:v>
                </c:pt>
                <c:pt idx="159">
                  <c:v>0</c:v>
                </c:pt>
                <c:pt idx="160">
                  <c:v>0</c:v>
                </c:pt>
                <c:pt idx="161">
                  <c:v>0</c:v>
                </c:pt>
                <c:pt idx="162">
                  <c:v>0</c:v>
                </c:pt>
                <c:pt idx="163">
                  <c:v>0</c:v>
                </c:pt>
                <c:pt idx="164">
                  <c:v>1</c:v>
                </c:pt>
                <c:pt idx="165">
                  <c:v>0</c:v>
                </c:pt>
                <c:pt idx="166">
                  <c:v>0</c:v>
                </c:pt>
                <c:pt idx="167">
                  <c:v>0</c:v>
                </c:pt>
                <c:pt idx="168">
                  <c:v>1</c:v>
                </c:pt>
                <c:pt idx="169">
                  <c:v>0</c:v>
                </c:pt>
                <c:pt idx="170">
                  <c:v>1</c:v>
                </c:pt>
                <c:pt idx="171">
                  <c:v>0</c:v>
                </c:pt>
                <c:pt idx="172">
                  <c:v>0</c:v>
                </c:pt>
                <c:pt idx="173">
                  <c:v>1</c:v>
                </c:pt>
                <c:pt idx="174">
                  <c:v>0</c:v>
                </c:pt>
                <c:pt idx="175">
                  <c:v>1</c:v>
                </c:pt>
                <c:pt idx="176">
                  <c:v>0</c:v>
                </c:pt>
                <c:pt idx="177">
                  <c:v>0</c:v>
                </c:pt>
                <c:pt idx="178">
                  <c:v>0</c:v>
                </c:pt>
                <c:pt idx="179">
                  <c:v>0</c:v>
                </c:pt>
                <c:pt idx="180">
                  <c:v>0</c:v>
                </c:pt>
                <c:pt idx="181">
                  <c:v>1</c:v>
                </c:pt>
                <c:pt idx="182">
                  <c:v>1</c:v>
                </c:pt>
                <c:pt idx="183">
                  <c:v>1</c:v>
                </c:pt>
                <c:pt idx="184">
                  <c:v>0</c:v>
                </c:pt>
                <c:pt idx="185">
                  <c:v>0</c:v>
                </c:pt>
                <c:pt idx="186">
                  <c:v>0</c:v>
                </c:pt>
                <c:pt idx="187">
                  <c:v>1</c:v>
                </c:pt>
                <c:pt idx="188">
                  <c:v>0</c:v>
                </c:pt>
                <c:pt idx="189">
                  <c:v>0</c:v>
                </c:pt>
                <c:pt idx="190">
                  <c:v>0</c:v>
                </c:pt>
                <c:pt idx="191">
                  <c:v>0</c:v>
                </c:pt>
                <c:pt idx="192">
                  <c:v>0</c:v>
                </c:pt>
                <c:pt idx="193">
                  <c:v>1</c:v>
                </c:pt>
                <c:pt idx="194">
                  <c:v>0</c:v>
                </c:pt>
                <c:pt idx="195">
                  <c:v>0</c:v>
                </c:pt>
                <c:pt idx="196">
                  <c:v>1</c:v>
                </c:pt>
                <c:pt idx="197">
                  <c:v>0</c:v>
                </c:pt>
                <c:pt idx="198">
                  <c:v>0</c:v>
                </c:pt>
                <c:pt idx="199">
                  <c:v>0</c:v>
                </c:pt>
                <c:pt idx="200">
                  <c:v>0</c:v>
                </c:pt>
                <c:pt idx="201">
                  <c:v>1</c:v>
                </c:pt>
                <c:pt idx="202">
                  <c:v>0</c:v>
                </c:pt>
                <c:pt idx="203">
                  <c:v>1</c:v>
                </c:pt>
                <c:pt idx="204">
                  <c:v>1</c:v>
                </c:pt>
                <c:pt idx="205">
                  <c:v>0</c:v>
                </c:pt>
                <c:pt idx="206">
                  <c:v>1</c:v>
                </c:pt>
                <c:pt idx="207">
                  <c:v>2</c:v>
                </c:pt>
                <c:pt idx="208">
                  <c:v>1</c:v>
                </c:pt>
                <c:pt idx="209">
                  <c:v>0</c:v>
                </c:pt>
                <c:pt idx="210">
                  <c:v>1</c:v>
                </c:pt>
                <c:pt idx="211">
                  <c:v>0</c:v>
                </c:pt>
                <c:pt idx="212">
                  <c:v>0</c:v>
                </c:pt>
                <c:pt idx="213">
                  <c:v>2</c:v>
                </c:pt>
                <c:pt idx="214">
                  <c:v>2</c:v>
                </c:pt>
                <c:pt idx="215">
                  <c:v>0</c:v>
                </c:pt>
                <c:pt idx="216">
                  <c:v>0</c:v>
                </c:pt>
                <c:pt idx="217">
                  <c:v>1</c:v>
                </c:pt>
                <c:pt idx="218">
                  <c:v>0</c:v>
                </c:pt>
                <c:pt idx="219">
                  <c:v>0</c:v>
                </c:pt>
                <c:pt idx="220">
                  <c:v>1</c:v>
                </c:pt>
                <c:pt idx="221">
                  <c:v>1</c:v>
                </c:pt>
                <c:pt idx="222">
                  <c:v>0</c:v>
                </c:pt>
                <c:pt idx="223">
                  <c:v>1</c:v>
                </c:pt>
                <c:pt idx="224">
                  <c:v>2</c:v>
                </c:pt>
                <c:pt idx="225">
                  <c:v>0</c:v>
                </c:pt>
                <c:pt idx="226">
                  <c:v>0</c:v>
                </c:pt>
                <c:pt idx="227">
                  <c:v>1</c:v>
                </c:pt>
                <c:pt idx="228">
                  <c:v>0</c:v>
                </c:pt>
                <c:pt idx="229">
                  <c:v>1</c:v>
                </c:pt>
                <c:pt idx="230">
                  <c:v>0</c:v>
                </c:pt>
                <c:pt idx="231">
                  <c:v>0</c:v>
                </c:pt>
                <c:pt idx="232">
                  <c:v>0</c:v>
                </c:pt>
                <c:pt idx="233">
                  <c:v>0</c:v>
                </c:pt>
                <c:pt idx="234">
                  <c:v>1</c:v>
                </c:pt>
                <c:pt idx="235">
                  <c:v>1</c:v>
                </c:pt>
                <c:pt idx="236">
                  <c:v>1</c:v>
                </c:pt>
                <c:pt idx="237">
                  <c:v>1</c:v>
                </c:pt>
                <c:pt idx="238">
                  <c:v>1</c:v>
                </c:pt>
                <c:pt idx="239">
                  <c:v>1</c:v>
                </c:pt>
                <c:pt idx="240">
                  <c:v>0</c:v>
                </c:pt>
                <c:pt idx="241">
                  <c:v>1</c:v>
                </c:pt>
                <c:pt idx="242">
                  <c:v>1</c:v>
                </c:pt>
                <c:pt idx="243">
                  <c:v>1</c:v>
                </c:pt>
                <c:pt idx="244">
                  <c:v>1</c:v>
                </c:pt>
                <c:pt idx="245">
                  <c:v>0</c:v>
                </c:pt>
                <c:pt idx="246">
                  <c:v>1</c:v>
                </c:pt>
                <c:pt idx="247">
                  <c:v>0</c:v>
                </c:pt>
                <c:pt idx="248">
                  <c:v>1</c:v>
                </c:pt>
                <c:pt idx="249">
                  <c:v>1</c:v>
                </c:pt>
                <c:pt idx="250">
                  <c:v>1</c:v>
                </c:pt>
                <c:pt idx="251">
                  <c:v>0</c:v>
                </c:pt>
                <c:pt idx="252">
                  <c:v>1</c:v>
                </c:pt>
                <c:pt idx="253">
                  <c:v>0</c:v>
                </c:pt>
                <c:pt idx="254">
                  <c:v>0</c:v>
                </c:pt>
                <c:pt idx="255">
                  <c:v>1</c:v>
                </c:pt>
                <c:pt idx="256">
                  <c:v>1</c:v>
                </c:pt>
                <c:pt idx="257">
                  <c:v>0</c:v>
                </c:pt>
                <c:pt idx="258">
                  <c:v>0</c:v>
                </c:pt>
                <c:pt idx="259">
                  <c:v>1</c:v>
                </c:pt>
                <c:pt idx="260">
                  <c:v>1</c:v>
                </c:pt>
                <c:pt idx="261">
                  <c:v>0</c:v>
                </c:pt>
                <c:pt idx="262">
                  <c:v>1</c:v>
                </c:pt>
                <c:pt idx="263">
                  <c:v>2</c:v>
                </c:pt>
                <c:pt idx="264">
                  <c:v>0</c:v>
                </c:pt>
                <c:pt idx="265">
                  <c:v>5</c:v>
                </c:pt>
                <c:pt idx="266">
                  <c:v>0</c:v>
                </c:pt>
                <c:pt idx="267">
                  <c:v>0</c:v>
                </c:pt>
                <c:pt idx="268">
                  <c:v>0</c:v>
                </c:pt>
                <c:pt idx="269">
                  <c:v>0</c:v>
                </c:pt>
                <c:pt idx="270">
                  <c:v>1</c:v>
                </c:pt>
                <c:pt idx="271">
                  <c:v>1</c:v>
                </c:pt>
                <c:pt idx="272">
                  <c:v>1</c:v>
                </c:pt>
                <c:pt idx="273">
                  <c:v>2</c:v>
                </c:pt>
                <c:pt idx="274">
                  <c:v>1</c:v>
                </c:pt>
                <c:pt idx="275">
                  <c:v>0</c:v>
                </c:pt>
                <c:pt idx="276">
                  <c:v>0</c:v>
                </c:pt>
                <c:pt idx="277">
                  <c:v>0</c:v>
                </c:pt>
                <c:pt idx="278">
                  <c:v>1</c:v>
                </c:pt>
                <c:pt idx="279">
                  <c:v>0</c:v>
                </c:pt>
                <c:pt idx="280">
                  <c:v>1</c:v>
                </c:pt>
                <c:pt idx="281">
                  <c:v>0</c:v>
                </c:pt>
                <c:pt idx="282">
                  <c:v>0</c:v>
                </c:pt>
                <c:pt idx="283">
                  <c:v>1</c:v>
                </c:pt>
                <c:pt idx="284">
                  <c:v>1</c:v>
                </c:pt>
                <c:pt idx="285">
                  <c:v>0</c:v>
                </c:pt>
                <c:pt idx="286">
                  <c:v>1</c:v>
                </c:pt>
                <c:pt idx="287">
                  <c:v>1</c:v>
                </c:pt>
                <c:pt idx="288">
                  <c:v>0</c:v>
                </c:pt>
                <c:pt idx="289">
                  <c:v>0</c:v>
                </c:pt>
                <c:pt idx="290">
                  <c:v>2</c:v>
                </c:pt>
                <c:pt idx="291">
                  <c:v>1</c:v>
                </c:pt>
                <c:pt idx="292">
                  <c:v>0</c:v>
                </c:pt>
                <c:pt idx="293">
                  <c:v>0</c:v>
                </c:pt>
                <c:pt idx="294">
                  <c:v>1</c:v>
                </c:pt>
                <c:pt idx="295">
                  <c:v>1</c:v>
                </c:pt>
                <c:pt idx="296">
                  <c:v>0</c:v>
                </c:pt>
                <c:pt idx="297">
                  <c:v>0</c:v>
                </c:pt>
                <c:pt idx="298">
                  <c:v>1</c:v>
                </c:pt>
                <c:pt idx="299">
                  <c:v>1</c:v>
                </c:pt>
                <c:pt idx="300">
                  <c:v>1</c:v>
                </c:pt>
                <c:pt idx="301">
                  <c:v>1</c:v>
                </c:pt>
                <c:pt idx="302">
                  <c:v>1</c:v>
                </c:pt>
                <c:pt idx="303">
                  <c:v>0</c:v>
                </c:pt>
                <c:pt idx="304">
                  <c:v>0</c:v>
                </c:pt>
                <c:pt idx="305">
                  <c:v>1</c:v>
                </c:pt>
                <c:pt idx="306">
                  <c:v>1</c:v>
                </c:pt>
                <c:pt idx="307">
                  <c:v>0</c:v>
                </c:pt>
                <c:pt idx="308">
                  <c:v>0</c:v>
                </c:pt>
                <c:pt idx="309">
                  <c:v>0</c:v>
                </c:pt>
                <c:pt idx="310">
                  <c:v>0</c:v>
                </c:pt>
                <c:pt idx="311">
                  <c:v>1</c:v>
                </c:pt>
                <c:pt idx="312">
                  <c:v>0</c:v>
                </c:pt>
                <c:pt idx="313">
                  <c:v>0</c:v>
                </c:pt>
                <c:pt idx="314">
                  <c:v>0</c:v>
                </c:pt>
                <c:pt idx="315">
                  <c:v>1</c:v>
                </c:pt>
                <c:pt idx="316">
                  <c:v>0</c:v>
                </c:pt>
                <c:pt idx="317">
                  <c:v>0</c:v>
                </c:pt>
                <c:pt idx="318">
                  <c:v>1</c:v>
                </c:pt>
                <c:pt idx="319">
                  <c:v>0</c:v>
                </c:pt>
                <c:pt idx="320">
                  <c:v>0</c:v>
                </c:pt>
                <c:pt idx="321">
                  <c:v>0</c:v>
                </c:pt>
                <c:pt idx="322">
                  <c:v>1</c:v>
                </c:pt>
                <c:pt idx="323">
                  <c:v>0</c:v>
                </c:pt>
                <c:pt idx="324">
                  <c:v>0</c:v>
                </c:pt>
                <c:pt idx="325">
                  <c:v>1</c:v>
                </c:pt>
                <c:pt idx="326">
                  <c:v>0</c:v>
                </c:pt>
                <c:pt idx="327">
                  <c:v>0</c:v>
                </c:pt>
                <c:pt idx="328">
                  <c:v>0</c:v>
                </c:pt>
                <c:pt idx="329">
                  <c:v>1</c:v>
                </c:pt>
                <c:pt idx="330">
                  <c:v>0</c:v>
                </c:pt>
                <c:pt idx="331">
                  <c:v>1</c:v>
                </c:pt>
                <c:pt idx="332">
                  <c:v>1</c:v>
                </c:pt>
                <c:pt idx="333">
                  <c:v>0</c:v>
                </c:pt>
                <c:pt idx="334">
                  <c:v>1</c:v>
                </c:pt>
                <c:pt idx="335">
                  <c:v>1</c:v>
                </c:pt>
                <c:pt idx="336">
                  <c:v>1</c:v>
                </c:pt>
                <c:pt idx="337">
                  <c:v>0</c:v>
                </c:pt>
                <c:pt idx="338">
                  <c:v>0</c:v>
                </c:pt>
                <c:pt idx="339">
                  <c:v>2</c:v>
                </c:pt>
                <c:pt idx="340">
                  <c:v>1</c:v>
                </c:pt>
                <c:pt idx="341">
                  <c:v>1</c:v>
                </c:pt>
                <c:pt idx="342">
                  <c:v>0</c:v>
                </c:pt>
                <c:pt idx="343">
                  <c:v>0</c:v>
                </c:pt>
                <c:pt idx="344">
                  <c:v>0</c:v>
                </c:pt>
                <c:pt idx="345">
                  <c:v>1</c:v>
                </c:pt>
                <c:pt idx="346">
                  <c:v>1</c:v>
                </c:pt>
                <c:pt idx="347">
                  <c:v>0</c:v>
                </c:pt>
                <c:pt idx="348">
                  <c:v>1</c:v>
                </c:pt>
                <c:pt idx="349">
                  <c:v>0</c:v>
                </c:pt>
                <c:pt idx="350">
                  <c:v>0</c:v>
                </c:pt>
                <c:pt idx="351">
                  <c:v>0</c:v>
                </c:pt>
                <c:pt idx="352">
                  <c:v>0</c:v>
                </c:pt>
                <c:pt idx="353">
                  <c:v>0</c:v>
                </c:pt>
                <c:pt idx="354">
                  <c:v>1</c:v>
                </c:pt>
                <c:pt idx="355">
                  <c:v>0</c:v>
                </c:pt>
                <c:pt idx="356">
                  <c:v>0</c:v>
                </c:pt>
                <c:pt idx="357">
                  <c:v>2</c:v>
                </c:pt>
                <c:pt idx="358">
                  <c:v>0</c:v>
                </c:pt>
                <c:pt idx="359">
                  <c:v>0</c:v>
                </c:pt>
                <c:pt idx="360">
                  <c:v>1</c:v>
                </c:pt>
                <c:pt idx="361">
                  <c:v>1</c:v>
                </c:pt>
                <c:pt idx="362">
                  <c:v>0</c:v>
                </c:pt>
                <c:pt idx="363">
                  <c:v>1</c:v>
                </c:pt>
                <c:pt idx="364">
                  <c:v>1</c:v>
                </c:pt>
                <c:pt idx="365">
                  <c:v>0</c:v>
                </c:pt>
                <c:pt idx="366">
                  <c:v>0</c:v>
                </c:pt>
                <c:pt idx="367">
                  <c:v>1</c:v>
                </c:pt>
                <c:pt idx="368">
                  <c:v>0</c:v>
                </c:pt>
                <c:pt idx="369">
                  <c:v>1</c:v>
                </c:pt>
                <c:pt idx="370">
                  <c:v>1</c:v>
                </c:pt>
                <c:pt idx="371">
                  <c:v>0</c:v>
                </c:pt>
                <c:pt idx="372">
                  <c:v>2</c:v>
                </c:pt>
                <c:pt idx="373">
                  <c:v>0</c:v>
                </c:pt>
                <c:pt idx="374">
                  <c:v>0</c:v>
                </c:pt>
                <c:pt idx="375">
                  <c:v>1</c:v>
                </c:pt>
                <c:pt idx="376">
                  <c:v>1</c:v>
                </c:pt>
                <c:pt idx="377">
                  <c:v>0</c:v>
                </c:pt>
                <c:pt idx="378">
                  <c:v>0</c:v>
                </c:pt>
                <c:pt idx="379">
                  <c:v>1</c:v>
                </c:pt>
                <c:pt idx="380">
                  <c:v>0</c:v>
                </c:pt>
                <c:pt idx="381">
                  <c:v>1</c:v>
                </c:pt>
                <c:pt idx="382">
                  <c:v>0</c:v>
                </c:pt>
                <c:pt idx="383">
                  <c:v>0</c:v>
                </c:pt>
                <c:pt idx="384">
                  <c:v>0</c:v>
                </c:pt>
                <c:pt idx="385">
                  <c:v>2</c:v>
                </c:pt>
                <c:pt idx="386">
                  <c:v>0</c:v>
                </c:pt>
                <c:pt idx="387">
                  <c:v>2</c:v>
                </c:pt>
                <c:pt idx="388">
                  <c:v>0</c:v>
                </c:pt>
                <c:pt idx="389">
                  <c:v>2</c:v>
                </c:pt>
                <c:pt idx="390">
                  <c:v>2</c:v>
                </c:pt>
                <c:pt idx="391">
                  <c:v>1</c:v>
                </c:pt>
                <c:pt idx="392">
                  <c:v>3</c:v>
                </c:pt>
                <c:pt idx="393">
                  <c:v>1</c:v>
                </c:pt>
                <c:pt idx="394">
                  <c:v>0</c:v>
                </c:pt>
                <c:pt idx="395">
                  <c:v>0</c:v>
                </c:pt>
                <c:pt idx="396">
                  <c:v>2</c:v>
                </c:pt>
                <c:pt idx="397">
                  <c:v>1</c:v>
                </c:pt>
                <c:pt idx="398">
                  <c:v>1</c:v>
                </c:pt>
                <c:pt idx="399">
                  <c:v>0</c:v>
                </c:pt>
                <c:pt idx="400">
                  <c:v>1</c:v>
                </c:pt>
                <c:pt idx="401">
                  <c:v>0</c:v>
                </c:pt>
                <c:pt idx="402">
                  <c:v>0</c:v>
                </c:pt>
                <c:pt idx="403">
                  <c:v>0</c:v>
                </c:pt>
                <c:pt idx="404">
                  <c:v>1</c:v>
                </c:pt>
                <c:pt idx="405">
                  <c:v>0</c:v>
                </c:pt>
                <c:pt idx="406">
                  <c:v>0</c:v>
                </c:pt>
                <c:pt idx="407">
                  <c:v>0</c:v>
                </c:pt>
                <c:pt idx="408">
                  <c:v>0</c:v>
                </c:pt>
                <c:pt idx="409">
                  <c:v>1</c:v>
                </c:pt>
                <c:pt idx="410">
                  <c:v>0</c:v>
                </c:pt>
                <c:pt idx="411">
                  <c:v>1</c:v>
                </c:pt>
                <c:pt idx="412">
                  <c:v>1</c:v>
                </c:pt>
                <c:pt idx="413">
                  <c:v>0</c:v>
                </c:pt>
                <c:pt idx="414">
                  <c:v>0</c:v>
                </c:pt>
                <c:pt idx="415">
                  <c:v>0</c:v>
                </c:pt>
                <c:pt idx="416">
                  <c:v>1</c:v>
                </c:pt>
                <c:pt idx="417">
                  <c:v>0</c:v>
                </c:pt>
                <c:pt idx="418">
                  <c:v>1</c:v>
                </c:pt>
                <c:pt idx="419">
                  <c:v>1</c:v>
                </c:pt>
                <c:pt idx="420">
                  <c:v>1</c:v>
                </c:pt>
                <c:pt idx="421">
                  <c:v>0</c:v>
                </c:pt>
                <c:pt idx="422">
                  <c:v>0</c:v>
                </c:pt>
                <c:pt idx="423">
                  <c:v>1</c:v>
                </c:pt>
                <c:pt idx="424">
                  <c:v>0</c:v>
                </c:pt>
                <c:pt idx="425">
                  <c:v>2</c:v>
                </c:pt>
                <c:pt idx="426">
                  <c:v>0</c:v>
                </c:pt>
                <c:pt idx="427">
                  <c:v>1</c:v>
                </c:pt>
                <c:pt idx="428">
                  <c:v>0</c:v>
                </c:pt>
                <c:pt idx="429">
                  <c:v>3</c:v>
                </c:pt>
                <c:pt idx="430">
                  <c:v>2</c:v>
                </c:pt>
                <c:pt idx="431">
                  <c:v>2</c:v>
                </c:pt>
                <c:pt idx="432">
                  <c:v>1</c:v>
                </c:pt>
                <c:pt idx="433">
                  <c:v>0</c:v>
                </c:pt>
                <c:pt idx="434">
                  <c:v>0</c:v>
                </c:pt>
                <c:pt idx="435">
                  <c:v>0</c:v>
                </c:pt>
                <c:pt idx="436">
                  <c:v>0</c:v>
                </c:pt>
                <c:pt idx="437">
                  <c:v>0</c:v>
                </c:pt>
                <c:pt idx="438">
                  <c:v>1</c:v>
                </c:pt>
                <c:pt idx="439">
                  <c:v>1</c:v>
                </c:pt>
                <c:pt idx="440">
                  <c:v>0</c:v>
                </c:pt>
                <c:pt idx="441">
                  <c:v>0</c:v>
                </c:pt>
                <c:pt idx="442">
                  <c:v>0</c:v>
                </c:pt>
                <c:pt idx="443">
                  <c:v>1</c:v>
                </c:pt>
                <c:pt idx="444">
                  <c:v>1</c:v>
                </c:pt>
                <c:pt idx="445">
                  <c:v>0</c:v>
                </c:pt>
                <c:pt idx="446">
                  <c:v>1</c:v>
                </c:pt>
                <c:pt idx="447">
                  <c:v>0</c:v>
                </c:pt>
                <c:pt idx="448">
                  <c:v>1</c:v>
                </c:pt>
                <c:pt idx="449">
                  <c:v>1</c:v>
                </c:pt>
                <c:pt idx="450">
                  <c:v>0</c:v>
                </c:pt>
                <c:pt idx="451">
                  <c:v>1</c:v>
                </c:pt>
                <c:pt idx="452">
                  <c:v>0</c:v>
                </c:pt>
                <c:pt idx="453">
                  <c:v>0</c:v>
                </c:pt>
                <c:pt idx="454">
                  <c:v>1</c:v>
                </c:pt>
                <c:pt idx="455">
                  <c:v>1</c:v>
                </c:pt>
                <c:pt idx="456">
                  <c:v>1</c:v>
                </c:pt>
                <c:pt idx="457">
                  <c:v>0</c:v>
                </c:pt>
                <c:pt idx="458">
                  <c:v>1</c:v>
                </c:pt>
                <c:pt idx="459">
                  <c:v>0</c:v>
                </c:pt>
                <c:pt idx="460">
                  <c:v>0</c:v>
                </c:pt>
                <c:pt idx="461">
                  <c:v>0</c:v>
                </c:pt>
                <c:pt idx="462">
                  <c:v>0</c:v>
                </c:pt>
                <c:pt idx="463">
                  <c:v>1</c:v>
                </c:pt>
                <c:pt idx="464">
                  <c:v>0</c:v>
                </c:pt>
                <c:pt idx="465">
                  <c:v>0</c:v>
                </c:pt>
                <c:pt idx="466">
                  <c:v>0</c:v>
                </c:pt>
                <c:pt idx="467">
                  <c:v>1</c:v>
                </c:pt>
                <c:pt idx="468">
                  <c:v>0</c:v>
                </c:pt>
                <c:pt idx="469">
                  <c:v>0</c:v>
                </c:pt>
                <c:pt idx="470">
                  <c:v>0</c:v>
                </c:pt>
                <c:pt idx="471">
                  <c:v>0</c:v>
                </c:pt>
                <c:pt idx="472">
                  <c:v>1</c:v>
                </c:pt>
                <c:pt idx="473">
                  <c:v>0</c:v>
                </c:pt>
                <c:pt idx="474">
                  <c:v>1</c:v>
                </c:pt>
                <c:pt idx="475">
                  <c:v>1</c:v>
                </c:pt>
                <c:pt idx="476">
                  <c:v>0</c:v>
                </c:pt>
                <c:pt idx="477">
                  <c:v>0</c:v>
                </c:pt>
                <c:pt idx="478">
                  <c:v>0</c:v>
                </c:pt>
                <c:pt idx="479">
                  <c:v>1</c:v>
                </c:pt>
                <c:pt idx="480">
                  <c:v>1</c:v>
                </c:pt>
                <c:pt idx="481">
                  <c:v>1</c:v>
                </c:pt>
                <c:pt idx="482">
                  <c:v>1</c:v>
                </c:pt>
                <c:pt idx="483">
                  <c:v>0</c:v>
                </c:pt>
                <c:pt idx="484">
                  <c:v>0</c:v>
                </c:pt>
                <c:pt idx="485">
                  <c:v>0</c:v>
                </c:pt>
                <c:pt idx="486">
                  <c:v>1</c:v>
                </c:pt>
                <c:pt idx="487">
                  <c:v>1</c:v>
                </c:pt>
                <c:pt idx="488">
                  <c:v>1</c:v>
                </c:pt>
                <c:pt idx="489">
                  <c:v>0</c:v>
                </c:pt>
                <c:pt idx="490">
                  <c:v>0</c:v>
                </c:pt>
                <c:pt idx="491">
                  <c:v>1</c:v>
                </c:pt>
                <c:pt idx="492">
                  <c:v>1</c:v>
                </c:pt>
                <c:pt idx="493">
                  <c:v>0</c:v>
                </c:pt>
                <c:pt idx="494">
                  <c:v>0</c:v>
                </c:pt>
                <c:pt idx="495">
                  <c:v>0</c:v>
                </c:pt>
                <c:pt idx="496">
                  <c:v>0</c:v>
                </c:pt>
              </c:numCache>
            </c:numRef>
          </c:val>
          <c:smooth val="0"/>
          <c:extLst>
            <c:ext xmlns:c16="http://schemas.microsoft.com/office/drawing/2014/chart" uri="{C3380CC4-5D6E-409C-BE32-E72D297353CC}">
              <c16:uniqueId val="{0000002F-6C05-41FF-9368-83C77F74F8F6}"/>
            </c:ext>
          </c:extLst>
        </c:ser>
        <c:ser>
          <c:idx val="48"/>
          <c:order val="48"/>
          <c:tx>
            <c:strRef>
              <c:f>Sheet1!$AX$1</c:f>
              <c:strCache>
                <c:ptCount val="1"/>
                <c:pt idx="0">
                  <c:v>grohe_canada</c:v>
                </c:pt>
              </c:strCache>
            </c:strRef>
          </c:tx>
          <c:spPr>
            <a:ln w="28575" cap="rnd">
              <a:solidFill>
                <a:schemeClr val="accent1">
                  <a:lumMod val="50000"/>
                  <a:lumOff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Sheet1!$AX$2:$AX$498</c:f>
              <c:numCache>
                <c:formatCode>General</c:formatCode>
                <c:ptCount val="497"/>
                <c:pt idx="0">
                  <c:v>0</c:v>
                </c:pt>
                <c:pt idx="1">
                  <c:v>0</c:v>
                </c:pt>
                <c:pt idx="2">
                  <c:v>0</c:v>
                </c:pt>
                <c:pt idx="3">
                  <c:v>0</c:v>
                </c:pt>
                <c:pt idx="4">
                  <c:v>1</c:v>
                </c:pt>
                <c:pt idx="5">
                  <c:v>0</c:v>
                </c:pt>
                <c:pt idx="6">
                  <c:v>0</c:v>
                </c:pt>
                <c:pt idx="7">
                  <c:v>1</c:v>
                </c:pt>
                <c:pt idx="8">
                  <c:v>0</c:v>
                </c:pt>
                <c:pt idx="9">
                  <c:v>0</c:v>
                </c:pt>
                <c:pt idx="10">
                  <c:v>0</c:v>
                </c:pt>
                <c:pt idx="11">
                  <c:v>1</c:v>
                </c:pt>
                <c:pt idx="12">
                  <c:v>0</c:v>
                </c:pt>
                <c:pt idx="13">
                  <c:v>0</c:v>
                </c:pt>
                <c:pt idx="14">
                  <c:v>0</c:v>
                </c:pt>
                <c:pt idx="15">
                  <c:v>0</c:v>
                </c:pt>
                <c:pt idx="16">
                  <c:v>0</c:v>
                </c:pt>
                <c:pt idx="17">
                  <c:v>0</c:v>
                </c:pt>
                <c:pt idx="18">
                  <c:v>1</c:v>
                </c:pt>
                <c:pt idx="19">
                  <c:v>0</c:v>
                </c:pt>
                <c:pt idx="20">
                  <c:v>0</c:v>
                </c:pt>
                <c:pt idx="21">
                  <c:v>1</c:v>
                </c:pt>
                <c:pt idx="22">
                  <c:v>0</c:v>
                </c:pt>
                <c:pt idx="23">
                  <c:v>0</c:v>
                </c:pt>
                <c:pt idx="24">
                  <c:v>0</c:v>
                </c:pt>
                <c:pt idx="25">
                  <c:v>0</c:v>
                </c:pt>
                <c:pt idx="26">
                  <c:v>0</c:v>
                </c:pt>
                <c:pt idx="27">
                  <c:v>0</c:v>
                </c:pt>
                <c:pt idx="28">
                  <c:v>0</c:v>
                </c:pt>
                <c:pt idx="29">
                  <c:v>0</c:v>
                </c:pt>
                <c:pt idx="30">
                  <c:v>0</c:v>
                </c:pt>
                <c:pt idx="31">
                  <c:v>0</c:v>
                </c:pt>
                <c:pt idx="32">
                  <c:v>0</c:v>
                </c:pt>
                <c:pt idx="33">
                  <c:v>1</c:v>
                </c:pt>
                <c:pt idx="34">
                  <c:v>0</c:v>
                </c:pt>
                <c:pt idx="35">
                  <c:v>0</c:v>
                </c:pt>
                <c:pt idx="36">
                  <c:v>0</c:v>
                </c:pt>
                <c:pt idx="37">
                  <c:v>0</c:v>
                </c:pt>
                <c:pt idx="38">
                  <c:v>1</c:v>
                </c:pt>
                <c:pt idx="39">
                  <c:v>0</c:v>
                </c:pt>
                <c:pt idx="40">
                  <c:v>1</c:v>
                </c:pt>
                <c:pt idx="41">
                  <c:v>0</c:v>
                </c:pt>
                <c:pt idx="42">
                  <c:v>1</c:v>
                </c:pt>
                <c:pt idx="43">
                  <c:v>0</c:v>
                </c:pt>
                <c:pt idx="44">
                  <c:v>0</c:v>
                </c:pt>
                <c:pt idx="45">
                  <c:v>0</c:v>
                </c:pt>
                <c:pt idx="46">
                  <c:v>1</c:v>
                </c:pt>
                <c:pt idx="47">
                  <c:v>0</c:v>
                </c:pt>
                <c:pt idx="48">
                  <c:v>0</c:v>
                </c:pt>
                <c:pt idx="49">
                  <c:v>1</c:v>
                </c:pt>
                <c:pt idx="50">
                  <c:v>0</c:v>
                </c:pt>
                <c:pt idx="51">
                  <c:v>0</c:v>
                </c:pt>
                <c:pt idx="52">
                  <c:v>0</c:v>
                </c:pt>
                <c:pt idx="53">
                  <c:v>1</c:v>
                </c:pt>
                <c:pt idx="54">
                  <c:v>0</c:v>
                </c:pt>
                <c:pt idx="55">
                  <c:v>0</c:v>
                </c:pt>
                <c:pt idx="56">
                  <c:v>0</c:v>
                </c:pt>
                <c:pt idx="57">
                  <c:v>0</c:v>
                </c:pt>
                <c:pt idx="58">
                  <c:v>0</c:v>
                </c:pt>
                <c:pt idx="59">
                  <c:v>0</c:v>
                </c:pt>
                <c:pt idx="60">
                  <c:v>0</c:v>
                </c:pt>
                <c:pt idx="61">
                  <c:v>0</c:v>
                </c:pt>
                <c:pt idx="62">
                  <c:v>0</c:v>
                </c:pt>
                <c:pt idx="63">
                  <c:v>0</c:v>
                </c:pt>
                <c:pt idx="64">
                  <c:v>0</c:v>
                </c:pt>
                <c:pt idx="65">
                  <c:v>0</c:v>
                </c:pt>
                <c:pt idx="66">
                  <c:v>1</c:v>
                </c:pt>
                <c:pt idx="67">
                  <c:v>0</c:v>
                </c:pt>
                <c:pt idx="68">
                  <c:v>1</c:v>
                </c:pt>
                <c:pt idx="69">
                  <c:v>0</c:v>
                </c:pt>
                <c:pt idx="70">
                  <c:v>0</c:v>
                </c:pt>
                <c:pt idx="71">
                  <c:v>0</c:v>
                </c:pt>
                <c:pt idx="72">
                  <c:v>0</c:v>
                </c:pt>
                <c:pt idx="73">
                  <c:v>0</c:v>
                </c:pt>
                <c:pt idx="74">
                  <c:v>1</c:v>
                </c:pt>
                <c:pt idx="75">
                  <c:v>0</c:v>
                </c:pt>
                <c:pt idx="76">
                  <c:v>0</c:v>
                </c:pt>
                <c:pt idx="77">
                  <c:v>0</c:v>
                </c:pt>
                <c:pt idx="78">
                  <c:v>0</c:v>
                </c:pt>
                <c:pt idx="79">
                  <c:v>0</c:v>
                </c:pt>
                <c:pt idx="80">
                  <c:v>1</c:v>
                </c:pt>
                <c:pt idx="81">
                  <c:v>0</c:v>
                </c:pt>
                <c:pt idx="82">
                  <c:v>0</c:v>
                </c:pt>
                <c:pt idx="83">
                  <c:v>1</c:v>
                </c:pt>
                <c:pt idx="84">
                  <c:v>0</c:v>
                </c:pt>
                <c:pt idx="85">
                  <c:v>0</c:v>
                </c:pt>
                <c:pt idx="86">
                  <c:v>0</c:v>
                </c:pt>
                <c:pt idx="87">
                  <c:v>1</c:v>
                </c:pt>
                <c:pt idx="88">
                  <c:v>0</c:v>
                </c:pt>
                <c:pt idx="89">
                  <c:v>0</c:v>
                </c:pt>
                <c:pt idx="90">
                  <c:v>0</c:v>
                </c:pt>
                <c:pt idx="91">
                  <c:v>0</c:v>
                </c:pt>
                <c:pt idx="92">
                  <c:v>0</c:v>
                </c:pt>
                <c:pt idx="93">
                  <c:v>0</c:v>
                </c:pt>
                <c:pt idx="94">
                  <c:v>1</c:v>
                </c:pt>
                <c:pt idx="95">
                  <c:v>0</c:v>
                </c:pt>
                <c:pt idx="96">
                  <c:v>0</c:v>
                </c:pt>
                <c:pt idx="97">
                  <c:v>0</c:v>
                </c:pt>
                <c:pt idx="98">
                  <c:v>1</c:v>
                </c:pt>
                <c:pt idx="99">
                  <c:v>0</c:v>
                </c:pt>
                <c:pt idx="100">
                  <c:v>0</c:v>
                </c:pt>
                <c:pt idx="101">
                  <c:v>1</c:v>
                </c:pt>
                <c:pt idx="102">
                  <c:v>0</c:v>
                </c:pt>
                <c:pt idx="103">
                  <c:v>0</c:v>
                </c:pt>
                <c:pt idx="104">
                  <c:v>0</c:v>
                </c:pt>
                <c:pt idx="105">
                  <c:v>1</c:v>
                </c:pt>
                <c:pt idx="106">
                  <c:v>0</c:v>
                </c:pt>
                <c:pt idx="107">
                  <c:v>0</c:v>
                </c:pt>
                <c:pt idx="108">
                  <c:v>0</c:v>
                </c:pt>
                <c:pt idx="109">
                  <c:v>0</c:v>
                </c:pt>
                <c:pt idx="110">
                  <c:v>1</c:v>
                </c:pt>
                <c:pt idx="111">
                  <c:v>0</c:v>
                </c:pt>
                <c:pt idx="112">
                  <c:v>0</c:v>
                </c:pt>
                <c:pt idx="113">
                  <c:v>0</c:v>
                </c:pt>
                <c:pt idx="114">
                  <c:v>1</c:v>
                </c:pt>
                <c:pt idx="115">
                  <c:v>1</c:v>
                </c:pt>
                <c:pt idx="116">
                  <c:v>0</c:v>
                </c:pt>
                <c:pt idx="117">
                  <c:v>0</c:v>
                </c:pt>
                <c:pt idx="118">
                  <c:v>0</c:v>
                </c:pt>
                <c:pt idx="119">
                  <c:v>0</c:v>
                </c:pt>
                <c:pt idx="120">
                  <c:v>0</c:v>
                </c:pt>
                <c:pt idx="121">
                  <c:v>0</c:v>
                </c:pt>
                <c:pt idx="122">
                  <c:v>0</c:v>
                </c:pt>
                <c:pt idx="123">
                  <c:v>0</c:v>
                </c:pt>
                <c:pt idx="124">
                  <c:v>0</c:v>
                </c:pt>
                <c:pt idx="125">
                  <c:v>0</c:v>
                </c:pt>
                <c:pt idx="126">
                  <c:v>1</c:v>
                </c:pt>
                <c:pt idx="127">
                  <c:v>0</c:v>
                </c:pt>
                <c:pt idx="128">
                  <c:v>0</c:v>
                </c:pt>
                <c:pt idx="129">
                  <c:v>0</c:v>
                </c:pt>
                <c:pt idx="130">
                  <c:v>0</c:v>
                </c:pt>
                <c:pt idx="131">
                  <c:v>0</c:v>
                </c:pt>
                <c:pt idx="132">
                  <c:v>1</c:v>
                </c:pt>
                <c:pt idx="133">
                  <c:v>0</c:v>
                </c:pt>
                <c:pt idx="134">
                  <c:v>0</c:v>
                </c:pt>
                <c:pt idx="135">
                  <c:v>0</c:v>
                </c:pt>
                <c:pt idx="136">
                  <c:v>1</c:v>
                </c:pt>
                <c:pt idx="137">
                  <c:v>0</c:v>
                </c:pt>
                <c:pt idx="138">
                  <c:v>0</c:v>
                </c:pt>
                <c:pt idx="139">
                  <c:v>0</c:v>
                </c:pt>
                <c:pt idx="140">
                  <c:v>0</c:v>
                </c:pt>
                <c:pt idx="141">
                  <c:v>0</c:v>
                </c:pt>
                <c:pt idx="142">
                  <c:v>0</c:v>
                </c:pt>
                <c:pt idx="143">
                  <c:v>1</c:v>
                </c:pt>
                <c:pt idx="144">
                  <c:v>0</c:v>
                </c:pt>
                <c:pt idx="145">
                  <c:v>1</c:v>
                </c:pt>
                <c:pt idx="146">
                  <c:v>0</c:v>
                </c:pt>
                <c:pt idx="147">
                  <c:v>1</c:v>
                </c:pt>
                <c:pt idx="148">
                  <c:v>0</c:v>
                </c:pt>
                <c:pt idx="149">
                  <c:v>0</c:v>
                </c:pt>
                <c:pt idx="150">
                  <c:v>0</c:v>
                </c:pt>
                <c:pt idx="151">
                  <c:v>0</c:v>
                </c:pt>
                <c:pt idx="152">
                  <c:v>0</c:v>
                </c:pt>
                <c:pt idx="153">
                  <c:v>1</c:v>
                </c:pt>
                <c:pt idx="154">
                  <c:v>0</c:v>
                </c:pt>
                <c:pt idx="155">
                  <c:v>0</c:v>
                </c:pt>
                <c:pt idx="156">
                  <c:v>0</c:v>
                </c:pt>
                <c:pt idx="157">
                  <c:v>0</c:v>
                </c:pt>
                <c:pt idx="158">
                  <c:v>0</c:v>
                </c:pt>
                <c:pt idx="159">
                  <c:v>0</c:v>
                </c:pt>
                <c:pt idx="160">
                  <c:v>1</c:v>
                </c:pt>
                <c:pt idx="161">
                  <c:v>0</c:v>
                </c:pt>
                <c:pt idx="162">
                  <c:v>0</c:v>
                </c:pt>
                <c:pt idx="163">
                  <c:v>0</c:v>
                </c:pt>
                <c:pt idx="164">
                  <c:v>1</c:v>
                </c:pt>
                <c:pt idx="165">
                  <c:v>0</c:v>
                </c:pt>
                <c:pt idx="166">
                  <c:v>0</c:v>
                </c:pt>
                <c:pt idx="167">
                  <c:v>1</c:v>
                </c:pt>
                <c:pt idx="168">
                  <c:v>0</c:v>
                </c:pt>
                <c:pt idx="169">
                  <c:v>0</c:v>
                </c:pt>
                <c:pt idx="170">
                  <c:v>0</c:v>
                </c:pt>
                <c:pt idx="171">
                  <c:v>0</c:v>
                </c:pt>
                <c:pt idx="172">
                  <c:v>0</c:v>
                </c:pt>
                <c:pt idx="173">
                  <c:v>0</c:v>
                </c:pt>
                <c:pt idx="174">
                  <c:v>0</c:v>
                </c:pt>
                <c:pt idx="175">
                  <c:v>0</c:v>
                </c:pt>
                <c:pt idx="176">
                  <c:v>1</c:v>
                </c:pt>
                <c:pt idx="177">
                  <c:v>1</c:v>
                </c:pt>
                <c:pt idx="178">
                  <c:v>1</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0</c:v>
                </c:pt>
                <c:pt idx="193">
                  <c:v>0</c:v>
                </c:pt>
                <c:pt idx="194">
                  <c:v>0</c:v>
                </c:pt>
                <c:pt idx="195">
                  <c:v>1</c:v>
                </c:pt>
                <c:pt idx="196">
                  <c:v>0</c:v>
                </c:pt>
                <c:pt idx="197">
                  <c:v>0</c:v>
                </c:pt>
                <c:pt idx="198">
                  <c:v>0</c:v>
                </c:pt>
                <c:pt idx="199">
                  <c:v>0</c:v>
                </c:pt>
                <c:pt idx="200">
                  <c:v>0</c:v>
                </c:pt>
                <c:pt idx="201">
                  <c:v>0</c:v>
                </c:pt>
                <c:pt idx="202">
                  <c:v>1</c:v>
                </c:pt>
                <c:pt idx="203">
                  <c:v>0</c:v>
                </c:pt>
                <c:pt idx="204">
                  <c:v>0</c:v>
                </c:pt>
                <c:pt idx="205">
                  <c:v>0</c:v>
                </c:pt>
                <c:pt idx="206">
                  <c:v>0</c:v>
                </c:pt>
                <c:pt idx="207">
                  <c:v>1</c:v>
                </c:pt>
                <c:pt idx="208">
                  <c:v>0</c:v>
                </c:pt>
                <c:pt idx="209">
                  <c:v>0</c:v>
                </c:pt>
                <c:pt idx="210">
                  <c:v>0</c:v>
                </c:pt>
                <c:pt idx="211">
                  <c:v>0</c:v>
                </c:pt>
                <c:pt idx="212">
                  <c:v>0</c:v>
                </c:pt>
                <c:pt idx="213">
                  <c:v>0</c:v>
                </c:pt>
                <c:pt idx="214">
                  <c:v>0</c:v>
                </c:pt>
                <c:pt idx="215">
                  <c:v>0</c:v>
                </c:pt>
                <c:pt idx="216">
                  <c:v>0</c:v>
                </c:pt>
                <c:pt idx="217">
                  <c:v>1</c:v>
                </c:pt>
                <c:pt idx="218">
                  <c:v>0</c:v>
                </c:pt>
                <c:pt idx="219">
                  <c:v>0</c:v>
                </c:pt>
                <c:pt idx="220">
                  <c:v>0</c:v>
                </c:pt>
                <c:pt idx="221">
                  <c:v>1</c:v>
                </c:pt>
                <c:pt idx="222">
                  <c:v>1</c:v>
                </c:pt>
                <c:pt idx="223">
                  <c:v>0</c:v>
                </c:pt>
                <c:pt idx="224">
                  <c:v>0</c:v>
                </c:pt>
                <c:pt idx="225">
                  <c:v>0</c:v>
                </c:pt>
                <c:pt idx="226">
                  <c:v>0</c:v>
                </c:pt>
                <c:pt idx="227">
                  <c:v>0</c:v>
                </c:pt>
                <c:pt idx="228">
                  <c:v>1</c:v>
                </c:pt>
                <c:pt idx="229">
                  <c:v>0</c:v>
                </c:pt>
                <c:pt idx="230">
                  <c:v>1</c:v>
                </c:pt>
                <c:pt idx="231">
                  <c:v>0</c:v>
                </c:pt>
                <c:pt idx="232">
                  <c:v>0</c:v>
                </c:pt>
                <c:pt idx="233">
                  <c:v>0</c:v>
                </c:pt>
                <c:pt idx="234">
                  <c:v>0</c:v>
                </c:pt>
                <c:pt idx="235">
                  <c:v>1</c:v>
                </c:pt>
                <c:pt idx="236">
                  <c:v>0</c:v>
                </c:pt>
                <c:pt idx="237">
                  <c:v>0</c:v>
                </c:pt>
                <c:pt idx="238">
                  <c:v>1</c:v>
                </c:pt>
                <c:pt idx="239">
                  <c:v>0</c:v>
                </c:pt>
                <c:pt idx="240">
                  <c:v>0</c:v>
                </c:pt>
                <c:pt idx="241">
                  <c:v>1</c:v>
                </c:pt>
                <c:pt idx="242">
                  <c:v>0</c:v>
                </c:pt>
                <c:pt idx="243">
                  <c:v>0</c:v>
                </c:pt>
                <c:pt idx="244">
                  <c:v>0</c:v>
                </c:pt>
                <c:pt idx="245">
                  <c:v>1</c:v>
                </c:pt>
                <c:pt idx="246">
                  <c:v>0</c:v>
                </c:pt>
                <c:pt idx="247">
                  <c:v>0</c:v>
                </c:pt>
                <c:pt idx="248">
                  <c:v>1</c:v>
                </c:pt>
                <c:pt idx="249">
                  <c:v>0</c:v>
                </c:pt>
                <c:pt idx="250">
                  <c:v>0</c:v>
                </c:pt>
                <c:pt idx="251">
                  <c:v>1</c:v>
                </c:pt>
                <c:pt idx="252">
                  <c:v>0</c:v>
                </c:pt>
                <c:pt idx="253">
                  <c:v>0</c:v>
                </c:pt>
                <c:pt idx="254">
                  <c:v>0</c:v>
                </c:pt>
                <c:pt idx="255">
                  <c:v>1</c:v>
                </c:pt>
                <c:pt idx="256">
                  <c:v>0</c:v>
                </c:pt>
                <c:pt idx="257">
                  <c:v>0</c:v>
                </c:pt>
                <c:pt idx="258">
                  <c:v>0</c:v>
                </c:pt>
                <c:pt idx="259">
                  <c:v>0</c:v>
                </c:pt>
                <c:pt idx="260">
                  <c:v>0</c:v>
                </c:pt>
                <c:pt idx="261">
                  <c:v>0</c:v>
                </c:pt>
                <c:pt idx="262">
                  <c:v>0</c:v>
                </c:pt>
                <c:pt idx="263">
                  <c:v>0</c:v>
                </c:pt>
                <c:pt idx="264">
                  <c:v>0</c:v>
                </c:pt>
                <c:pt idx="265">
                  <c:v>0</c:v>
                </c:pt>
                <c:pt idx="266">
                  <c:v>0</c:v>
                </c:pt>
                <c:pt idx="267">
                  <c:v>0</c:v>
                </c:pt>
                <c:pt idx="268">
                  <c:v>1</c:v>
                </c:pt>
                <c:pt idx="269">
                  <c:v>0</c:v>
                </c:pt>
                <c:pt idx="270">
                  <c:v>0</c:v>
                </c:pt>
                <c:pt idx="271">
                  <c:v>0</c:v>
                </c:pt>
                <c:pt idx="272">
                  <c:v>0</c:v>
                </c:pt>
                <c:pt idx="273">
                  <c:v>0</c:v>
                </c:pt>
                <c:pt idx="274">
                  <c:v>0</c:v>
                </c:pt>
                <c:pt idx="275">
                  <c:v>0</c:v>
                </c:pt>
                <c:pt idx="276">
                  <c:v>0</c:v>
                </c:pt>
                <c:pt idx="277">
                  <c:v>1</c:v>
                </c:pt>
                <c:pt idx="278">
                  <c:v>0</c:v>
                </c:pt>
                <c:pt idx="279">
                  <c:v>0</c:v>
                </c:pt>
                <c:pt idx="280">
                  <c:v>0</c:v>
                </c:pt>
                <c:pt idx="281">
                  <c:v>0</c:v>
                </c:pt>
                <c:pt idx="282">
                  <c:v>0</c:v>
                </c:pt>
                <c:pt idx="283">
                  <c:v>1</c:v>
                </c:pt>
                <c:pt idx="284">
                  <c:v>0</c:v>
                </c:pt>
                <c:pt idx="285">
                  <c:v>0</c:v>
                </c:pt>
                <c:pt idx="286">
                  <c:v>0</c:v>
                </c:pt>
                <c:pt idx="287">
                  <c:v>0</c:v>
                </c:pt>
                <c:pt idx="288">
                  <c:v>0</c:v>
                </c:pt>
                <c:pt idx="289">
                  <c:v>0</c:v>
                </c:pt>
                <c:pt idx="290">
                  <c:v>0</c:v>
                </c:pt>
                <c:pt idx="291">
                  <c:v>1</c:v>
                </c:pt>
                <c:pt idx="292">
                  <c:v>1</c:v>
                </c:pt>
                <c:pt idx="293">
                  <c:v>0</c:v>
                </c:pt>
                <c:pt idx="294">
                  <c:v>0</c:v>
                </c:pt>
                <c:pt idx="295">
                  <c:v>0</c:v>
                </c:pt>
                <c:pt idx="296">
                  <c:v>0</c:v>
                </c:pt>
                <c:pt idx="297">
                  <c:v>1</c:v>
                </c:pt>
                <c:pt idx="298">
                  <c:v>0</c:v>
                </c:pt>
                <c:pt idx="299">
                  <c:v>0</c:v>
                </c:pt>
                <c:pt idx="300">
                  <c:v>0</c:v>
                </c:pt>
                <c:pt idx="301">
                  <c:v>1</c:v>
                </c:pt>
                <c:pt idx="302">
                  <c:v>0</c:v>
                </c:pt>
                <c:pt idx="303">
                  <c:v>0</c:v>
                </c:pt>
                <c:pt idx="304">
                  <c:v>0</c:v>
                </c:pt>
                <c:pt idx="305">
                  <c:v>0</c:v>
                </c:pt>
                <c:pt idx="306">
                  <c:v>0</c:v>
                </c:pt>
                <c:pt idx="307">
                  <c:v>1</c:v>
                </c:pt>
                <c:pt idx="308">
                  <c:v>0</c:v>
                </c:pt>
                <c:pt idx="309">
                  <c:v>0</c:v>
                </c:pt>
                <c:pt idx="310">
                  <c:v>0</c:v>
                </c:pt>
                <c:pt idx="311">
                  <c:v>0</c:v>
                </c:pt>
                <c:pt idx="312">
                  <c:v>0</c:v>
                </c:pt>
                <c:pt idx="313">
                  <c:v>1</c:v>
                </c:pt>
                <c:pt idx="314">
                  <c:v>0</c:v>
                </c:pt>
                <c:pt idx="315">
                  <c:v>0</c:v>
                </c:pt>
                <c:pt idx="316">
                  <c:v>0</c:v>
                </c:pt>
                <c:pt idx="317">
                  <c:v>0</c:v>
                </c:pt>
                <c:pt idx="318">
                  <c:v>0</c:v>
                </c:pt>
                <c:pt idx="319">
                  <c:v>0</c:v>
                </c:pt>
                <c:pt idx="320">
                  <c:v>1</c:v>
                </c:pt>
                <c:pt idx="321">
                  <c:v>0</c:v>
                </c:pt>
                <c:pt idx="322">
                  <c:v>0</c:v>
                </c:pt>
                <c:pt idx="323">
                  <c:v>0</c:v>
                </c:pt>
                <c:pt idx="324">
                  <c:v>0</c:v>
                </c:pt>
                <c:pt idx="325">
                  <c:v>1</c:v>
                </c:pt>
                <c:pt idx="326">
                  <c:v>0</c:v>
                </c:pt>
                <c:pt idx="327">
                  <c:v>0</c:v>
                </c:pt>
                <c:pt idx="328">
                  <c:v>0</c:v>
                </c:pt>
                <c:pt idx="329">
                  <c:v>1</c:v>
                </c:pt>
                <c:pt idx="330">
                  <c:v>0</c:v>
                </c:pt>
                <c:pt idx="331">
                  <c:v>0</c:v>
                </c:pt>
                <c:pt idx="332">
                  <c:v>0</c:v>
                </c:pt>
                <c:pt idx="333">
                  <c:v>1</c:v>
                </c:pt>
                <c:pt idx="334">
                  <c:v>0</c:v>
                </c:pt>
                <c:pt idx="335">
                  <c:v>1</c:v>
                </c:pt>
                <c:pt idx="336">
                  <c:v>0</c:v>
                </c:pt>
                <c:pt idx="337">
                  <c:v>0</c:v>
                </c:pt>
                <c:pt idx="338">
                  <c:v>0</c:v>
                </c:pt>
                <c:pt idx="339">
                  <c:v>0</c:v>
                </c:pt>
                <c:pt idx="340">
                  <c:v>1</c:v>
                </c:pt>
                <c:pt idx="341">
                  <c:v>0</c:v>
                </c:pt>
                <c:pt idx="342">
                  <c:v>0</c:v>
                </c:pt>
                <c:pt idx="343">
                  <c:v>1</c:v>
                </c:pt>
                <c:pt idx="344">
                  <c:v>0</c:v>
                </c:pt>
                <c:pt idx="345">
                  <c:v>0</c:v>
                </c:pt>
                <c:pt idx="346">
                  <c:v>0</c:v>
                </c:pt>
                <c:pt idx="347">
                  <c:v>1</c:v>
                </c:pt>
                <c:pt idx="348">
                  <c:v>0</c:v>
                </c:pt>
                <c:pt idx="349">
                  <c:v>0</c:v>
                </c:pt>
                <c:pt idx="350">
                  <c:v>1</c:v>
                </c:pt>
                <c:pt idx="351">
                  <c:v>0</c:v>
                </c:pt>
                <c:pt idx="352">
                  <c:v>0</c:v>
                </c:pt>
                <c:pt idx="353">
                  <c:v>0</c:v>
                </c:pt>
                <c:pt idx="354">
                  <c:v>0</c:v>
                </c:pt>
                <c:pt idx="355">
                  <c:v>1</c:v>
                </c:pt>
                <c:pt idx="356">
                  <c:v>0</c:v>
                </c:pt>
                <c:pt idx="357">
                  <c:v>0</c:v>
                </c:pt>
                <c:pt idx="358">
                  <c:v>0</c:v>
                </c:pt>
                <c:pt idx="359">
                  <c:v>0</c:v>
                </c:pt>
                <c:pt idx="360">
                  <c:v>0</c:v>
                </c:pt>
                <c:pt idx="361">
                  <c:v>1</c:v>
                </c:pt>
                <c:pt idx="362">
                  <c:v>0</c:v>
                </c:pt>
                <c:pt idx="363">
                  <c:v>0</c:v>
                </c:pt>
                <c:pt idx="364">
                  <c:v>0</c:v>
                </c:pt>
                <c:pt idx="365">
                  <c:v>0</c:v>
                </c:pt>
                <c:pt idx="366">
                  <c:v>0</c:v>
                </c:pt>
                <c:pt idx="367">
                  <c:v>0</c:v>
                </c:pt>
                <c:pt idx="368">
                  <c:v>0</c:v>
                </c:pt>
                <c:pt idx="369">
                  <c:v>1</c:v>
                </c:pt>
                <c:pt idx="370">
                  <c:v>0</c:v>
                </c:pt>
                <c:pt idx="371">
                  <c:v>0</c:v>
                </c:pt>
                <c:pt idx="372">
                  <c:v>0</c:v>
                </c:pt>
                <c:pt idx="373">
                  <c:v>0</c:v>
                </c:pt>
                <c:pt idx="374">
                  <c:v>1</c:v>
                </c:pt>
                <c:pt idx="375">
                  <c:v>0</c:v>
                </c:pt>
                <c:pt idx="376">
                  <c:v>0</c:v>
                </c:pt>
                <c:pt idx="377">
                  <c:v>0</c:v>
                </c:pt>
                <c:pt idx="378">
                  <c:v>1</c:v>
                </c:pt>
                <c:pt idx="379">
                  <c:v>0</c:v>
                </c:pt>
                <c:pt idx="380">
                  <c:v>0</c:v>
                </c:pt>
                <c:pt idx="381">
                  <c:v>0</c:v>
                </c:pt>
                <c:pt idx="382">
                  <c:v>1</c:v>
                </c:pt>
                <c:pt idx="383">
                  <c:v>0</c:v>
                </c:pt>
                <c:pt idx="384">
                  <c:v>0</c:v>
                </c:pt>
                <c:pt idx="385">
                  <c:v>0</c:v>
                </c:pt>
                <c:pt idx="386">
                  <c:v>1</c:v>
                </c:pt>
                <c:pt idx="387">
                  <c:v>0</c:v>
                </c:pt>
                <c:pt idx="388">
                  <c:v>0</c:v>
                </c:pt>
                <c:pt idx="389">
                  <c:v>0</c:v>
                </c:pt>
                <c:pt idx="390">
                  <c:v>0</c:v>
                </c:pt>
                <c:pt idx="391">
                  <c:v>1</c:v>
                </c:pt>
                <c:pt idx="392">
                  <c:v>0</c:v>
                </c:pt>
                <c:pt idx="393">
                  <c:v>0</c:v>
                </c:pt>
                <c:pt idx="394">
                  <c:v>0</c:v>
                </c:pt>
                <c:pt idx="395">
                  <c:v>0</c:v>
                </c:pt>
                <c:pt idx="396">
                  <c:v>0</c:v>
                </c:pt>
                <c:pt idx="397">
                  <c:v>1</c:v>
                </c:pt>
                <c:pt idx="398">
                  <c:v>0</c:v>
                </c:pt>
                <c:pt idx="399">
                  <c:v>0</c:v>
                </c:pt>
                <c:pt idx="400">
                  <c:v>0</c:v>
                </c:pt>
                <c:pt idx="401">
                  <c:v>0</c:v>
                </c:pt>
                <c:pt idx="402">
                  <c:v>0</c:v>
                </c:pt>
                <c:pt idx="403">
                  <c:v>1</c:v>
                </c:pt>
                <c:pt idx="404">
                  <c:v>0</c:v>
                </c:pt>
                <c:pt idx="405">
                  <c:v>0</c:v>
                </c:pt>
                <c:pt idx="406">
                  <c:v>0</c:v>
                </c:pt>
                <c:pt idx="407">
                  <c:v>0</c:v>
                </c:pt>
                <c:pt idx="408">
                  <c:v>1</c:v>
                </c:pt>
                <c:pt idx="409">
                  <c:v>0</c:v>
                </c:pt>
                <c:pt idx="410">
                  <c:v>0</c:v>
                </c:pt>
                <c:pt idx="411">
                  <c:v>0</c:v>
                </c:pt>
                <c:pt idx="412">
                  <c:v>0</c:v>
                </c:pt>
                <c:pt idx="413">
                  <c:v>0</c:v>
                </c:pt>
                <c:pt idx="414">
                  <c:v>0</c:v>
                </c:pt>
                <c:pt idx="415">
                  <c:v>0</c:v>
                </c:pt>
                <c:pt idx="416">
                  <c:v>0</c:v>
                </c:pt>
                <c:pt idx="417">
                  <c:v>0</c:v>
                </c:pt>
                <c:pt idx="418">
                  <c:v>1</c:v>
                </c:pt>
                <c:pt idx="419">
                  <c:v>0</c:v>
                </c:pt>
                <c:pt idx="420">
                  <c:v>0</c:v>
                </c:pt>
                <c:pt idx="421">
                  <c:v>0</c:v>
                </c:pt>
                <c:pt idx="422">
                  <c:v>0</c:v>
                </c:pt>
                <c:pt idx="423">
                  <c:v>1</c:v>
                </c:pt>
                <c:pt idx="424">
                  <c:v>0</c:v>
                </c:pt>
                <c:pt idx="425">
                  <c:v>0</c:v>
                </c:pt>
                <c:pt idx="426">
                  <c:v>0</c:v>
                </c:pt>
                <c:pt idx="427">
                  <c:v>0</c:v>
                </c:pt>
                <c:pt idx="428">
                  <c:v>0</c:v>
                </c:pt>
                <c:pt idx="429">
                  <c:v>0</c:v>
                </c:pt>
                <c:pt idx="430">
                  <c:v>1</c:v>
                </c:pt>
                <c:pt idx="431">
                  <c:v>0</c:v>
                </c:pt>
                <c:pt idx="432">
                  <c:v>1</c:v>
                </c:pt>
                <c:pt idx="433">
                  <c:v>1</c:v>
                </c:pt>
                <c:pt idx="434">
                  <c:v>0</c:v>
                </c:pt>
                <c:pt idx="435">
                  <c:v>0</c:v>
                </c:pt>
                <c:pt idx="436">
                  <c:v>0</c:v>
                </c:pt>
                <c:pt idx="437">
                  <c:v>0</c:v>
                </c:pt>
                <c:pt idx="438">
                  <c:v>0</c:v>
                </c:pt>
                <c:pt idx="439">
                  <c:v>1</c:v>
                </c:pt>
                <c:pt idx="440">
                  <c:v>0</c:v>
                </c:pt>
                <c:pt idx="441">
                  <c:v>0</c:v>
                </c:pt>
                <c:pt idx="442">
                  <c:v>0</c:v>
                </c:pt>
                <c:pt idx="443">
                  <c:v>0</c:v>
                </c:pt>
                <c:pt idx="444">
                  <c:v>1</c:v>
                </c:pt>
                <c:pt idx="445">
                  <c:v>0</c:v>
                </c:pt>
                <c:pt idx="446">
                  <c:v>0</c:v>
                </c:pt>
                <c:pt idx="447">
                  <c:v>1</c:v>
                </c:pt>
                <c:pt idx="448">
                  <c:v>0</c:v>
                </c:pt>
                <c:pt idx="449">
                  <c:v>0</c:v>
                </c:pt>
                <c:pt idx="450">
                  <c:v>0</c:v>
                </c:pt>
                <c:pt idx="451">
                  <c:v>0</c:v>
                </c:pt>
                <c:pt idx="452">
                  <c:v>1</c:v>
                </c:pt>
                <c:pt idx="453">
                  <c:v>0</c:v>
                </c:pt>
                <c:pt idx="454">
                  <c:v>0</c:v>
                </c:pt>
                <c:pt idx="455">
                  <c:v>0</c:v>
                </c:pt>
                <c:pt idx="456">
                  <c:v>0</c:v>
                </c:pt>
                <c:pt idx="457">
                  <c:v>0</c:v>
                </c:pt>
                <c:pt idx="458">
                  <c:v>0</c:v>
                </c:pt>
                <c:pt idx="459">
                  <c:v>0</c:v>
                </c:pt>
                <c:pt idx="460">
                  <c:v>1</c:v>
                </c:pt>
                <c:pt idx="461">
                  <c:v>0</c:v>
                </c:pt>
                <c:pt idx="462">
                  <c:v>1</c:v>
                </c:pt>
                <c:pt idx="463">
                  <c:v>0</c:v>
                </c:pt>
                <c:pt idx="464">
                  <c:v>0</c:v>
                </c:pt>
                <c:pt idx="465">
                  <c:v>0</c:v>
                </c:pt>
                <c:pt idx="466">
                  <c:v>0</c:v>
                </c:pt>
                <c:pt idx="467">
                  <c:v>0</c:v>
                </c:pt>
                <c:pt idx="468">
                  <c:v>0</c:v>
                </c:pt>
                <c:pt idx="469">
                  <c:v>1</c:v>
                </c:pt>
                <c:pt idx="470">
                  <c:v>0</c:v>
                </c:pt>
                <c:pt idx="471">
                  <c:v>0</c:v>
                </c:pt>
                <c:pt idx="472">
                  <c:v>0</c:v>
                </c:pt>
                <c:pt idx="473">
                  <c:v>0</c:v>
                </c:pt>
                <c:pt idx="474">
                  <c:v>1</c:v>
                </c:pt>
                <c:pt idx="475">
                  <c:v>0</c:v>
                </c:pt>
                <c:pt idx="476">
                  <c:v>0</c:v>
                </c:pt>
                <c:pt idx="477">
                  <c:v>0</c:v>
                </c:pt>
                <c:pt idx="478">
                  <c:v>0</c:v>
                </c:pt>
                <c:pt idx="479">
                  <c:v>1</c:v>
                </c:pt>
                <c:pt idx="480">
                  <c:v>1</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30-6C05-41FF-9368-83C77F74F8F6}"/>
            </c:ext>
          </c:extLst>
        </c:ser>
        <c:ser>
          <c:idx val="49"/>
          <c:order val="49"/>
          <c:tx>
            <c:strRef>
              <c:f>Sheet1!$AY$1</c:f>
              <c:strCache>
                <c:ptCount val="1"/>
                <c:pt idx="0">
                  <c:v>grohe_pt</c:v>
                </c:pt>
              </c:strCache>
            </c:strRef>
          </c:tx>
          <c:spPr>
            <a:ln w="28575" cap="rnd">
              <a:solidFill>
                <a:schemeClr val="accent2">
                  <a:lumMod val="50000"/>
                  <a:lumOff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Sheet1!$AY$2:$AY$498</c:f>
              <c:numCache>
                <c:formatCode>General</c:formatCode>
                <c:ptCount val="497"/>
                <c:pt idx="0">
                  <c:v>1</c:v>
                </c:pt>
                <c:pt idx="1">
                  <c:v>0</c:v>
                </c:pt>
                <c:pt idx="2">
                  <c:v>1</c:v>
                </c:pt>
                <c:pt idx="3">
                  <c:v>0</c:v>
                </c:pt>
                <c:pt idx="4">
                  <c:v>1</c:v>
                </c:pt>
                <c:pt idx="5">
                  <c:v>1</c:v>
                </c:pt>
                <c:pt idx="6">
                  <c:v>2</c:v>
                </c:pt>
                <c:pt idx="7">
                  <c:v>1</c:v>
                </c:pt>
                <c:pt idx="8">
                  <c:v>0</c:v>
                </c:pt>
                <c:pt idx="9">
                  <c:v>0</c:v>
                </c:pt>
                <c:pt idx="10">
                  <c:v>0</c:v>
                </c:pt>
                <c:pt idx="11">
                  <c:v>0</c:v>
                </c:pt>
                <c:pt idx="12">
                  <c:v>0</c:v>
                </c:pt>
                <c:pt idx="13">
                  <c:v>1</c:v>
                </c:pt>
                <c:pt idx="14">
                  <c:v>0</c:v>
                </c:pt>
                <c:pt idx="15">
                  <c:v>0</c:v>
                </c:pt>
                <c:pt idx="16">
                  <c:v>1</c:v>
                </c:pt>
                <c:pt idx="17">
                  <c:v>0</c:v>
                </c:pt>
                <c:pt idx="18">
                  <c:v>1</c:v>
                </c:pt>
                <c:pt idx="19">
                  <c:v>0</c:v>
                </c:pt>
                <c:pt idx="20">
                  <c:v>0</c:v>
                </c:pt>
                <c:pt idx="21">
                  <c:v>0</c:v>
                </c:pt>
                <c:pt idx="22">
                  <c:v>0</c:v>
                </c:pt>
                <c:pt idx="23">
                  <c:v>0</c:v>
                </c:pt>
                <c:pt idx="24">
                  <c:v>0</c:v>
                </c:pt>
                <c:pt idx="25">
                  <c:v>1</c:v>
                </c:pt>
                <c:pt idx="26">
                  <c:v>0</c:v>
                </c:pt>
                <c:pt idx="27">
                  <c:v>0</c:v>
                </c:pt>
                <c:pt idx="28">
                  <c:v>1</c:v>
                </c:pt>
                <c:pt idx="29">
                  <c:v>0</c:v>
                </c:pt>
                <c:pt idx="30">
                  <c:v>0</c:v>
                </c:pt>
                <c:pt idx="31">
                  <c:v>0</c:v>
                </c:pt>
                <c:pt idx="32">
                  <c:v>1</c:v>
                </c:pt>
                <c:pt idx="33">
                  <c:v>0</c:v>
                </c:pt>
                <c:pt idx="34">
                  <c:v>1</c:v>
                </c:pt>
                <c:pt idx="35">
                  <c:v>1</c:v>
                </c:pt>
                <c:pt idx="36">
                  <c:v>0</c:v>
                </c:pt>
                <c:pt idx="37">
                  <c:v>0</c:v>
                </c:pt>
                <c:pt idx="38">
                  <c:v>1</c:v>
                </c:pt>
                <c:pt idx="39">
                  <c:v>0</c:v>
                </c:pt>
                <c:pt idx="40">
                  <c:v>0</c:v>
                </c:pt>
                <c:pt idx="41">
                  <c:v>1</c:v>
                </c:pt>
                <c:pt idx="42">
                  <c:v>0</c:v>
                </c:pt>
                <c:pt idx="43">
                  <c:v>0</c:v>
                </c:pt>
                <c:pt idx="44">
                  <c:v>0</c:v>
                </c:pt>
                <c:pt idx="45">
                  <c:v>1</c:v>
                </c:pt>
                <c:pt idx="46">
                  <c:v>0</c:v>
                </c:pt>
                <c:pt idx="47">
                  <c:v>0</c:v>
                </c:pt>
                <c:pt idx="48">
                  <c:v>0</c:v>
                </c:pt>
                <c:pt idx="49">
                  <c:v>1</c:v>
                </c:pt>
                <c:pt idx="50">
                  <c:v>1</c:v>
                </c:pt>
                <c:pt idx="51">
                  <c:v>0</c:v>
                </c:pt>
                <c:pt idx="52">
                  <c:v>0</c:v>
                </c:pt>
                <c:pt idx="53">
                  <c:v>1</c:v>
                </c:pt>
                <c:pt idx="54">
                  <c:v>0</c:v>
                </c:pt>
                <c:pt idx="55">
                  <c:v>0</c:v>
                </c:pt>
                <c:pt idx="56">
                  <c:v>1</c:v>
                </c:pt>
                <c:pt idx="57">
                  <c:v>0</c:v>
                </c:pt>
                <c:pt idx="58">
                  <c:v>0</c:v>
                </c:pt>
                <c:pt idx="59">
                  <c:v>0</c:v>
                </c:pt>
                <c:pt idx="60">
                  <c:v>0</c:v>
                </c:pt>
                <c:pt idx="61">
                  <c:v>1</c:v>
                </c:pt>
                <c:pt idx="62">
                  <c:v>0</c:v>
                </c:pt>
                <c:pt idx="63">
                  <c:v>0</c:v>
                </c:pt>
                <c:pt idx="64">
                  <c:v>1</c:v>
                </c:pt>
                <c:pt idx="65">
                  <c:v>0</c:v>
                </c:pt>
                <c:pt idx="66">
                  <c:v>0</c:v>
                </c:pt>
                <c:pt idx="67">
                  <c:v>0</c:v>
                </c:pt>
                <c:pt idx="68">
                  <c:v>0</c:v>
                </c:pt>
                <c:pt idx="69">
                  <c:v>1</c:v>
                </c:pt>
                <c:pt idx="70">
                  <c:v>1</c:v>
                </c:pt>
                <c:pt idx="71">
                  <c:v>0</c:v>
                </c:pt>
                <c:pt idx="72">
                  <c:v>0</c:v>
                </c:pt>
                <c:pt idx="73">
                  <c:v>0</c:v>
                </c:pt>
                <c:pt idx="74">
                  <c:v>1</c:v>
                </c:pt>
                <c:pt idx="75">
                  <c:v>0</c:v>
                </c:pt>
                <c:pt idx="76">
                  <c:v>0</c:v>
                </c:pt>
                <c:pt idx="77">
                  <c:v>1</c:v>
                </c:pt>
                <c:pt idx="78">
                  <c:v>0</c:v>
                </c:pt>
                <c:pt idx="79">
                  <c:v>0</c:v>
                </c:pt>
                <c:pt idx="80">
                  <c:v>0</c:v>
                </c:pt>
                <c:pt idx="81">
                  <c:v>0</c:v>
                </c:pt>
                <c:pt idx="82">
                  <c:v>0</c:v>
                </c:pt>
                <c:pt idx="83">
                  <c:v>1</c:v>
                </c:pt>
                <c:pt idx="84">
                  <c:v>1</c:v>
                </c:pt>
                <c:pt idx="85">
                  <c:v>0</c:v>
                </c:pt>
                <c:pt idx="86">
                  <c:v>0</c:v>
                </c:pt>
                <c:pt idx="87">
                  <c:v>0</c:v>
                </c:pt>
                <c:pt idx="88">
                  <c:v>0</c:v>
                </c:pt>
                <c:pt idx="89">
                  <c:v>0</c:v>
                </c:pt>
                <c:pt idx="90">
                  <c:v>0</c:v>
                </c:pt>
                <c:pt idx="91">
                  <c:v>0</c:v>
                </c:pt>
                <c:pt idx="92">
                  <c:v>0</c:v>
                </c:pt>
                <c:pt idx="93">
                  <c:v>0</c:v>
                </c:pt>
                <c:pt idx="94">
                  <c:v>0</c:v>
                </c:pt>
                <c:pt idx="95">
                  <c:v>0</c:v>
                </c:pt>
                <c:pt idx="96">
                  <c:v>0</c:v>
                </c:pt>
                <c:pt idx="97">
                  <c:v>0</c:v>
                </c:pt>
                <c:pt idx="98">
                  <c:v>2</c:v>
                </c:pt>
                <c:pt idx="99">
                  <c:v>0</c:v>
                </c:pt>
                <c:pt idx="100">
                  <c:v>0</c:v>
                </c:pt>
                <c:pt idx="101">
                  <c:v>1</c:v>
                </c:pt>
                <c:pt idx="102">
                  <c:v>0</c:v>
                </c:pt>
                <c:pt idx="103">
                  <c:v>1</c:v>
                </c:pt>
                <c:pt idx="104">
                  <c:v>0</c:v>
                </c:pt>
                <c:pt idx="105">
                  <c:v>1</c:v>
                </c:pt>
                <c:pt idx="106">
                  <c:v>0</c:v>
                </c:pt>
                <c:pt idx="107">
                  <c:v>0</c:v>
                </c:pt>
                <c:pt idx="108">
                  <c:v>1</c:v>
                </c:pt>
                <c:pt idx="109">
                  <c:v>0</c:v>
                </c:pt>
                <c:pt idx="110">
                  <c:v>0</c:v>
                </c:pt>
                <c:pt idx="111">
                  <c:v>0</c:v>
                </c:pt>
                <c:pt idx="112">
                  <c:v>1</c:v>
                </c:pt>
                <c:pt idx="113">
                  <c:v>0</c:v>
                </c:pt>
                <c:pt idx="114">
                  <c:v>0</c:v>
                </c:pt>
                <c:pt idx="115">
                  <c:v>1</c:v>
                </c:pt>
                <c:pt idx="116">
                  <c:v>1</c:v>
                </c:pt>
                <c:pt idx="117">
                  <c:v>0</c:v>
                </c:pt>
                <c:pt idx="118">
                  <c:v>0</c:v>
                </c:pt>
                <c:pt idx="119">
                  <c:v>1</c:v>
                </c:pt>
                <c:pt idx="120">
                  <c:v>0</c:v>
                </c:pt>
                <c:pt idx="121">
                  <c:v>0</c:v>
                </c:pt>
                <c:pt idx="122">
                  <c:v>0</c:v>
                </c:pt>
                <c:pt idx="123">
                  <c:v>0</c:v>
                </c:pt>
                <c:pt idx="124">
                  <c:v>0</c:v>
                </c:pt>
                <c:pt idx="125">
                  <c:v>1</c:v>
                </c:pt>
                <c:pt idx="126">
                  <c:v>0</c:v>
                </c:pt>
                <c:pt idx="127">
                  <c:v>0</c:v>
                </c:pt>
                <c:pt idx="128">
                  <c:v>0</c:v>
                </c:pt>
                <c:pt idx="129">
                  <c:v>0</c:v>
                </c:pt>
                <c:pt idx="130">
                  <c:v>1</c:v>
                </c:pt>
                <c:pt idx="131">
                  <c:v>0</c:v>
                </c:pt>
                <c:pt idx="132">
                  <c:v>0</c:v>
                </c:pt>
                <c:pt idx="133">
                  <c:v>0</c:v>
                </c:pt>
                <c:pt idx="134">
                  <c:v>0</c:v>
                </c:pt>
                <c:pt idx="135">
                  <c:v>0</c:v>
                </c:pt>
                <c:pt idx="136">
                  <c:v>0</c:v>
                </c:pt>
                <c:pt idx="137">
                  <c:v>0</c:v>
                </c:pt>
                <c:pt idx="138">
                  <c:v>1</c:v>
                </c:pt>
                <c:pt idx="139">
                  <c:v>0</c:v>
                </c:pt>
                <c:pt idx="140">
                  <c:v>1</c:v>
                </c:pt>
                <c:pt idx="141">
                  <c:v>0</c:v>
                </c:pt>
                <c:pt idx="142">
                  <c:v>0</c:v>
                </c:pt>
                <c:pt idx="143">
                  <c:v>0</c:v>
                </c:pt>
                <c:pt idx="144">
                  <c:v>0</c:v>
                </c:pt>
                <c:pt idx="145">
                  <c:v>0</c:v>
                </c:pt>
                <c:pt idx="146">
                  <c:v>0</c:v>
                </c:pt>
                <c:pt idx="147">
                  <c:v>1</c:v>
                </c:pt>
                <c:pt idx="148">
                  <c:v>0</c:v>
                </c:pt>
                <c:pt idx="149">
                  <c:v>0</c:v>
                </c:pt>
                <c:pt idx="150">
                  <c:v>0</c:v>
                </c:pt>
                <c:pt idx="151">
                  <c:v>0</c:v>
                </c:pt>
                <c:pt idx="152">
                  <c:v>0</c:v>
                </c:pt>
                <c:pt idx="153">
                  <c:v>0</c:v>
                </c:pt>
                <c:pt idx="154">
                  <c:v>0</c:v>
                </c:pt>
                <c:pt idx="155">
                  <c:v>0</c:v>
                </c:pt>
                <c:pt idx="156">
                  <c:v>0</c:v>
                </c:pt>
                <c:pt idx="157">
                  <c:v>0</c:v>
                </c:pt>
                <c:pt idx="158">
                  <c:v>0</c:v>
                </c:pt>
                <c:pt idx="159">
                  <c:v>1</c:v>
                </c:pt>
                <c:pt idx="160">
                  <c:v>1</c:v>
                </c:pt>
                <c:pt idx="161">
                  <c:v>1</c:v>
                </c:pt>
                <c:pt idx="162">
                  <c:v>0</c:v>
                </c:pt>
                <c:pt idx="163">
                  <c:v>0</c:v>
                </c:pt>
                <c:pt idx="164">
                  <c:v>0</c:v>
                </c:pt>
                <c:pt idx="165">
                  <c:v>0</c:v>
                </c:pt>
                <c:pt idx="166">
                  <c:v>0</c:v>
                </c:pt>
                <c:pt idx="167">
                  <c:v>0</c:v>
                </c:pt>
                <c:pt idx="168">
                  <c:v>2</c:v>
                </c:pt>
                <c:pt idx="169">
                  <c:v>0</c:v>
                </c:pt>
                <c:pt idx="170">
                  <c:v>1</c:v>
                </c:pt>
                <c:pt idx="171">
                  <c:v>0</c:v>
                </c:pt>
                <c:pt idx="172">
                  <c:v>1</c:v>
                </c:pt>
                <c:pt idx="173">
                  <c:v>1</c:v>
                </c:pt>
                <c:pt idx="174">
                  <c:v>3</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1</c:v>
                </c:pt>
                <c:pt idx="195">
                  <c:v>1</c:v>
                </c:pt>
                <c:pt idx="196">
                  <c:v>0</c:v>
                </c:pt>
                <c:pt idx="197">
                  <c:v>1</c:v>
                </c:pt>
                <c:pt idx="198">
                  <c:v>0</c:v>
                </c:pt>
                <c:pt idx="199">
                  <c:v>0</c:v>
                </c:pt>
                <c:pt idx="200">
                  <c:v>0</c:v>
                </c:pt>
                <c:pt idx="201">
                  <c:v>0</c:v>
                </c:pt>
                <c:pt idx="202">
                  <c:v>1</c:v>
                </c:pt>
                <c:pt idx="203">
                  <c:v>0</c:v>
                </c:pt>
                <c:pt idx="204">
                  <c:v>1</c:v>
                </c:pt>
                <c:pt idx="205">
                  <c:v>1</c:v>
                </c:pt>
                <c:pt idx="206">
                  <c:v>1</c:v>
                </c:pt>
                <c:pt idx="207">
                  <c:v>0</c:v>
                </c:pt>
                <c:pt idx="208">
                  <c:v>0</c:v>
                </c:pt>
                <c:pt idx="209">
                  <c:v>0</c:v>
                </c:pt>
                <c:pt idx="210">
                  <c:v>1</c:v>
                </c:pt>
                <c:pt idx="211">
                  <c:v>0</c:v>
                </c:pt>
                <c:pt idx="212">
                  <c:v>0</c:v>
                </c:pt>
                <c:pt idx="213">
                  <c:v>1</c:v>
                </c:pt>
                <c:pt idx="214">
                  <c:v>0</c:v>
                </c:pt>
                <c:pt idx="215">
                  <c:v>0</c:v>
                </c:pt>
                <c:pt idx="216">
                  <c:v>0</c:v>
                </c:pt>
                <c:pt idx="217">
                  <c:v>0</c:v>
                </c:pt>
                <c:pt idx="218">
                  <c:v>0</c:v>
                </c:pt>
                <c:pt idx="219">
                  <c:v>0</c:v>
                </c:pt>
                <c:pt idx="220">
                  <c:v>1</c:v>
                </c:pt>
                <c:pt idx="221">
                  <c:v>0</c:v>
                </c:pt>
                <c:pt idx="222">
                  <c:v>0</c:v>
                </c:pt>
                <c:pt idx="223">
                  <c:v>1</c:v>
                </c:pt>
                <c:pt idx="224">
                  <c:v>0</c:v>
                </c:pt>
                <c:pt idx="225">
                  <c:v>0</c:v>
                </c:pt>
                <c:pt idx="226">
                  <c:v>0</c:v>
                </c:pt>
                <c:pt idx="227">
                  <c:v>0</c:v>
                </c:pt>
                <c:pt idx="228">
                  <c:v>0</c:v>
                </c:pt>
                <c:pt idx="229">
                  <c:v>0</c:v>
                </c:pt>
                <c:pt idx="230">
                  <c:v>1</c:v>
                </c:pt>
                <c:pt idx="231">
                  <c:v>0</c:v>
                </c:pt>
                <c:pt idx="232">
                  <c:v>1</c:v>
                </c:pt>
                <c:pt idx="233">
                  <c:v>0</c:v>
                </c:pt>
                <c:pt idx="234">
                  <c:v>0</c:v>
                </c:pt>
                <c:pt idx="235">
                  <c:v>1</c:v>
                </c:pt>
                <c:pt idx="236">
                  <c:v>0</c:v>
                </c:pt>
                <c:pt idx="237">
                  <c:v>0</c:v>
                </c:pt>
                <c:pt idx="238">
                  <c:v>0</c:v>
                </c:pt>
                <c:pt idx="239">
                  <c:v>1</c:v>
                </c:pt>
                <c:pt idx="240">
                  <c:v>0</c:v>
                </c:pt>
                <c:pt idx="241">
                  <c:v>0</c:v>
                </c:pt>
                <c:pt idx="242">
                  <c:v>1</c:v>
                </c:pt>
                <c:pt idx="243">
                  <c:v>0</c:v>
                </c:pt>
                <c:pt idx="244">
                  <c:v>0</c:v>
                </c:pt>
                <c:pt idx="245">
                  <c:v>0</c:v>
                </c:pt>
                <c:pt idx="246">
                  <c:v>0</c:v>
                </c:pt>
                <c:pt idx="247">
                  <c:v>0</c:v>
                </c:pt>
                <c:pt idx="248">
                  <c:v>0</c:v>
                </c:pt>
                <c:pt idx="249">
                  <c:v>0</c:v>
                </c:pt>
                <c:pt idx="250">
                  <c:v>0</c:v>
                </c:pt>
                <c:pt idx="251">
                  <c:v>1</c:v>
                </c:pt>
                <c:pt idx="252">
                  <c:v>0</c:v>
                </c:pt>
                <c:pt idx="253">
                  <c:v>0</c:v>
                </c:pt>
                <c:pt idx="254">
                  <c:v>0</c:v>
                </c:pt>
                <c:pt idx="255">
                  <c:v>1</c:v>
                </c:pt>
                <c:pt idx="256">
                  <c:v>0</c:v>
                </c:pt>
                <c:pt idx="257">
                  <c:v>0</c:v>
                </c:pt>
                <c:pt idx="258">
                  <c:v>1</c:v>
                </c:pt>
                <c:pt idx="259">
                  <c:v>1</c:v>
                </c:pt>
                <c:pt idx="260">
                  <c:v>0</c:v>
                </c:pt>
                <c:pt idx="261">
                  <c:v>0</c:v>
                </c:pt>
                <c:pt idx="262">
                  <c:v>1</c:v>
                </c:pt>
                <c:pt idx="263">
                  <c:v>1</c:v>
                </c:pt>
                <c:pt idx="264">
                  <c:v>1</c:v>
                </c:pt>
                <c:pt idx="265">
                  <c:v>1</c:v>
                </c:pt>
                <c:pt idx="266">
                  <c:v>1</c:v>
                </c:pt>
                <c:pt idx="267">
                  <c:v>1</c:v>
                </c:pt>
                <c:pt idx="268">
                  <c:v>0</c:v>
                </c:pt>
                <c:pt idx="269">
                  <c:v>0</c:v>
                </c:pt>
                <c:pt idx="270">
                  <c:v>1</c:v>
                </c:pt>
                <c:pt idx="271">
                  <c:v>0</c:v>
                </c:pt>
                <c:pt idx="272">
                  <c:v>0</c:v>
                </c:pt>
                <c:pt idx="273">
                  <c:v>0</c:v>
                </c:pt>
                <c:pt idx="274">
                  <c:v>1</c:v>
                </c:pt>
                <c:pt idx="275">
                  <c:v>0</c:v>
                </c:pt>
                <c:pt idx="276">
                  <c:v>0</c:v>
                </c:pt>
                <c:pt idx="277">
                  <c:v>0</c:v>
                </c:pt>
                <c:pt idx="278">
                  <c:v>1</c:v>
                </c:pt>
                <c:pt idx="279">
                  <c:v>0</c:v>
                </c:pt>
                <c:pt idx="280">
                  <c:v>0</c:v>
                </c:pt>
                <c:pt idx="281">
                  <c:v>0</c:v>
                </c:pt>
                <c:pt idx="282">
                  <c:v>0</c:v>
                </c:pt>
                <c:pt idx="283">
                  <c:v>1</c:v>
                </c:pt>
                <c:pt idx="284">
                  <c:v>0</c:v>
                </c:pt>
                <c:pt idx="285">
                  <c:v>1</c:v>
                </c:pt>
                <c:pt idx="286">
                  <c:v>0</c:v>
                </c:pt>
                <c:pt idx="287">
                  <c:v>1</c:v>
                </c:pt>
                <c:pt idx="288">
                  <c:v>0</c:v>
                </c:pt>
                <c:pt idx="289">
                  <c:v>0</c:v>
                </c:pt>
                <c:pt idx="290">
                  <c:v>0</c:v>
                </c:pt>
                <c:pt idx="291">
                  <c:v>0</c:v>
                </c:pt>
                <c:pt idx="292">
                  <c:v>1</c:v>
                </c:pt>
                <c:pt idx="293">
                  <c:v>0</c:v>
                </c:pt>
                <c:pt idx="294">
                  <c:v>1</c:v>
                </c:pt>
                <c:pt idx="295">
                  <c:v>0</c:v>
                </c:pt>
                <c:pt idx="296">
                  <c:v>0</c:v>
                </c:pt>
                <c:pt idx="297">
                  <c:v>1</c:v>
                </c:pt>
                <c:pt idx="298">
                  <c:v>0</c:v>
                </c:pt>
                <c:pt idx="299">
                  <c:v>1</c:v>
                </c:pt>
                <c:pt idx="300">
                  <c:v>0</c:v>
                </c:pt>
                <c:pt idx="301">
                  <c:v>1</c:v>
                </c:pt>
                <c:pt idx="302">
                  <c:v>0</c:v>
                </c:pt>
                <c:pt idx="303">
                  <c:v>0</c:v>
                </c:pt>
                <c:pt idx="304">
                  <c:v>0</c:v>
                </c:pt>
                <c:pt idx="305">
                  <c:v>0</c:v>
                </c:pt>
                <c:pt idx="306">
                  <c:v>0</c:v>
                </c:pt>
                <c:pt idx="307">
                  <c:v>0</c:v>
                </c:pt>
                <c:pt idx="308">
                  <c:v>1</c:v>
                </c:pt>
                <c:pt idx="309">
                  <c:v>0</c:v>
                </c:pt>
                <c:pt idx="310">
                  <c:v>0</c:v>
                </c:pt>
                <c:pt idx="311">
                  <c:v>0</c:v>
                </c:pt>
                <c:pt idx="312">
                  <c:v>0</c:v>
                </c:pt>
                <c:pt idx="313">
                  <c:v>0</c:v>
                </c:pt>
                <c:pt idx="314">
                  <c:v>0</c:v>
                </c:pt>
                <c:pt idx="315">
                  <c:v>1</c:v>
                </c:pt>
                <c:pt idx="316">
                  <c:v>0</c:v>
                </c:pt>
                <c:pt idx="317">
                  <c:v>0</c:v>
                </c:pt>
                <c:pt idx="318">
                  <c:v>0</c:v>
                </c:pt>
                <c:pt idx="319">
                  <c:v>1</c:v>
                </c:pt>
                <c:pt idx="320">
                  <c:v>0</c:v>
                </c:pt>
                <c:pt idx="321">
                  <c:v>0</c:v>
                </c:pt>
                <c:pt idx="322">
                  <c:v>1</c:v>
                </c:pt>
                <c:pt idx="323">
                  <c:v>0</c:v>
                </c:pt>
                <c:pt idx="324">
                  <c:v>0</c:v>
                </c:pt>
                <c:pt idx="325">
                  <c:v>0</c:v>
                </c:pt>
                <c:pt idx="326">
                  <c:v>0</c:v>
                </c:pt>
                <c:pt idx="327">
                  <c:v>1</c:v>
                </c:pt>
                <c:pt idx="328">
                  <c:v>1</c:v>
                </c:pt>
                <c:pt idx="329">
                  <c:v>1</c:v>
                </c:pt>
                <c:pt idx="330">
                  <c:v>0</c:v>
                </c:pt>
                <c:pt idx="331">
                  <c:v>0</c:v>
                </c:pt>
                <c:pt idx="332">
                  <c:v>0</c:v>
                </c:pt>
                <c:pt idx="333">
                  <c:v>0</c:v>
                </c:pt>
                <c:pt idx="334">
                  <c:v>1</c:v>
                </c:pt>
                <c:pt idx="335">
                  <c:v>0</c:v>
                </c:pt>
                <c:pt idx="336">
                  <c:v>0</c:v>
                </c:pt>
                <c:pt idx="337">
                  <c:v>0</c:v>
                </c:pt>
                <c:pt idx="338">
                  <c:v>0</c:v>
                </c:pt>
                <c:pt idx="339">
                  <c:v>0</c:v>
                </c:pt>
                <c:pt idx="340">
                  <c:v>0</c:v>
                </c:pt>
                <c:pt idx="341">
                  <c:v>1</c:v>
                </c:pt>
                <c:pt idx="342">
                  <c:v>0</c:v>
                </c:pt>
                <c:pt idx="343">
                  <c:v>0</c:v>
                </c:pt>
                <c:pt idx="344">
                  <c:v>0</c:v>
                </c:pt>
                <c:pt idx="345">
                  <c:v>0</c:v>
                </c:pt>
                <c:pt idx="346">
                  <c:v>0</c:v>
                </c:pt>
                <c:pt idx="347">
                  <c:v>0</c:v>
                </c:pt>
                <c:pt idx="348">
                  <c:v>0</c:v>
                </c:pt>
                <c:pt idx="349">
                  <c:v>1</c:v>
                </c:pt>
                <c:pt idx="350">
                  <c:v>0</c:v>
                </c:pt>
                <c:pt idx="351">
                  <c:v>0</c:v>
                </c:pt>
                <c:pt idx="352">
                  <c:v>0</c:v>
                </c:pt>
                <c:pt idx="353">
                  <c:v>1</c:v>
                </c:pt>
                <c:pt idx="354">
                  <c:v>0</c:v>
                </c:pt>
                <c:pt idx="355">
                  <c:v>1</c:v>
                </c:pt>
                <c:pt idx="356">
                  <c:v>1</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1</c:v>
                </c:pt>
                <c:pt idx="371">
                  <c:v>0</c:v>
                </c:pt>
                <c:pt idx="372">
                  <c:v>0</c:v>
                </c:pt>
                <c:pt idx="373">
                  <c:v>0</c:v>
                </c:pt>
                <c:pt idx="374">
                  <c:v>0</c:v>
                </c:pt>
                <c:pt idx="375">
                  <c:v>0</c:v>
                </c:pt>
                <c:pt idx="376">
                  <c:v>1</c:v>
                </c:pt>
                <c:pt idx="377">
                  <c:v>0</c:v>
                </c:pt>
                <c:pt idx="378">
                  <c:v>1</c:v>
                </c:pt>
                <c:pt idx="379">
                  <c:v>0</c:v>
                </c:pt>
                <c:pt idx="380">
                  <c:v>0</c:v>
                </c:pt>
                <c:pt idx="381">
                  <c:v>0</c:v>
                </c:pt>
                <c:pt idx="382">
                  <c:v>0</c:v>
                </c:pt>
                <c:pt idx="383">
                  <c:v>1</c:v>
                </c:pt>
                <c:pt idx="384">
                  <c:v>0</c:v>
                </c:pt>
                <c:pt idx="385">
                  <c:v>1</c:v>
                </c:pt>
                <c:pt idx="386">
                  <c:v>1</c:v>
                </c:pt>
                <c:pt idx="387">
                  <c:v>0</c:v>
                </c:pt>
                <c:pt idx="388">
                  <c:v>0</c:v>
                </c:pt>
                <c:pt idx="389">
                  <c:v>0</c:v>
                </c:pt>
                <c:pt idx="390">
                  <c:v>1</c:v>
                </c:pt>
                <c:pt idx="391">
                  <c:v>0</c:v>
                </c:pt>
                <c:pt idx="392">
                  <c:v>1</c:v>
                </c:pt>
                <c:pt idx="393">
                  <c:v>0</c:v>
                </c:pt>
                <c:pt idx="394">
                  <c:v>0</c:v>
                </c:pt>
                <c:pt idx="395">
                  <c:v>0</c:v>
                </c:pt>
                <c:pt idx="396">
                  <c:v>0</c:v>
                </c:pt>
                <c:pt idx="397">
                  <c:v>0</c:v>
                </c:pt>
                <c:pt idx="398">
                  <c:v>0</c:v>
                </c:pt>
                <c:pt idx="399">
                  <c:v>0</c:v>
                </c:pt>
                <c:pt idx="400">
                  <c:v>0</c:v>
                </c:pt>
                <c:pt idx="401">
                  <c:v>0</c:v>
                </c:pt>
                <c:pt idx="402">
                  <c:v>0</c:v>
                </c:pt>
                <c:pt idx="403">
                  <c:v>0</c:v>
                </c:pt>
                <c:pt idx="404">
                  <c:v>1</c:v>
                </c:pt>
                <c:pt idx="405">
                  <c:v>0</c:v>
                </c:pt>
                <c:pt idx="406">
                  <c:v>1</c:v>
                </c:pt>
                <c:pt idx="407">
                  <c:v>0</c:v>
                </c:pt>
                <c:pt idx="408">
                  <c:v>0</c:v>
                </c:pt>
                <c:pt idx="409">
                  <c:v>0</c:v>
                </c:pt>
                <c:pt idx="410">
                  <c:v>0</c:v>
                </c:pt>
                <c:pt idx="411">
                  <c:v>0</c:v>
                </c:pt>
                <c:pt idx="412">
                  <c:v>2</c:v>
                </c:pt>
                <c:pt idx="413">
                  <c:v>0</c:v>
                </c:pt>
                <c:pt idx="414">
                  <c:v>0</c:v>
                </c:pt>
                <c:pt idx="415">
                  <c:v>1</c:v>
                </c:pt>
                <c:pt idx="416">
                  <c:v>1</c:v>
                </c:pt>
                <c:pt idx="417">
                  <c:v>0</c:v>
                </c:pt>
                <c:pt idx="418">
                  <c:v>0</c:v>
                </c:pt>
                <c:pt idx="419">
                  <c:v>0</c:v>
                </c:pt>
                <c:pt idx="420">
                  <c:v>1</c:v>
                </c:pt>
                <c:pt idx="421">
                  <c:v>0</c:v>
                </c:pt>
                <c:pt idx="422">
                  <c:v>0</c:v>
                </c:pt>
                <c:pt idx="423">
                  <c:v>0</c:v>
                </c:pt>
                <c:pt idx="424">
                  <c:v>1</c:v>
                </c:pt>
                <c:pt idx="425">
                  <c:v>0</c:v>
                </c:pt>
                <c:pt idx="426">
                  <c:v>0</c:v>
                </c:pt>
                <c:pt idx="427">
                  <c:v>1</c:v>
                </c:pt>
                <c:pt idx="428">
                  <c:v>1</c:v>
                </c:pt>
                <c:pt idx="429">
                  <c:v>0</c:v>
                </c:pt>
                <c:pt idx="430">
                  <c:v>0</c:v>
                </c:pt>
                <c:pt idx="431">
                  <c:v>0</c:v>
                </c:pt>
                <c:pt idx="432">
                  <c:v>1</c:v>
                </c:pt>
                <c:pt idx="433">
                  <c:v>1</c:v>
                </c:pt>
                <c:pt idx="434">
                  <c:v>0</c:v>
                </c:pt>
                <c:pt idx="435">
                  <c:v>0</c:v>
                </c:pt>
                <c:pt idx="436">
                  <c:v>0</c:v>
                </c:pt>
                <c:pt idx="437">
                  <c:v>0</c:v>
                </c:pt>
                <c:pt idx="438">
                  <c:v>1</c:v>
                </c:pt>
                <c:pt idx="439">
                  <c:v>1</c:v>
                </c:pt>
                <c:pt idx="440">
                  <c:v>0</c:v>
                </c:pt>
                <c:pt idx="441">
                  <c:v>0</c:v>
                </c:pt>
                <c:pt idx="442">
                  <c:v>0</c:v>
                </c:pt>
                <c:pt idx="443">
                  <c:v>0</c:v>
                </c:pt>
                <c:pt idx="444">
                  <c:v>0</c:v>
                </c:pt>
                <c:pt idx="445">
                  <c:v>0</c:v>
                </c:pt>
                <c:pt idx="446">
                  <c:v>0</c:v>
                </c:pt>
                <c:pt idx="447">
                  <c:v>1</c:v>
                </c:pt>
                <c:pt idx="448">
                  <c:v>0</c:v>
                </c:pt>
                <c:pt idx="449">
                  <c:v>0</c:v>
                </c:pt>
                <c:pt idx="450">
                  <c:v>0</c:v>
                </c:pt>
                <c:pt idx="451">
                  <c:v>0</c:v>
                </c:pt>
                <c:pt idx="452">
                  <c:v>0</c:v>
                </c:pt>
                <c:pt idx="453">
                  <c:v>0</c:v>
                </c:pt>
                <c:pt idx="454">
                  <c:v>0</c:v>
                </c:pt>
                <c:pt idx="455">
                  <c:v>0</c:v>
                </c:pt>
                <c:pt idx="456">
                  <c:v>0</c:v>
                </c:pt>
                <c:pt idx="457">
                  <c:v>0</c:v>
                </c:pt>
                <c:pt idx="458">
                  <c:v>0</c:v>
                </c:pt>
                <c:pt idx="459">
                  <c:v>0</c:v>
                </c:pt>
                <c:pt idx="460">
                  <c:v>1</c:v>
                </c:pt>
                <c:pt idx="461">
                  <c:v>0</c:v>
                </c:pt>
                <c:pt idx="462">
                  <c:v>1</c:v>
                </c:pt>
                <c:pt idx="463">
                  <c:v>0</c:v>
                </c:pt>
                <c:pt idx="464">
                  <c:v>0</c:v>
                </c:pt>
                <c:pt idx="465">
                  <c:v>0</c:v>
                </c:pt>
                <c:pt idx="466">
                  <c:v>0</c:v>
                </c:pt>
                <c:pt idx="467">
                  <c:v>0</c:v>
                </c:pt>
                <c:pt idx="468">
                  <c:v>1</c:v>
                </c:pt>
                <c:pt idx="469">
                  <c:v>0</c:v>
                </c:pt>
                <c:pt idx="470">
                  <c:v>0</c:v>
                </c:pt>
                <c:pt idx="471">
                  <c:v>0</c:v>
                </c:pt>
                <c:pt idx="472">
                  <c:v>1</c:v>
                </c:pt>
                <c:pt idx="473">
                  <c:v>0</c:v>
                </c:pt>
                <c:pt idx="474">
                  <c:v>1</c:v>
                </c:pt>
                <c:pt idx="475">
                  <c:v>0</c:v>
                </c:pt>
                <c:pt idx="476">
                  <c:v>0</c:v>
                </c:pt>
                <c:pt idx="477">
                  <c:v>0</c:v>
                </c:pt>
                <c:pt idx="478">
                  <c:v>0</c:v>
                </c:pt>
                <c:pt idx="479">
                  <c:v>0</c:v>
                </c:pt>
                <c:pt idx="480">
                  <c:v>0</c:v>
                </c:pt>
                <c:pt idx="481">
                  <c:v>1</c:v>
                </c:pt>
                <c:pt idx="482">
                  <c:v>0</c:v>
                </c:pt>
                <c:pt idx="483">
                  <c:v>0</c:v>
                </c:pt>
                <c:pt idx="484">
                  <c:v>0</c:v>
                </c:pt>
                <c:pt idx="485">
                  <c:v>0</c:v>
                </c:pt>
                <c:pt idx="486">
                  <c:v>0</c:v>
                </c:pt>
                <c:pt idx="487">
                  <c:v>1</c:v>
                </c:pt>
                <c:pt idx="488">
                  <c:v>1</c:v>
                </c:pt>
                <c:pt idx="489">
                  <c:v>0</c:v>
                </c:pt>
                <c:pt idx="490">
                  <c:v>0</c:v>
                </c:pt>
                <c:pt idx="491">
                  <c:v>0</c:v>
                </c:pt>
                <c:pt idx="492">
                  <c:v>0</c:v>
                </c:pt>
                <c:pt idx="493">
                  <c:v>1</c:v>
                </c:pt>
                <c:pt idx="494">
                  <c:v>0</c:v>
                </c:pt>
                <c:pt idx="495">
                  <c:v>0</c:v>
                </c:pt>
                <c:pt idx="496">
                  <c:v>0</c:v>
                </c:pt>
              </c:numCache>
            </c:numRef>
          </c:val>
          <c:smooth val="0"/>
          <c:extLst>
            <c:ext xmlns:c16="http://schemas.microsoft.com/office/drawing/2014/chart" uri="{C3380CC4-5D6E-409C-BE32-E72D297353CC}">
              <c16:uniqueId val="{00000031-6C05-41FF-9368-83C77F74F8F6}"/>
            </c:ext>
          </c:extLst>
        </c:ser>
        <c:ser>
          <c:idx val="50"/>
          <c:order val="50"/>
          <c:tx>
            <c:strRef>
              <c:f>Sheet1!$AZ$1</c:f>
              <c:strCache>
                <c:ptCount val="1"/>
                <c:pt idx="0">
                  <c:v>grohe.israel</c:v>
                </c:pt>
              </c:strCache>
            </c:strRef>
          </c:tx>
          <c:spPr>
            <a:ln w="28575" cap="rnd">
              <a:solidFill>
                <a:schemeClr val="accent3">
                  <a:lumMod val="50000"/>
                  <a:lumOff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Sheet1!$AZ$2:$AZ$498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1</c:v>
                </c:pt>
                <c:pt idx="26">
                  <c:v>0</c:v>
                </c:pt>
                <c:pt idx="27">
                  <c:v>1</c:v>
                </c:pt>
                <c:pt idx="28">
                  <c:v>0</c:v>
                </c:pt>
                <c:pt idx="29">
                  <c:v>0</c:v>
                </c:pt>
                <c:pt idx="30">
                  <c:v>0</c:v>
                </c:pt>
                <c:pt idx="31">
                  <c:v>0</c:v>
                </c:pt>
                <c:pt idx="32">
                  <c:v>0</c:v>
                </c:pt>
                <c:pt idx="33">
                  <c:v>1</c:v>
                </c:pt>
                <c:pt idx="34">
                  <c:v>1</c:v>
                </c:pt>
                <c:pt idx="35">
                  <c:v>0</c:v>
                </c:pt>
                <c:pt idx="36">
                  <c:v>0</c:v>
                </c:pt>
                <c:pt idx="37">
                  <c:v>0</c:v>
                </c:pt>
                <c:pt idx="38">
                  <c:v>0</c:v>
                </c:pt>
                <c:pt idx="39">
                  <c:v>0</c:v>
                </c:pt>
                <c:pt idx="40">
                  <c:v>0</c:v>
                </c:pt>
                <c:pt idx="41">
                  <c:v>0</c:v>
                </c:pt>
                <c:pt idx="42">
                  <c:v>1</c:v>
                </c:pt>
                <c:pt idx="43">
                  <c:v>0</c:v>
                </c:pt>
                <c:pt idx="44">
                  <c:v>0</c:v>
                </c:pt>
                <c:pt idx="45">
                  <c:v>0</c:v>
                </c:pt>
                <c:pt idx="46">
                  <c:v>1</c:v>
                </c:pt>
                <c:pt idx="47">
                  <c:v>1</c:v>
                </c:pt>
                <c:pt idx="48">
                  <c:v>0</c:v>
                </c:pt>
                <c:pt idx="49">
                  <c:v>1</c:v>
                </c:pt>
                <c:pt idx="50">
                  <c:v>0</c:v>
                </c:pt>
                <c:pt idx="51">
                  <c:v>0</c:v>
                </c:pt>
                <c:pt idx="52">
                  <c:v>0</c:v>
                </c:pt>
                <c:pt idx="53">
                  <c:v>1</c:v>
                </c:pt>
                <c:pt idx="54">
                  <c:v>0</c:v>
                </c:pt>
                <c:pt idx="55">
                  <c:v>1</c:v>
                </c:pt>
                <c:pt idx="56">
                  <c:v>0</c:v>
                </c:pt>
                <c:pt idx="57">
                  <c:v>0</c:v>
                </c:pt>
                <c:pt idx="58">
                  <c:v>0</c:v>
                </c:pt>
                <c:pt idx="59">
                  <c:v>0</c:v>
                </c:pt>
                <c:pt idx="60">
                  <c:v>0</c:v>
                </c:pt>
                <c:pt idx="61">
                  <c:v>0</c:v>
                </c:pt>
                <c:pt idx="62">
                  <c:v>0</c:v>
                </c:pt>
                <c:pt idx="63">
                  <c:v>0</c:v>
                </c:pt>
                <c:pt idx="64">
                  <c:v>0</c:v>
                </c:pt>
                <c:pt idx="65">
                  <c:v>0</c:v>
                </c:pt>
                <c:pt idx="66">
                  <c:v>1</c:v>
                </c:pt>
                <c:pt idx="67">
                  <c:v>0</c:v>
                </c:pt>
                <c:pt idx="68">
                  <c:v>0</c:v>
                </c:pt>
                <c:pt idx="69">
                  <c:v>0</c:v>
                </c:pt>
                <c:pt idx="70">
                  <c:v>0</c:v>
                </c:pt>
                <c:pt idx="71">
                  <c:v>0</c:v>
                </c:pt>
                <c:pt idx="72">
                  <c:v>1</c:v>
                </c:pt>
                <c:pt idx="73">
                  <c:v>1</c:v>
                </c:pt>
                <c:pt idx="74">
                  <c:v>1</c:v>
                </c:pt>
                <c:pt idx="75">
                  <c:v>0</c:v>
                </c:pt>
                <c:pt idx="76">
                  <c:v>1</c:v>
                </c:pt>
                <c:pt idx="77">
                  <c:v>0</c:v>
                </c:pt>
                <c:pt idx="78">
                  <c:v>0</c:v>
                </c:pt>
                <c:pt idx="79">
                  <c:v>0</c:v>
                </c:pt>
                <c:pt idx="80">
                  <c:v>0</c:v>
                </c:pt>
                <c:pt idx="81">
                  <c:v>1</c:v>
                </c:pt>
                <c:pt idx="82">
                  <c:v>0</c:v>
                </c:pt>
                <c:pt idx="83">
                  <c:v>0</c:v>
                </c:pt>
                <c:pt idx="84">
                  <c:v>1</c:v>
                </c:pt>
                <c:pt idx="85">
                  <c:v>1</c:v>
                </c:pt>
                <c:pt idx="86">
                  <c:v>0</c:v>
                </c:pt>
                <c:pt idx="87">
                  <c:v>0</c:v>
                </c:pt>
                <c:pt idx="88">
                  <c:v>0</c:v>
                </c:pt>
                <c:pt idx="89">
                  <c:v>0</c:v>
                </c:pt>
                <c:pt idx="90">
                  <c:v>1</c:v>
                </c:pt>
                <c:pt idx="91">
                  <c:v>0</c:v>
                </c:pt>
                <c:pt idx="92">
                  <c:v>0</c:v>
                </c:pt>
                <c:pt idx="93">
                  <c:v>0</c:v>
                </c:pt>
                <c:pt idx="94">
                  <c:v>0</c:v>
                </c:pt>
                <c:pt idx="95">
                  <c:v>0</c:v>
                </c:pt>
                <c:pt idx="96">
                  <c:v>0</c:v>
                </c:pt>
                <c:pt idx="97">
                  <c:v>0</c:v>
                </c:pt>
                <c:pt idx="98">
                  <c:v>0</c:v>
                </c:pt>
                <c:pt idx="99">
                  <c:v>0</c:v>
                </c:pt>
                <c:pt idx="100">
                  <c:v>0</c:v>
                </c:pt>
                <c:pt idx="101">
                  <c:v>0</c:v>
                </c:pt>
                <c:pt idx="102">
                  <c:v>1</c:v>
                </c:pt>
                <c:pt idx="103">
                  <c:v>1</c:v>
                </c:pt>
                <c:pt idx="104">
                  <c:v>0</c:v>
                </c:pt>
                <c:pt idx="105">
                  <c:v>1</c:v>
                </c:pt>
                <c:pt idx="106">
                  <c:v>0</c:v>
                </c:pt>
                <c:pt idx="107">
                  <c:v>0</c:v>
                </c:pt>
                <c:pt idx="108">
                  <c:v>1</c:v>
                </c:pt>
                <c:pt idx="109">
                  <c:v>0</c:v>
                </c:pt>
                <c:pt idx="110">
                  <c:v>0</c:v>
                </c:pt>
                <c:pt idx="111">
                  <c:v>1</c:v>
                </c:pt>
                <c:pt idx="112">
                  <c:v>0</c:v>
                </c:pt>
                <c:pt idx="113">
                  <c:v>0</c:v>
                </c:pt>
                <c:pt idx="114">
                  <c:v>1</c:v>
                </c:pt>
                <c:pt idx="115">
                  <c:v>0</c:v>
                </c:pt>
                <c:pt idx="116">
                  <c:v>0</c:v>
                </c:pt>
                <c:pt idx="117">
                  <c:v>0</c:v>
                </c:pt>
                <c:pt idx="118">
                  <c:v>1</c:v>
                </c:pt>
                <c:pt idx="119">
                  <c:v>0</c:v>
                </c:pt>
                <c:pt idx="120">
                  <c:v>0</c:v>
                </c:pt>
                <c:pt idx="121">
                  <c:v>0</c:v>
                </c:pt>
                <c:pt idx="122">
                  <c:v>1</c:v>
                </c:pt>
                <c:pt idx="123">
                  <c:v>0</c:v>
                </c:pt>
                <c:pt idx="124">
                  <c:v>0</c:v>
                </c:pt>
                <c:pt idx="125">
                  <c:v>0</c:v>
                </c:pt>
                <c:pt idx="126">
                  <c:v>0</c:v>
                </c:pt>
                <c:pt idx="127">
                  <c:v>0</c:v>
                </c:pt>
                <c:pt idx="128">
                  <c:v>0</c:v>
                </c:pt>
                <c:pt idx="129">
                  <c:v>0</c:v>
                </c:pt>
                <c:pt idx="130">
                  <c:v>0</c:v>
                </c:pt>
                <c:pt idx="131">
                  <c:v>1</c:v>
                </c:pt>
                <c:pt idx="132">
                  <c:v>0</c:v>
                </c:pt>
                <c:pt idx="133">
                  <c:v>1</c:v>
                </c:pt>
                <c:pt idx="134">
                  <c:v>0</c:v>
                </c:pt>
                <c:pt idx="135">
                  <c:v>0</c:v>
                </c:pt>
                <c:pt idx="136">
                  <c:v>0</c:v>
                </c:pt>
                <c:pt idx="137">
                  <c:v>0</c:v>
                </c:pt>
                <c:pt idx="138">
                  <c:v>1</c:v>
                </c:pt>
                <c:pt idx="139">
                  <c:v>1</c:v>
                </c:pt>
                <c:pt idx="140">
                  <c:v>1</c:v>
                </c:pt>
                <c:pt idx="141">
                  <c:v>0</c:v>
                </c:pt>
                <c:pt idx="142">
                  <c:v>1</c:v>
                </c:pt>
                <c:pt idx="143">
                  <c:v>0</c:v>
                </c:pt>
                <c:pt idx="144">
                  <c:v>0</c:v>
                </c:pt>
                <c:pt idx="145">
                  <c:v>1</c:v>
                </c:pt>
                <c:pt idx="146">
                  <c:v>0</c:v>
                </c:pt>
                <c:pt idx="147">
                  <c:v>0</c:v>
                </c:pt>
                <c:pt idx="148">
                  <c:v>0</c:v>
                </c:pt>
                <c:pt idx="149">
                  <c:v>1</c:v>
                </c:pt>
                <c:pt idx="150">
                  <c:v>0</c:v>
                </c:pt>
                <c:pt idx="151">
                  <c:v>0</c:v>
                </c:pt>
                <c:pt idx="152">
                  <c:v>0</c:v>
                </c:pt>
                <c:pt idx="153">
                  <c:v>0</c:v>
                </c:pt>
                <c:pt idx="154">
                  <c:v>0</c:v>
                </c:pt>
                <c:pt idx="155">
                  <c:v>0</c:v>
                </c:pt>
                <c:pt idx="156">
                  <c:v>0</c:v>
                </c:pt>
                <c:pt idx="157">
                  <c:v>0</c:v>
                </c:pt>
                <c:pt idx="158">
                  <c:v>0</c:v>
                </c:pt>
                <c:pt idx="159">
                  <c:v>0</c:v>
                </c:pt>
                <c:pt idx="160">
                  <c:v>1</c:v>
                </c:pt>
                <c:pt idx="161">
                  <c:v>1</c:v>
                </c:pt>
                <c:pt idx="162">
                  <c:v>0</c:v>
                </c:pt>
                <c:pt idx="163">
                  <c:v>1</c:v>
                </c:pt>
                <c:pt idx="164">
                  <c:v>0</c:v>
                </c:pt>
                <c:pt idx="165">
                  <c:v>0</c:v>
                </c:pt>
                <c:pt idx="166">
                  <c:v>0</c:v>
                </c:pt>
                <c:pt idx="167">
                  <c:v>1</c:v>
                </c:pt>
                <c:pt idx="168">
                  <c:v>0</c:v>
                </c:pt>
                <c:pt idx="169">
                  <c:v>0</c:v>
                </c:pt>
                <c:pt idx="170">
                  <c:v>1</c:v>
                </c:pt>
                <c:pt idx="171">
                  <c:v>0</c:v>
                </c:pt>
                <c:pt idx="172">
                  <c:v>0</c:v>
                </c:pt>
                <c:pt idx="173">
                  <c:v>1</c:v>
                </c:pt>
                <c:pt idx="174">
                  <c:v>0</c:v>
                </c:pt>
                <c:pt idx="175">
                  <c:v>0</c:v>
                </c:pt>
                <c:pt idx="176">
                  <c:v>0</c:v>
                </c:pt>
                <c:pt idx="177">
                  <c:v>1</c:v>
                </c:pt>
                <c:pt idx="178">
                  <c:v>0</c:v>
                </c:pt>
                <c:pt idx="179">
                  <c:v>0</c:v>
                </c:pt>
                <c:pt idx="180">
                  <c:v>0</c:v>
                </c:pt>
                <c:pt idx="181">
                  <c:v>1</c:v>
                </c:pt>
                <c:pt idx="182">
                  <c:v>0</c:v>
                </c:pt>
                <c:pt idx="183">
                  <c:v>0</c:v>
                </c:pt>
                <c:pt idx="184">
                  <c:v>0</c:v>
                </c:pt>
                <c:pt idx="185">
                  <c:v>0</c:v>
                </c:pt>
                <c:pt idx="186">
                  <c:v>0</c:v>
                </c:pt>
                <c:pt idx="187">
                  <c:v>0</c:v>
                </c:pt>
                <c:pt idx="188">
                  <c:v>1</c:v>
                </c:pt>
                <c:pt idx="189">
                  <c:v>0</c:v>
                </c:pt>
                <c:pt idx="190">
                  <c:v>0</c:v>
                </c:pt>
                <c:pt idx="191">
                  <c:v>0</c:v>
                </c:pt>
                <c:pt idx="192">
                  <c:v>0</c:v>
                </c:pt>
                <c:pt idx="193">
                  <c:v>0</c:v>
                </c:pt>
                <c:pt idx="194">
                  <c:v>2</c:v>
                </c:pt>
                <c:pt idx="195">
                  <c:v>1</c:v>
                </c:pt>
                <c:pt idx="196">
                  <c:v>1</c:v>
                </c:pt>
                <c:pt idx="197">
                  <c:v>2</c:v>
                </c:pt>
                <c:pt idx="198">
                  <c:v>0</c:v>
                </c:pt>
                <c:pt idx="199">
                  <c:v>0</c:v>
                </c:pt>
                <c:pt idx="200">
                  <c:v>1</c:v>
                </c:pt>
                <c:pt idx="201">
                  <c:v>0</c:v>
                </c:pt>
                <c:pt idx="202">
                  <c:v>0</c:v>
                </c:pt>
                <c:pt idx="203">
                  <c:v>0</c:v>
                </c:pt>
                <c:pt idx="204">
                  <c:v>0</c:v>
                </c:pt>
                <c:pt idx="205">
                  <c:v>1</c:v>
                </c:pt>
                <c:pt idx="206">
                  <c:v>0</c:v>
                </c:pt>
                <c:pt idx="207">
                  <c:v>0</c:v>
                </c:pt>
                <c:pt idx="208">
                  <c:v>1</c:v>
                </c:pt>
                <c:pt idx="209">
                  <c:v>0</c:v>
                </c:pt>
                <c:pt idx="210">
                  <c:v>0</c:v>
                </c:pt>
                <c:pt idx="211">
                  <c:v>0</c:v>
                </c:pt>
                <c:pt idx="212">
                  <c:v>1</c:v>
                </c:pt>
                <c:pt idx="213">
                  <c:v>0</c:v>
                </c:pt>
                <c:pt idx="214">
                  <c:v>0</c:v>
                </c:pt>
                <c:pt idx="215">
                  <c:v>0</c:v>
                </c:pt>
                <c:pt idx="216">
                  <c:v>0</c:v>
                </c:pt>
                <c:pt idx="217">
                  <c:v>1</c:v>
                </c:pt>
                <c:pt idx="218">
                  <c:v>0</c:v>
                </c:pt>
                <c:pt idx="219">
                  <c:v>0</c:v>
                </c:pt>
                <c:pt idx="220">
                  <c:v>0</c:v>
                </c:pt>
                <c:pt idx="221">
                  <c:v>0</c:v>
                </c:pt>
                <c:pt idx="222">
                  <c:v>1</c:v>
                </c:pt>
                <c:pt idx="223">
                  <c:v>1</c:v>
                </c:pt>
                <c:pt idx="224">
                  <c:v>0</c:v>
                </c:pt>
                <c:pt idx="225">
                  <c:v>0</c:v>
                </c:pt>
                <c:pt idx="226">
                  <c:v>1</c:v>
                </c:pt>
                <c:pt idx="227">
                  <c:v>0</c:v>
                </c:pt>
                <c:pt idx="228">
                  <c:v>0</c:v>
                </c:pt>
                <c:pt idx="229">
                  <c:v>1</c:v>
                </c:pt>
                <c:pt idx="230">
                  <c:v>0</c:v>
                </c:pt>
                <c:pt idx="231">
                  <c:v>0</c:v>
                </c:pt>
                <c:pt idx="232">
                  <c:v>0</c:v>
                </c:pt>
                <c:pt idx="233">
                  <c:v>1</c:v>
                </c:pt>
                <c:pt idx="234">
                  <c:v>0</c:v>
                </c:pt>
                <c:pt idx="235">
                  <c:v>0</c:v>
                </c:pt>
                <c:pt idx="236">
                  <c:v>1</c:v>
                </c:pt>
                <c:pt idx="237">
                  <c:v>0</c:v>
                </c:pt>
                <c:pt idx="238">
                  <c:v>0</c:v>
                </c:pt>
                <c:pt idx="239">
                  <c:v>0</c:v>
                </c:pt>
                <c:pt idx="240">
                  <c:v>1</c:v>
                </c:pt>
                <c:pt idx="241">
                  <c:v>0</c:v>
                </c:pt>
                <c:pt idx="242">
                  <c:v>0</c:v>
                </c:pt>
                <c:pt idx="243">
                  <c:v>1</c:v>
                </c:pt>
                <c:pt idx="244">
                  <c:v>0</c:v>
                </c:pt>
                <c:pt idx="245">
                  <c:v>0</c:v>
                </c:pt>
                <c:pt idx="246">
                  <c:v>0</c:v>
                </c:pt>
                <c:pt idx="247">
                  <c:v>0</c:v>
                </c:pt>
                <c:pt idx="248">
                  <c:v>0</c:v>
                </c:pt>
                <c:pt idx="249">
                  <c:v>0</c:v>
                </c:pt>
                <c:pt idx="250">
                  <c:v>0</c:v>
                </c:pt>
                <c:pt idx="251">
                  <c:v>0</c:v>
                </c:pt>
                <c:pt idx="252">
                  <c:v>0</c:v>
                </c:pt>
                <c:pt idx="253">
                  <c:v>0</c:v>
                </c:pt>
                <c:pt idx="254">
                  <c:v>1</c:v>
                </c:pt>
                <c:pt idx="255">
                  <c:v>0</c:v>
                </c:pt>
                <c:pt idx="256">
                  <c:v>1</c:v>
                </c:pt>
                <c:pt idx="257">
                  <c:v>0</c:v>
                </c:pt>
                <c:pt idx="258">
                  <c:v>1</c:v>
                </c:pt>
                <c:pt idx="259">
                  <c:v>0</c:v>
                </c:pt>
                <c:pt idx="260">
                  <c:v>0</c:v>
                </c:pt>
                <c:pt idx="261">
                  <c:v>0</c:v>
                </c:pt>
                <c:pt idx="262">
                  <c:v>0</c:v>
                </c:pt>
                <c:pt idx="263">
                  <c:v>0</c:v>
                </c:pt>
                <c:pt idx="264">
                  <c:v>1</c:v>
                </c:pt>
                <c:pt idx="265">
                  <c:v>0</c:v>
                </c:pt>
                <c:pt idx="266">
                  <c:v>0</c:v>
                </c:pt>
                <c:pt idx="267">
                  <c:v>0</c:v>
                </c:pt>
                <c:pt idx="268">
                  <c:v>2</c:v>
                </c:pt>
                <c:pt idx="269">
                  <c:v>0</c:v>
                </c:pt>
                <c:pt idx="270">
                  <c:v>1</c:v>
                </c:pt>
                <c:pt idx="271">
                  <c:v>0</c:v>
                </c:pt>
                <c:pt idx="272">
                  <c:v>1</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1</c:v>
                </c:pt>
                <c:pt idx="287">
                  <c:v>0</c:v>
                </c:pt>
                <c:pt idx="288">
                  <c:v>1</c:v>
                </c:pt>
                <c:pt idx="289">
                  <c:v>1</c:v>
                </c:pt>
                <c:pt idx="290">
                  <c:v>1</c:v>
                </c:pt>
                <c:pt idx="291">
                  <c:v>0</c:v>
                </c:pt>
                <c:pt idx="292">
                  <c:v>0</c:v>
                </c:pt>
                <c:pt idx="293">
                  <c:v>1</c:v>
                </c:pt>
                <c:pt idx="294">
                  <c:v>0</c:v>
                </c:pt>
                <c:pt idx="295">
                  <c:v>0</c:v>
                </c:pt>
                <c:pt idx="296">
                  <c:v>1</c:v>
                </c:pt>
                <c:pt idx="297">
                  <c:v>0</c:v>
                </c:pt>
                <c:pt idx="298">
                  <c:v>0</c:v>
                </c:pt>
                <c:pt idx="299">
                  <c:v>1</c:v>
                </c:pt>
                <c:pt idx="300">
                  <c:v>0</c:v>
                </c:pt>
                <c:pt idx="301">
                  <c:v>0</c:v>
                </c:pt>
                <c:pt idx="302">
                  <c:v>0</c:v>
                </c:pt>
                <c:pt idx="303">
                  <c:v>1</c:v>
                </c:pt>
                <c:pt idx="304">
                  <c:v>0</c:v>
                </c:pt>
                <c:pt idx="305">
                  <c:v>0</c:v>
                </c:pt>
                <c:pt idx="306">
                  <c:v>0</c:v>
                </c:pt>
                <c:pt idx="307">
                  <c:v>0</c:v>
                </c:pt>
                <c:pt idx="308">
                  <c:v>0</c:v>
                </c:pt>
                <c:pt idx="309">
                  <c:v>0</c:v>
                </c:pt>
                <c:pt idx="310">
                  <c:v>0</c:v>
                </c:pt>
                <c:pt idx="311">
                  <c:v>0</c:v>
                </c:pt>
                <c:pt idx="312">
                  <c:v>1</c:v>
                </c:pt>
                <c:pt idx="313">
                  <c:v>0</c:v>
                </c:pt>
                <c:pt idx="314">
                  <c:v>0</c:v>
                </c:pt>
                <c:pt idx="315">
                  <c:v>0</c:v>
                </c:pt>
                <c:pt idx="316">
                  <c:v>0</c:v>
                </c:pt>
                <c:pt idx="317">
                  <c:v>0</c:v>
                </c:pt>
                <c:pt idx="318">
                  <c:v>0</c:v>
                </c:pt>
                <c:pt idx="319">
                  <c:v>0</c:v>
                </c:pt>
                <c:pt idx="320">
                  <c:v>0</c:v>
                </c:pt>
                <c:pt idx="321">
                  <c:v>1</c:v>
                </c:pt>
                <c:pt idx="322">
                  <c:v>0</c:v>
                </c:pt>
                <c:pt idx="323">
                  <c:v>2</c:v>
                </c:pt>
                <c:pt idx="324">
                  <c:v>1</c:v>
                </c:pt>
                <c:pt idx="325">
                  <c:v>0</c:v>
                </c:pt>
                <c:pt idx="326">
                  <c:v>1</c:v>
                </c:pt>
                <c:pt idx="327">
                  <c:v>0</c:v>
                </c:pt>
                <c:pt idx="328">
                  <c:v>1</c:v>
                </c:pt>
                <c:pt idx="329">
                  <c:v>0</c:v>
                </c:pt>
                <c:pt idx="330">
                  <c:v>0</c:v>
                </c:pt>
                <c:pt idx="331">
                  <c:v>1</c:v>
                </c:pt>
                <c:pt idx="332">
                  <c:v>0</c:v>
                </c:pt>
                <c:pt idx="333">
                  <c:v>1</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1</c:v>
                </c:pt>
                <c:pt idx="351">
                  <c:v>0</c:v>
                </c:pt>
                <c:pt idx="352">
                  <c:v>1</c:v>
                </c:pt>
                <c:pt idx="353">
                  <c:v>1</c:v>
                </c:pt>
                <c:pt idx="354">
                  <c:v>0</c:v>
                </c:pt>
                <c:pt idx="355">
                  <c:v>0</c:v>
                </c:pt>
                <c:pt idx="356">
                  <c:v>1</c:v>
                </c:pt>
                <c:pt idx="357">
                  <c:v>1</c:v>
                </c:pt>
                <c:pt idx="358">
                  <c:v>0</c:v>
                </c:pt>
                <c:pt idx="359">
                  <c:v>1</c:v>
                </c:pt>
                <c:pt idx="360">
                  <c:v>0</c:v>
                </c:pt>
                <c:pt idx="361">
                  <c:v>1</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2</c:v>
                </c:pt>
                <c:pt idx="395">
                  <c:v>0</c:v>
                </c:pt>
                <c:pt idx="396">
                  <c:v>0</c:v>
                </c:pt>
                <c:pt idx="397">
                  <c:v>0</c:v>
                </c:pt>
                <c:pt idx="398">
                  <c:v>1</c:v>
                </c:pt>
                <c:pt idx="399">
                  <c:v>0</c:v>
                </c:pt>
                <c:pt idx="400">
                  <c:v>0</c:v>
                </c:pt>
                <c:pt idx="401">
                  <c:v>0</c:v>
                </c:pt>
                <c:pt idx="402">
                  <c:v>2</c:v>
                </c:pt>
                <c:pt idx="403">
                  <c:v>1</c:v>
                </c:pt>
                <c:pt idx="404">
                  <c:v>1</c:v>
                </c:pt>
                <c:pt idx="405">
                  <c:v>1</c:v>
                </c:pt>
                <c:pt idx="406">
                  <c:v>0</c:v>
                </c:pt>
                <c:pt idx="407">
                  <c:v>0</c:v>
                </c:pt>
                <c:pt idx="408">
                  <c:v>1</c:v>
                </c:pt>
                <c:pt idx="409">
                  <c:v>1</c:v>
                </c:pt>
                <c:pt idx="410">
                  <c:v>1</c:v>
                </c:pt>
                <c:pt idx="411">
                  <c:v>1</c:v>
                </c:pt>
                <c:pt idx="412">
                  <c:v>1</c:v>
                </c:pt>
                <c:pt idx="413">
                  <c:v>0</c:v>
                </c:pt>
                <c:pt idx="414">
                  <c:v>0</c:v>
                </c:pt>
                <c:pt idx="415">
                  <c:v>1</c:v>
                </c:pt>
                <c:pt idx="416">
                  <c:v>1</c:v>
                </c:pt>
                <c:pt idx="417">
                  <c:v>1</c:v>
                </c:pt>
                <c:pt idx="418">
                  <c:v>1</c:v>
                </c:pt>
                <c:pt idx="419">
                  <c:v>1</c:v>
                </c:pt>
                <c:pt idx="420">
                  <c:v>0</c:v>
                </c:pt>
                <c:pt idx="421">
                  <c:v>0</c:v>
                </c:pt>
                <c:pt idx="422">
                  <c:v>1</c:v>
                </c:pt>
                <c:pt idx="423">
                  <c:v>1</c:v>
                </c:pt>
                <c:pt idx="424">
                  <c:v>0</c:v>
                </c:pt>
                <c:pt idx="425">
                  <c:v>1</c:v>
                </c:pt>
                <c:pt idx="426">
                  <c:v>0</c:v>
                </c:pt>
                <c:pt idx="427">
                  <c:v>0</c:v>
                </c:pt>
                <c:pt idx="428">
                  <c:v>0</c:v>
                </c:pt>
                <c:pt idx="429">
                  <c:v>0</c:v>
                </c:pt>
                <c:pt idx="430">
                  <c:v>1</c:v>
                </c:pt>
                <c:pt idx="431">
                  <c:v>0</c:v>
                </c:pt>
                <c:pt idx="432">
                  <c:v>1</c:v>
                </c:pt>
                <c:pt idx="433">
                  <c:v>1</c:v>
                </c:pt>
                <c:pt idx="434">
                  <c:v>0</c:v>
                </c:pt>
                <c:pt idx="435">
                  <c:v>0</c:v>
                </c:pt>
                <c:pt idx="436">
                  <c:v>1</c:v>
                </c:pt>
                <c:pt idx="437">
                  <c:v>1</c:v>
                </c:pt>
                <c:pt idx="438">
                  <c:v>1</c:v>
                </c:pt>
                <c:pt idx="439">
                  <c:v>2</c:v>
                </c:pt>
                <c:pt idx="440">
                  <c:v>1</c:v>
                </c:pt>
                <c:pt idx="441">
                  <c:v>0</c:v>
                </c:pt>
                <c:pt idx="442">
                  <c:v>0</c:v>
                </c:pt>
                <c:pt idx="443">
                  <c:v>1</c:v>
                </c:pt>
                <c:pt idx="444">
                  <c:v>1</c:v>
                </c:pt>
                <c:pt idx="445">
                  <c:v>1</c:v>
                </c:pt>
                <c:pt idx="446">
                  <c:v>1</c:v>
                </c:pt>
                <c:pt idx="447">
                  <c:v>1</c:v>
                </c:pt>
                <c:pt idx="448">
                  <c:v>0</c:v>
                </c:pt>
                <c:pt idx="449">
                  <c:v>0</c:v>
                </c:pt>
                <c:pt idx="450">
                  <c:v>1</c:v>
                </c:pt>
                <c:pt idx="451">
                  <c:v>1</c:v>
                </c:pt>
                <c:pt idx="452">
                  <c:v>1</c:v>
                </c:pt>
                <c:pt idx="453">
                  <c:v>1</c:v>
                </c:pt>
                <c:pt idx="454">
                  <c:v>1</c:v>
                </c:pt>
                <c:pt idx="455">
                  <c:v>0</c:v>
                </c:pt>
                <c:pt idx="456">
                  <c:v>0</c:v>
                </c:pt>
                <c:pt idx="457">
                  <c:v>0</c:v>
                </c:pt>
                <c:pt idx="458">
                  <c:v>0</c:v>
                </c:pt>
                <c:pt idx="459">
                  <c:v>1</c:v>
                </c:pt>
                <c:pt idx="460">
                  <c:v>1</c:v>
                </c:pt>
                <c:pt idx="461">
                  <c:v>0</c:v>
                </c:pt>
                <c:pt idx="462">
                  <c:v>0</c:v>
                </c:pt>
                <c:pt idx="463">
                  <c:v>0</c:v>
                </c:pt>
                <c:pt idx="464">
                  <c:v>1</c:v>
                </c:pt>
                <c:pt idx="465">
                  <c:v>1</c:v>
                </c:pt>
                <c:pt idx="466">
                  <c:v>0</c:v>
                </c:pt>
                <c:pt idx="467">
                  <c:v>1</c:v>
                </c:pt>
                <c:pt idx="468">
                  <c:v>0</c:v>
                </c:pt>
                <c:pt idx="469">
                  <c:v>0</c:v>
                </c:pt>
                <c:pt idx="470">
                  <c:v>0</c:v>
                </c:pt>
                <c:pt idx="471">
                  <c:v>1</c:v>
                </c:pt>
                <c:pt idx="472">
                  <c:v>0</c:v>
                </c:pt>
                <c:pt idx="473">
                  <c:v>1</c:v>
                </c:pt>
                <c:pt idx="474">
                  <c:v>0</c:v>
                </c:pt>
                <c:pt idx="475">
                  <c:v>1</c:v>
                </c:pt>
                <c:pt idx="476">
                  <c:v>0</c:v>
                </c:pt>
                <c:pt idx="477">
                  <c:v>0</c:v>
                </c:pt>
                <c:pt idx="478">
                  <c:v>1</c:v>
                </c:pt>
                <c:pt idx="479">
                  <c:v>1</c:v>
                </c:pt>
                <c:pt idx="480">
                  <c:v>1</c:v>
                </c:pt>
                <c:pt idx="481">
                  <c:v>0</c:v>
                </c:pt>
                <c:pt idx="482">
                  <c:v>1</c:v>
                </c:pt>
                <c:pt idx="483">
                  <c:v>0</c:v>
                </c:pt>
                <c:pt idx="484">
                  <c:v>0</c:v>
                </c:pt>
                <c:pt idx="485">
                  <c:v>1</c:v>
                </c:pt>
                <c:pt idx="486">
                  <c:v>1</c:v>
                </c:pt>
                <c:pt idx="487">
                  <c:v>1</c:v>
                </c:pt>
                <c:pt idx="488">
                  <c:v>1</c:v>
                </c:pt>
                <c:pt idx="489">
                  <c:v>1</c:v>
                </c:pt>
                <c:pt idx="490">
                  <c:v>0</c:v>
                </c:pt>
                <c:pt idx="491">
                  <c:v>0</c:v>
                </c:pt>
                <c:pt idx="492">
                  <c:v>0</c:v>
                </c:pt>
                <c:pt idx="493">
                  <c:v>1</c:v>
                </c:pt>
                <c:pt idx="494">
                  <c:v>2</c:v>
                </c:pt>
                <c:pt idx="495">
                  <c:v>1</c:v>
                </c:pt>
                <c:pt idx="496">
                  <c:v>0</c:v>
                </c:pt>
              </c:numCache>
            </c:numRef>
          </c:val>
          <c:smooth val="0"/>
          <c:extLst>
            <c:ext xmlns:c16="http://schemas.microsoft.com/office/drawing/2014/chart" uri="{C3380CC4-5D6E-409C-BE32-E72D297353CC}">
              <c16:uniqueId val="{00000032-6C05-41FF-9368-83C77F74F8F6}"/>
            </c:ext>
          </c:extLst>
        </c:ser>
        <c:ser>
          <c:idx val="51"/>
          <c:order val="51"/>
          <c:tx>
            <c:strRef>
              <c:f>Sheet1!$BA$1</c:f>
              <c:strCache>
                <c:ptCount val="1"/>
                <c:pt idx="0">
                  <c:v>grohe_hu</c:v>
                </c:pt>
              </c:strCache>
            </c:strRef>
          </c:tx>
          <c:spPr>
            <a:ln w="28575" cap="rnd">
              <a:solidFill>
                <a:schemeClr val="accent4">
                  <a:lumMod val="50000"/>
                  <a:lumOff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Sheet1!$BA$2:$BA$498</c:f>
              <c:numCache>
                <c:formatCode>General</c:formatCode>
                <c:ptCount val="497"/>
                <c:pt idx="0">
                  <c:v>0</c:v>
                </c:pt>
                <c:pt idx="1">
                  <c:v>0</c:v>
                </c:pt>
                <c:pt idx="2">
                  <c:v>0</c:v>
                </c:pt>
                <c:pt idx="3">
                  <c:v>0</c:v>
                </c:pt>
                <c:pt idx="4">
                  <c:v>0</c:v>
                </c:pt>
                <c:pt idx="5">
                  <c:v>0</c:v>
                </c:pt>
                <c:pt idx="6">
                  <c:v>0</c:v>
                </c:pt>
                <c:pt idx="7">
                  <c:v>1</c:v>
                </c:pt>
                <c:pt idx="8">
                  <c:v>0</c:v>
                </c:pt>
                <c:pt idx="9">
                  <c:v>0</c:v>
                </c:pt>
                <c:pt idx="10">
                  <c:v>0</c:v>
                </c:pt>
                <c:pt idx="11">
                  <c:v>1</c:v>
                </c:pt>
                <c:pt idx="12">
                  <c:v>0</c:v>
                </c:pt>
                <c:pt idx="13">
                  <c:v>0</c:v>
                </c:pt>
                <c:pt idx="14">
                  <c:v>1</c:v>
                </c:pt>
                <c:pt idx="15">
                  <c:v>0</c:v>
                </c:pt>
                <c:pt idx="16">
                  <c:v>0</c:v>
                </c:pt>
                <c:pt idx="17">
                  <c:v>1</c:v>
                </c:pt>
                <c:pt idx="18">
                  <c:v>1</c:v>
                </c:pt>
                <c:pt idx="19">
                  <c:v>0</c:v>
                </c:pt>
                <c:pt idx="20">
                  <c:v>0</c:v>
                </c:pt>
                <c:pt idx="21">
                  <c:v>1</c:v>
                </c:pt>
                <c:pt idx="22">
                  <c:v>0</c:v>
                </c:pt>
                <c:pt idx="23">
                  <c:v>0</c:v>
                </c:pt>
                <c:pt idx="24">
                  <c:v>1</c:v>
                </c:pt>
                <c:pt idx="25">
                  <c:v>1</c:v>
                </c:pt>
                <c:pt idx="26">
                  <c:v>0</c:v>
                </c:pt>
                <c:pt idx="27">
                  <c:v>0</c:v>
                </c:pt>
                <c:pt idx="28">
                  <c:v>1</c:v>
                </c:pt>
                <c:pt idx="29">
                  <c:v>0</c:v>
                </c:pt>
                <c:pt idx="30">
                  <c:v>0</c:v>
                </c:pt>
                <c:pt idx="31">
                  <c:v>2</c:v>
                </c:pt>
                <c:pt idx="32">
                  <c:v>1</c:v>
                </c:pt>
                <c:pt idx="33">
                  <c:v>0</c:v>
                </c:pt>
                <c:pt idx="34">
                  <c:v>0</c:v>
                </c:pt>
                <c:pt idx="35">
                  <c:v>0</c:v>
                </c:pt>
                <c:pt idx="36">
                  <c:v>0</c:v>
                </c:pt>
                <c:pt idx="37">
                  <c:v>0</c:v>
                </c:pt>
                <c:pt idx="38">
                  <c:v>1</c:v>
                </c:pt>
                <c:pt idx="39">
                  <c:v>0</c:v>
                </c:pt>
                <c:pt idx="40">
                  <c:v>1</c:v>
                </c:pt>
                <c:pt idx="41">
                  <c:v>0</c:v>
                </c:pt>
                <c:pt idx="42">
                  <c:v>0</c:v>
                </c:pt>
                <c:pt idx="43">
                  <c:v>0</c:v>
                </c:pt>
                <c:pt idx="44">
                  <c:v>0</c:v>
                </c:pt>
                <c:pt idx="45">
                  <c:v>0</c:v>
                </c:pt>
                <c:pt idx="46">
                  <c:v>1</c:v>
                </c:pt>
                <c:pt idx="47">
                  <c:v>0</c:v>
                </c:pt>
                <c:pt idx="48">
                  <c:v>1</c:v>
                </c:pt>
                <c:pt idx="49">
                  <c:v>0</c:v>
                </c:pt>
                <c:pt idx="50">
                  <c:v>0</c:v>
                </c:pt>
                <c:pt idx="51">
                  <c:v>0</c:v>
                </c:pt>
                <c:pt idx="52">
                  <c:v>1</c:v>
                </c:pt>
                <c:pt idx="53">
                  <c:v>0</c:v>
                </c:pt>
                <c:pt idx="54">
                  <c:v>1</c:v>
                </c:pt>
                <c:pt idx="55">
                  <c:v>1</c:v>
                </c:pt>
                <c:pt idx="56">
                  <c:v>0</c:v>
                </c:pt>
                <c:pt idx="57">
                  <c:v>0</c:v>
                </c:pt>
                <c:pt idx="58">
                  <c:v>0</c:v>
                </c:pt>
                <c:pt idx="59">
                  <c:v>1</c:v>
                </c:pt>
                <c:pt idx="60">
                  <c:v>1</c:v>
                </c:pt>
                <c:pt idx="61">
                  <c:v>0</c:v>
                </c:pt>
                <c:pt idx="62">
                  <c:v>1</c:v>
                </c:pt>
                <c:pt idx="63">
                  <c:v>0</c:v>
                </c:pt>
                <c:pt idx="64">
                  <c:v>0</c:v>
                </c:pt>
                <c:pt idx="65">
                  <c:v>0</c:v>
                </c:pt>
                <c:pt idx="66">
                  <c:v>0</c:v>
                </c:pt>
                <c:pt idx="67">
                  <c:v>0</c:v>
                </c:pt>
                <c:pt idx="68">
                  <c:v>1</c:v>
                </c:pt>
                <c:pt idx="69">
                  <c:v>1</c:v>
                </c:pt>
                <c:pt idx="70">
                  <c:v>0</c:v>
                </c:pt>
                <c:pt idx="71">
                  <c:v>0</c:v>
                </c:pt>
                <c:pt idx="72">
                  <c:v>0</c:v>
                </c:pt>
                <c:pt idx="73">
                  <c:v>1</c:v>
                </c:pt>
                <c:pt idx="74">
                  <c:v>0</c:v>
                </c:pt>
                <c:pt idx="75">
                  <c:v>0</c:v>
                </c:pt>
                <c:pt idx="76">
                  <c:v>0</c:v>
                </c:pt>
                <c:pt idx="77">
                  <c:v>0</c:v>
                </c:pt>
                <c:pt idx="78">
                  <c:v>0</c:v>
                </c:pt>
                <c:pt idx="79">
                  <c:v>0</c:v>
                </c:pt>
                <c:pt idx="80">
                  <c:v>0</c:v>
                </c:pt>
                <c:pt idx="81">
                  <c:v>1</c:v>
                </c:pt>
                <c:pt idx="82">
                  <c:v>0</c:v>
                </c:pt>
                <c:pt idx="83">
                  <c:v>1</c:v>
                </c:pt>
                <c:pt idx="84">
                  <c:v>0</c:v>
                </c:pt>
                <c:pt idx="85">
                  <c:v>0</c:v>
                </c:pt>
                <c:pt idx="86">
                  <c:v>0</c:v>
                </c:pt>
                <c:pt idx="87">
                  <c:v>0</c:v>
                </c:pt>
                <c:pt idx="88">
                  <c:v>1</c:v>
                </c:pt>
                <c:pt idx="89">
                  <c:v>0</c:v>
                </c:pt>
                <c:pt idx="90">
                  <c:v>0</c:v>
                </c:pt>
                <c:pt idx="91">
                  <c:v>0</c:v>
                </c:pt>
                <c:pt idx="92">
                  <c:v>0</c:v>
                </c:pt>
                <c:pt idx="93">
                  <c:v>0</c:v>
                </c:pt>
                <c:pt idx="94">
                  <c:v>1</c:v>
                </c:pt>
                <c:pt idx="95">
                  <c:v>1</c:v>
                </c:pt>
                <c:pt idx="96">
                  <c:v>0</c:v>
                </c:pt>
                <c:pt idx="97">
                  <c:v>0</c:v>
                </c:pt>
                <c:pt idx="98">
                  <c:v>1</c:v>
                </c:pt>
                <c:pt idx="99">
                  <c:v>0</c:v>
                </c:pt>
                <c:pt idx="100">
                  <c:v>0</c:v>
                </c:pt>
                <c:pt idx="101">
                  <c:v>1</c:v>
                </c:pt>
                <c:pt idx="102">
                  <c:v>0</c:v>
                </c:pt>
                <c:pt idx="103">
                  <c:v>1</c:v>
                </c:pt>
                <c:pt idx="104">
                  <c:v>0</c:v>
                </c:pt>
                <c:pt idx="105">
                  <c:v>0</c:v>
                </c:pt>
                <c:pt idx="106">
                  <c:v>0</c:v>
                </c:pt>
                <c:pt idx="107">
                  <c:v>0</c:v>
                </c:pt>
                <c:pt idx="108">
                  <c:v>1</c:v>
                </c:pt>
                <c:pt idx="109">
                  <c:v>0</c:v>
                </c:pt>
                <c:pt idx="110">
                  <c:v>1</c:v>
                </c:pt>
                <c:pt idx="111">
                  <c:v>0</c:v>
                </c:pt>
                <c:pt idx="112">
                  <c:v>0</c:v>
                </c:pt>
                <c:pt idx="113">
                  <c:v>0</c:v>
                </c:pt>
                <c:pt idx="114">
                  <c:v>0</c:v>
                </c:pt>
                <c:pt idx="115">
                  <c:v>1</c:v>
                </c:pt>
                <c:pt idx="116">
                  <c:v>0</c:v>
                </c:pt>
                <c:pt idx="117">
                  <c:v>0</c:v>
                </c:pt>
                <c:pt idx="118">
                  <c:v>1</c:v>
                </c:pt>
                <c:pt idx="119">
                  <c:v>0</c:v>
                </c:pt>
                <c:pt idx="120">
                  <c:v>0</c:v>
                </c:pt>
                <c:pt idx="121">
                  <c:v>0</c:v>
                </c:pt>
                <c:pt idx="122">
                  <c:v>0</c:v>
                </c:pt>
                <c:pt idx="123">
                  <c:v>0</c:v>
                </c:pt>
                <c:pt idx="124">
                  <c:v>0</c:v>
                </c:pt>
                <c:pt idx="125">
                  <c:v>1</c:v>
                </c:pt>
                <c:pt idx="126">
                  <c:v>0</c:v>
                </c:pt>
                <c:pt idx="127">
                  <c:v>0</c:v>
                </c:pt>
                <c:pt idx="128">
                  <c:v>0</c:v>
                </c:pt>
                <c:pt idx="129">
                  <c:v>0</c:v>
                </c:pt>
                <c:pt idx="130">
                  <c:v>0</c:v>
                </c:pt>
                <c:pt idx="131">
                  <c:v>1</c:v>
                </c:pt>
                <c:pt idx="132">
                  <c:v>0</c:v>
                </c:pt>
                <c:pt idx="133">
                  <c:v>1</c:v>
                </c:pt>
                <c:pt idx="134">
                  <c:v>0</c:v>
                </c:pt>
                <c:pt idx="135">
                  <c:v>0</c:v>
                </c:pt>
                <c:pt idx="136">
                  <c:v>1</c:v>
                </c:pt>
                <c:pt idx="137">
                  <c:v>0</c:v>
                </c:pt>
                <c:pt idx="138">
                  <c:v>1</c:v>
                </c:pt>
                <c:pt idx="139">
                  <c:v>1</c:v>
                </c:pt>
                <c:pt idx="140">
                  <c:v>0</c:v>
                </c:pt>
                <c:pt idx="141">
                  <c:v>0</c:v>
                </c:pt>
                <c:pt idx="142">
                  <c:v>0</c:v>
                </c:pt>
                <c:pt idx="143">
                  <c:v>1</c:v>
                </c:pt>
                <c:pt idx="144">
                  <c:v>0</c:v>
                </c:pt>
                <c:pt idx="145">
                  <c:v>1</c:v>
                </c:pt>
                <c:pt idx="146">
                  <c:v>1</c:v>
                </c:pt>
                <c:pt idx="147">
                  <c:v>0</c:v>
                </c:pt>
                <c:pt idx="148">
                  <c:v>0</c:v>
                </c:pt>
                <c:pt idx="149">
                  <c:v>0</c:v>
                </c:pt>
                <c:pt idx="150">
                  <c:v>0</c:v>
                </c:pt>
                <c:pt idx="151">
                  <c:v>0</c:v>
                </c:pt>
                <c:pt idx="152">
                  <c:v>0</c:v>
                </c:pt>
                <c:pt idx="153">
                  <c:v>0</c:v>
                </c:pt>
                <c:pt idx="154">
                  <c:v>0</c:v>
                </c:pt>
                <c:pt idx="155">
                  <c:v>0</c:v>
                </c:pt>
                <c:pt idx="156">
                  <c:v>0</c:v>
                </c:pt>
                <c:pt idx="157">
                  <c:v>1</c:v>
                </c:pt>
                <c:pt idx="158">
                  <c:v>1</c:v>
                </c:pt>
                <c:pt idx="159">
                  <c:v>1</c:v>
                </c:pt>
                <c:pt idx="160">
                  <c:v>0</c:v>
                </c:pt>
                <c:pt idx="161">
                  <c:v>0</c:v>
                </c:pt>
                <c:pt idx="162">
                  <c:v>0</c:v>
                </c:pt>
                <c:pt idx="163">
                  <c:v>0</c:v>
                </c:pt>
                <c:pt idx="164">
                  <c:v>0</c:v>
                </c:pt>
                <c:pt idx="165">
                  <c:v>1</c:v>
                </c:pt>
                <c:pt idx="166">
                  <c:v>1</c:v>
                </c:pt>
                <c:pt idx="167">
                  <c:v>0</c:v>
                </c:pt>
                <c:pt idx="168">
                  <c:v>0</c:v>
                </c:pt>
                <c:pt idx="169">
                  <c:v>0</c:v>
                </c:pt>
                <c:pt idx="170">
                  <c:v>0</c:v>
                </c:pt>
                <c:pt idx="171">
                  <c:v>0</c:v>
                </c:pt>
                <c:pt idx="172">
                  <c:v>1</c:v>
                </c:pt>
                <c:pt idx="173">
                  <c:v>0</c:v>
                </c:pt>
                <c:pt idx="174">
                  <c:v>1</c:v>
                </c:pt>
                <c:pt idx="175">
                  <c:v>0</c:v>
                </c:pt>
                <c:pt idx="176">
                  <c:v>0</c:v>
                </c:pt>
                <c:pt idx="177">
                  <c:v>0</c:v>
                </c:pt>
                <c:pt idx="178">
                  <c:v>2</c:v>
                </c:pt>
                <c:pt idx="179">
                  <c:v>1</c:v>
                </c:pt>
                <c:pt idx="180">
                  <c:v>0</c:v>
                </c:pt>
                <c:pt idx="181">
                  <c:v>1</c:v>
                </c:pt>
                <c:pt idx="182">
                  <c:v>0</c:v>
                </c:pt>
                <c:pt idx="183">
                  <c:v>0</c:v>
                </c:pt>
                <c:pt idx="184">
                  <c:v>0</c:v>
                </c:pt>
                <c:pt idx="185">
                  <c:v>0</c:v>
                </c:pt>
                <c:pt idx="186">
                  <c:v>1</c:v>
                </c:pt>
                <c:pt idx="187">
                  <c:v>1</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1</c:v>
                </c:pt>
                <c:pt idx="202">
                  <c:v>0</c:v>
                </c:pt>
                <c:pt idx="203">
                  <c:v>2</c:v>
                </c:pt>
                <c:pt idx="204">
                  <c:v>0</c:v>
                </c:pt>
                <c:pt idx="205">
                  <c:v>0</c:v>
                </c:pt>
                <c:pt idx="206">
                  <c:v>0</c:v>
                </c:pt>
                <c:pt idx="207">
                  <c:v>1</c:v>
                </c:pt>
                <c:pt idx="208">
                  <c:v>0</c:v>
                </c:pt>
                <c:pt idx="209">
                  <c:v>0</c:v>
                </c:pt>
                <c:pt idx="210">
                  <c:v>1</c:v>
                </c:pt>
                <c:pt idx="211">
                  <c:v>0</c:v>
                </c:pt>
                <c:pt idx="212">
                  <c:v>0</c:v>
                </c:pt>
                <c:pt idx="213">
                  <c:v>0</c:v>
                </c:pt>
                <c:pt idx="214">
                  <c:v>0</c:v>
                </c:pt>
                <c:pt idx="215">
                  <c:v>0</c:v>
                </c:pt>
                <c:pt idx="216">
                  <c:v>1</c:v>
                </c:pt>
                <c:pt idx="217">
                  <c:v>0</c:v>
                </c:pt>
                <c:pt idx="218">
                  <c:v>0</c:v>
                </c:pt>
                <c:pt idx="219">
                  <c:v>0</c:v>
                </c:pt>
                <c:pt idx="220">
                  <c:v>0</c:v>
                </c:pt>
                <c:pt idx="221">
                  <c:v>0</c:v>
                </c:pt>
                <c:pt idx="222">
                  <c:v>1</c:v>
                </c:pt>
                <c:pt idx="223">
                  <c:v>0</c:v>
                </c:pt>
                <c:pt idx="224">
                  <c:v>2</c:v>
                </c:pt>
                <c:pt idx="225">
                  <c:v>0</c:v>
                </c:pt>
                <c:pt idx="226">
                  <c:v>0</c:v>
                </c:pt>
                <c:pt idx="227">
                  <c:v>0</c:v>
                </c:pt>
                <c:pt idx="228">
                  <c:v>1</c:v>
                </c:pt>
                <c:pt idx="229">
                  <c:v>0</c:v>
                </c:pt>
                <c:pt idx="230">
                  <c:v>0</c:v>
                </c:pt>
                <c:pt idx="231">
                  <c:v>1</c:v>
                </c:pt>
                <c:pt idx="232">
                  <c:v>0</c:v>
                </c:pt>
                <c:pt idx="233">
                  <c:v>0</c:v>
                </c:pt>
                <c:pt idx="234">
                  <c:v>0</c:v>
                </c:pt>
                <c:pt idx="235">
                  <c:v>1</c:v>
                </c:pt>
                <c:pt idx="236">
                  <c:v>0</c:v>
                </c:pt>
                <c:pt idx="237">
                  <c:v>0</c:v>
                </c:pt>
                <c:pt idx="238">
                  <c:v>0</c:v>
                </c:pt>
                <c:pt idx="239">
                  <c:v>0</c:v>
                </c:pt>
                <c:pt idx="240">
                  <c:v>0</c:v>
                </c:pt>
                <c:pt idx="241">
                  <c:v>0</c:v>
                </c:pt>
                <c:pt idx="242">
                  <c:v>1</c:v>
                </c:pt>
                <c:pt idx="243">
                  <c:v>0</c:v>
                </c:pt>
                <c:pt idx="244">
                  <c:v>0</c:v>
                </c:pt>
                <c:pt idx="245">
                  <c:v>2</c:v>
                </c:pt>
                <c:pt idx="246">
                  <c:v>0</c:v>
                </c:pt>
                <c:pt idx="247">
                  <c:v>0</c:v>
                </c:pt>
                <c:pt idx="248">
                  <c:v>1</c:v>
                </c:pt>
                <c:pt idx="249">
                  <c:v>1</c:v>
                </c:pt>
                <c:pt idx="250">
                  <c:v>1</c:v>
                </c:pt>
                <c:pt idx="251">
                  <c:v>0</c:v>
                </c:pt>
                <c:pt idx="252">
                  <c:v>0</c:v>
                </c:pt>
                <c:pt idx="253">
                  <c:v>0</c:v>
                </c:pt>
                <c:pt idx="254">
                  <c:v>0</c:v>
                </c:pt>
                <c:pt idx="255">
                  <c:v>0</c:v>
                </c:pt>
                <c:pt idx="256">
                  <c:v>1</c:v>
                </c:pt>
                <c:pt idx="257">
                  <c:v>0</c:v>
                </c:pt>
                <c:pt idx="258">
                  <c:v>1</c:v>
                </c:pt>
                <c:pt idx="259">
                  <c:v>0</c:v>
                </c:pt>
                <c:pt idx="260">
                  <c:v>0</c:v>
                </c:pt>
                <c:pt idx="261">
                  <c:v>0</c:v>
                </c:pt>
                <c:pt idx="262">
                  <c:v>2</c:v>
                </c:pt>
                <c:pt idx="263">
                  <c:v>1</c:v>
                </c:pt>
                <c:pt idx="264">
                  <c:v>1</c:v>
                </c:pt>
                <c:pt idx="265">
                  <c:v>0</c:v>
                </c:pt>
                <c:pt idx="266">
                  <c:v>0</c:v>
                </c:pt>
                <c:pt idx="267">
                  <c:v>1</c:v>
                </c:pt>
                <c:pt idx="268">
                  <c:v>0</c:v>
                </c:pt>
                <c:pt idx="269">
                  <c:v>0</c:v>
                </c:pt>
                <c:pt idx="270">
                  <c:v>1</c:v>
                </c:pt>
                <c:pt idx="271">
                  <c:v>0</c:v>
                </c:pt>
                <c:pt idx="272">
                  <c:v>0</c:v>
                </c:pt>
                <c:pt idx="273">
                  <c:v>1</c:v>
                </c:pt>
                <c:pt idx="274">
                  <c:v>0</c:v>
                </c:pt>
                <c:pt idx="275">
                  <c:v>0</c:v>
                </c:pt>
                <c:pt idx="276">
                  <c:v>1</c:v>
                </c:pt>
                <c:pt idx="277">
                  <c:v>1</c:v>
                </c:pt>
                <c:pt idx="278">
                  <c:v>0</c:v>
                </c:pt>
                <c:pt idx="279">
                  <c:v>1</c:v>
                </c:pt>
                <c:pt idx="280">
                  <c:v>1</c:v>
                </c:pt>
                <c:pt idx="281">
                  <c:v>0</c:v>
                </c:pt>
                <c:pt idx="282">
                  <c:v>0</c:v>
                </c:pt>
                <c:pt idx="283">
                  <c:v>1</c:v>
                </c:pt>
                <c:pt idx="284">
                  <c:v>1</c:v>
                </c:pt>
                <c:pt idx="285">
                  <c:v>1</c:v>
                </c:pt>
                <c:pt idx="286">
                  <c:v>0</c:v>
                </c:pt>
                <c:pt idx="287">
                  <c:v>1</c:v>
                </c:pt>
                <c:pt idx="288">
                  <c:v>0</c:v>
                </c:pt>
                <c:pt idx="289">
                  <c:v>0</c:v>
                </c:pt>
                <c:pt idx="290">
                  <c:v>1</c:v>
                </c:pt>
                <c:pt idx="291">
                  <c:v>0</c:v>
                </c:pt>
                <c:pt idx="292">
                  <c:v>0</c:v>
                </c:pt>
                <c:pt idx="293">
                  <c:v>0</c:v>
                </c:pt>
                <c:pt idx="294">
                  <c:v>2</c:v>
                </c:pt>
                <c:pt idx="295">
                  <c:v>0</c:v>
                </c:pt>
                <c:pt idx="296">
                  <c:v>0</c:v>
                </c:pt>
                <c:pt idx="297">
                  <c:v>0</c:v>
                </c:pt>
                <c:pt idx="298">
                  <c:v>1</c:v>
                </c:pt>
                <c:pt idx="299">
                  <c:v>0</c:v>
                </c:pt>
                <c:pt idx="300">
                  <c:v>0</c:v>
                </c:pt>
                <c:pt idx="301">
                  <c:v>1</c:v>
                </c:pt>
                <c:pt idx="302">
                  <c:v>0</c:v>
                </c:pt>
                <c:pt idx="303">
                  <c:v>0</c:v>
                </c:pt>
                <c:pt idx="304">
                  <c:v>1</c:v>
                </c:pt>
                <c:pt idx="305">
                  <c:v>0</c:v>
                </c:pt>
                <c:pt idx="306">
                  <c:v>0</c:v>
                </c:pt>
                <c:pt idx="307">
                  <c:v>0</c:v>
                </c:pt>
                <c:pt idx="308">
                  <c:v>1</c:v>
                </c:pt>
                <c:pt idx="309">
                  <c:v>0</c:v>
                </c:pt>
                <c:pt idx="310">
                  <c:v>0</c:v>
                </c:pt>
                <c:pt idx="311">
                  <c:v>1</c:v>
                </c:pt>
                <c:pt idx="312">
                  <c:v>1</c:v>
                </c:pt>
                <c:pt idx="313">
                  <c:v>1</c:v>
                </c:pt>
                <c:pt idx="314">
                  <c:v>1</c:v>
                </c:pt>
                <c:pt idx="315">
                  <c:v>0</c:v>
                </c:pt>
                <c:pt idx="316">
                  <c:v>0</c:v>
                </c:pt>
                <c:pt idx="317">
                  <c:v>0</c:v>
                </c:pt>
                <c:pt idx="318">
                  <c:v>1</c:v>
                </c:pt>
                <c:pt idx="319">
                  <c:v>0</c:v>
                </c:pt>
                <c:pt idx="320">
                  <c:v>1</c:v>
                </c:pt>
                <c:pt idx="321">
                  <c:v>0</c:v>
                </c:pt>
                <c:pt idx="322">
                  <c:v>0</c:v>
                </c:pt>
                <c:pt idx="323">
                  <c:v>0</c:v>
                </c:pt>
                <c:pt idx="324">
                  <c:v>0</c:v>
                </c:pt>
                <c:pt idx="325">
                  <c:v>1</c:v>
                </c:pt>
                <c:pt idx="326">
                  <c:v>0</c:v>
                </c:pt>
                <c:pt idx="327">
                  <c:v>2</c:v>
                </c:pt>
                <c:pt idx="328">
                  <c:v>2</c:v>
                </c:pt>
                <c:pt idx="329">
                  <c:v>1</c:v>
                </c:pt>
                <c:pt idx="330">
                  <c:v>0</c:v>
                </c:pt>
                <c:pt idx="331">
                  <c:v>0</c:v>
                </c:pt>
                <c:pt idx="332">
                  <c:v>1</c:v>
                </c:pt>
                <c:pt idx="333">
                  <c:v>1</c:v>
                </c:pt>
                <c:pt idx="334">
                  <c:v>1</c:v>
                </c:pt>
                <c:pt idx="335">
                  <c:v>3</c:v>
                </c:pt>
                <c:pt idx="336">
                  <c:v>1</c:v>
                </c:pt>
                <c:pt idx="337">
                  <c:v>0</c:v>
                </c:pt>
                <c:pt idx="338">
                  <c:v>0</c:v>
                </c:pt>
                <c:pt idx="339">
                  <c:v>0</c:v>
                </c:pt>
                <c:pt idx="340">
                  <c:v>1</c:v>
                </c:pt>
                <c:pt idx="341">
                  <c:v>0</c:v>
                </c:pt>
                <c:pt idx="342">
                  <c:v>0</c:v>
                </c:pt>
                <c:pt idx="343">
                  <c:v>0</c:v>
                </c:pt>
                <c:pt idx="344">
                  <c:v>0</c:v>
                </c:pt>
                <c:pt idx="345">
                  <c:v>0</c:v>
                </c:pt>
                <c:pt idx="346">
                  <c:v>0</c:v>
                </c:pt>
                <c:pt idx="347">
                  <c:v>1</c:v>
                </c:pt>
                <c:pt idx="348">
                  <c:v>0</c:v>
                </c:pt>
                <c:pt idx="349">
                  <c:v>0</c:v>
                </c:pt>
                <c:pt idx="350">
                  <c:v>0</c:v>
                </c:pt>
                <c:pt idx="351">
                  <c:v>0</c:v>
                </c:pt>
                <c:pt idx="352">
                  <c:v>0</c:v>
                </c:pt>
                <c:pt idx="353">
                  <c:v>1</c:v>
                </c:pt>
                <c:pt idx="354">
                  <c:v>0</c:v>
                </c:pt>
                <c:pt idx="355">
                  <c:v>1</c:v>
                </c:pt>
                <c:pt idx="356">
                  <c:v>0</c:v>
                </c:pt>
                <c:pt idx="357">
                  <c:v>1</c:v>
                </c:pt>
                <c:pt idx="358">
                  <c:v>0</c:v>
                </c:pt>
                <c:pt idx="359">
                  <c:v>0</c:v>
                </c:pt>
                <c:pt idx="360">
                  <c:v>0</c:v>
                </c:pt>
                <c:pt idx="361">
                  <c:v>0</c:v>
                </c:pt>
                <c:pt idx="362">
                  <c:v>1</c:v>
                </c:pt>
                <c:pt idx="363">
                  <c:v>0</c:v>
                </c:pt>
                <c:pt idx="364">
                  <c:v>0</c:v>
                </c:pt>
                <c:pt idx="365">
                  <c:v>0</c:v>
                </c:pt>
                <c:pt idx="366">
                  <c:v>0</c:v>
                </c:pt>
                <c:pt idx="367">
                  <c:v>0</c:v>
                </c:pt>
                <c:pt idx="368">
                  <c:v>1</c:v>
                </c:pt>
                <c:pt idx="369">
                  <c:v>0</c:v>
                </c:pt>
                <c:pt idx="370">
                  <c:v>0</c:v>
                </c:pt>
                <c:pt idx="371">
                  <c:v>1</c:v>
                </c:pt>
                <c:pt idx="372">
                  <c:v>0</c:v>
                </c:pt>
                <c:pt idx="373">
                  <c:v>0</c:v>
                </c:pt>
                <c:pt idx="374">
                  <c:v>1</c:v>
                </c:pt>
                <c:pt idx="375">
                  <c:v>2</c:v>
                </c:pt>
                <c:pt idx="376">
                  <c:v>2</c:v>
                </c:pt>
                <c:pt idx="377">
                  <c:v>1</c:v>
                </c:pt>
                <c:pt idx="378">
                  <c:v>1</c:v>
                </c:pt>
                <c:pt idx="379">
                  <c:v>0</c:v>
                </c:pt>
                <c:pt idx="380">
                  <c:v>0</c:v>
                </c:pt>
                <c:pt idx="381">
                  <c:v>1</c:v>
                </c:pt>
                <c:pt idx="382">
                  <c:v>1</c:v>
                </c:pt>
                <c:pt idx="383">
                  <c:v>0</c:v>
                </c:pt>
                <c:pt idx="384">
                  <c:v>1</c:v>
                </c:pt>
                <c:pt idx="385">
                  <c:v>0</c:v>
                </c:pt>
                <c:pt idx="386">
                  <c:v>1</c:v>
                </c:pt>
                <c:pt idx="387">
                  <c:v>0</c:v>
                </c:pt>
                <c:pt idx="388">
                  <c:v>1</c:v>
                </c:pt>
                <c:pt idx="389">
                  <c:v>0</c:v>
                </c:pt>
                <c:pt idx="390">
                  <c:v>1</c:v>
                </c:pt>
                <c:pt idx="391">
                  <c:v>0</c:v>
                </c:pt>
                <c:pt idx="392">
                  <c:v>0</c:v>
                </c:pt>
                <c:pt idx="393">
                  <c:v>0</c:v>
                </c:pt>
                <c:pt idx="394">
                  <c:v>0</c:v>
                </c:pt>
                <c:pt idx="395">
                  <c:v>1</c:v>
                </c:pt>
                <c:pt idx="396">
                  <c:v>0</c:v>
                </c:pt>
                <c:pt idx="397">
                  <c:v>1</c:v>
                </c:pt>
                <c:pt idx="398">
                  <c:v>0</c:v>
                </c:pt>
                <c:pt idx="399">
                  <c:v>0</c:v>
                </c:pt>
                <c:pt idx="400">
                  <c:v>0</c:v>
                </c:pt>
                <c:pt idx="401">
                  <c:v>0</c:v>
                </c:pt>
                <c:pt idx="402">
                  <c:v>1</c:v>
                </c:pt>
                <c:pt idx="403">
                  <c:v>0</c:v>
                </c:pt>
                <c:pt idx="404">
                  <c:v>1</c:v>
                </c:pt>
                <c:pt idx="405">
                  <c:v>0</c:v>
                </c:pt>
                <c:pt idx="406">
                  <c:v>1</c:v>
                </c:pt>
                <c:pt idx="407">
                  <c:v>0</c:v>
                </c:pt>
                <c:pt idx="408">
                  <c:v>0</c:v>
                </c:pt>
                <c:pt idx="409">
                  <c:v>1</c:v>
                </c:pt>
                <c:pt idx="410">
                  <c:v>1</c:v>
                </c:pt>
                <c:pt idx="411">
                  <c:v>1</c:v>
                </c:pt>
                <c:pt idx="412">
                  <c:v>0</c:v>
                </c:pt>
                <c:pt idx="413">
                  <c:v>0</c:v>
                </c:pt>
                <c:pt idx="414">
                  <c:v>0</c:v>
                </c:pt>
                <c:pt idx="415">
                  <c:v>0</c:v>
                </c:pt>
                <c:pt idx="416">
                  <c:v>1</c:v>
                </c:pt>
                <c:pt idx="417">
                  <c:v>1</c:v>
                </c:pt>
                <c:pt idx="418">
                  <c:v>1</c:v>
                </c:pt>
                <c:pt idx="419">
                  <c:v>0</c:v>
                </c:pt>
                <c:pt idx="420">
                  <c:v>1</c:v>
                </c:pt>
                <c:pt idx="421">
                  <c:v>0</c:v>
                </c:pt>
                <c:pt idx="422">
                  <c:v>0</c:v>
                </c:pt>
                <c:pt idx="423">
                  <c:v>0</c:v>
                </c:pt>
                <c:pt idx="424">
                  <c:v>1</c:v>
                </c:pt>
                <c:pt idx="425">
                  <c:v>0</c:v>
                </c:pt>
                <c:pt idx="426">
                  <c:v>1</c:v>
                </c:pt>
                <c:pt idx="427">
                  <c:v>2</c:v>
                </c:pt>
                <c:pt idx="428">
                  <c:v>0</c:v>
                </c:pt>
                <c:pt idx="429">
                  <c:v>0</c:v>
                </c:pt>
                <c:pt idx="430">
                  <c:v>3</c:v>
                </c:pt>
                <c:pt idx="431">
                  <c:v>2</c:v>
                </c:pt>
                <c:pt idx="432">
                  <c:v>1</c:v>
                </c:pt>
                <c:pt idx="433">
                  <c:v>0</c:v>
                </c:pt>
                <c:pt idx="434">
                  <c:v>1</c:v>
                </c:pt>
                <c:pt idx="435">
                  <c:v>0</c:v>
                </c:pt>
                <c:pt idx="436">
                  <c:v>0</c:v>
                </c:pt>
                <c:pt idx="437">
                  <c:v>0</c:v>
                </c:pt>
                <c:pt idx="438">
                  <c:v>1</c:v>
                </c:pt>
                <c:pt idx="439">
                  <c:v>1</c:v>
                </c:pt>
                <c:pt idx="440">
                  <c:v>1</c:v>
                </c:pt>
                <c:pt idx="441">
                  <c:v>0</c:v>
                </c:pt>
                <c:pt idx="442">
                  <c:v>0</c:v>
                </c:pt>
                <c:pt idx="443">
                  <c:v>0</c:v>
                </c:pt>
                <c:pt idx="444">
                  <c:v>1</c:v>
                </c:pt>
                <c:pt idx="445">
                  <c:v>0</c:v>
                </c:pt>
                <c:pt idx="446">
                  <c:v>1</c:v>
                </c:pt>
                <c:pt idx="447">
                  <c:v>0</c:v>
                </c:pt>
                <c:pt idx="448">
                  <c:v>1</c:v>
                </c:pt>
                <c:pt idx="449">
                  <c:v>0</c:v>
                </c:pt>
                <c:pt idx="450">
                  <c:v>0</c:v>
                </c:pt>
                <c:pt idx="451">
                  <c:v>0</c:v>
                </c:pt>
                <c:pt idx="452">
                  <c:v>1</c:v>
                </c:pt>
                <c:pt idx="453">
                  <c:v>0</c:v>
                </c:pt>
                <c:pt idx="454">
                  <c:v>0</c:v>
                </c:pt>
                <c:pt idx="455">
                  <c:v>0</c:v>
                </c:pt>
                <c:pt idx="456">
                  <c:v>0</c:v>
                </c:pt>
                <c:pt idx="457">
                  <c:v>0</c:v>
                </c:pt>
                <c:pt idx="458">
                  <c:v>0</c:v>
                </c:pt>
                <c:pt idx="459">
                  <c:v>1</c:v>
                </c:pt>
                <c:pt idx="460">
                  <c:v>1</c:v>
                </c:pt>
                <c:pt idx="461">
                  <c:v>0</c:v>
                </c:pt>
                <c:pt idx="462">
                  <c:v>0</c:v>
                </c:pt>
                <c:pt idx="463">
                  <c:v>0</c:v>
                </c:pt>
                <c:pt idx="464">
                  <c:v>0</c:v>
                </c:pt>
                <c:pt idx="465">
                  <c:v>1</c:v>
                </c:pt>
                <c:pt idx="466">
                  <c:v>1</c:v>
                </c:pt>
                <c:pt idx="467">
                  <c:v>1</c:v>
                </c:pt>
                <c:pt idx="468">
                  <c:v>0</c:v>
                </c:pt>
                <c:pt idx="469">
                  <c:v>0</c:v>
                </c:pt>
                <c:pt idx="470">
                  <c:v>0</c:v>
                </c:pt>
                <c:pt idx="471">
                  <c:v>0</c:v>
                </c:pt>
                <c:pt idx="472">
                  <c:v>0</c:v>
                </c:pt>
                <c:pt idx="473">
                  <c:v>1</c:v>
                </c:pt>
                <c:pt idx="474">
                  <c:v>0</c:v>
                </c:pt>
                <c:pt idx="475">
                  <c:v>1</c:v>
                </c:pt>
                <c:pt idx="476">
                  <c:v>2</c:v>
                </c:pt>
                <c:pt idx="477">
                  <c:v>0</c:v>
                </c:pt>
                <c:pt idx="478">
                  <c:v>0</c:v>
                </c:pt>
                <c:pt idx="479">
                  <c:v>0</c:v>
                </c:pt>
                <c:pt idx="480">
                  <c:v>1</c:v>
                </c:pt>
                <c:pt idx="481">
                  <c:v>0</c:v>
                </c:pt>
                <c:pt idx="482">
                  <c:v>1</c:v>
                </c:pt>
                <c:pt idx="483">
                  <c:v>1</c:v>
                </c:pt>
                <c:pt idx="484">
                  <c:v>0</c:v>
                </c:pt>
                <c:pt idx="485">
                  <c:v>0</c:v>
                </c:pt>
                <c:pt idx="486">
                  <c:v>0</c:v>
                </c:pt>
                <c:pt idx="487">
                  <c:v>1</c:v>
                </c:pt>
                <c:pt idx="488">
                  <c:v>1</c:v>
                </c:pt>
                <c:pt idx="489">
                  <c:v>0</c:v>
                </c:pt>
                <c:pt idx="490">
                  <c:v>1</c:v>
                </c:pt>
                <c:pt idx="491">
                  <c:v>0</c:v>
                </c:pt>
                <c:pt idx="492">
                  <c:v>0</c:v>
                </c:pt>
                <c:pt idx="493">
                  <c:v>0</c:v>
                </c:pt>
                <c:pt idx="494">
                  <c:v>1</c:v>
                </c:pt>
                <c:pt idx="495">
                  <c:v>0</c:v>
                </c:pt>
                <c:pt idx="496">
                  <c:v>1</c:v>
                </c:pt>
              </c:numCache>
            </c:numRef>
          </c:val>
          <c:smooth val="0"/>
          <c:extLst>
            <c:ext xmlns:c16="http://schemas.microsoft.com/office/drawing/2014/chart" uri="{C3380CC4-5D6E-409C-BE32-E72D297353CC}">
              <c16:uniqueId val="{00000033-6C05-41FF-9368-83C77F74F8F6}"/>
            </c:ext>
          </c:extLst>
        </c:ser>
        <c:ser>
          <c:idx val="52"/>
          <c:order val="52"/>
          <c:tx>
            <c:strRef>
              <c:f>Sheet1!$BB$1</c:f>
              <c:strCache>
                <c:ptCount val="1"/>
                <c:pt idx="0">
                  <c:v>grohe_sverige</c:v>
                </c:pt>
              </c:strCache>
            </c:strRef>
          </c:tx>
          <c:spPr>
            <a:ln w="28575" cap="rnd">
              <a:solidFill>
                <a:schemeClr val="accent5">
                  <a:lumMod val="50000"/>
                  <a:lumOff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Sheet1!$BB$2:$BB$498</c:f>
              <c:numCache>
                <c:formatCode>General</c:formatCode>
                <c:ptCount val="497"/>
                <c:pt idx="0">
                  <c:v>0</c:v>
                </c:pt>
                <c:pt idx="1">
                  <c:v>0</c:v>
                </c:pt>
                <c:pt idx="2">
                  <c:v>0</c:v>
                </c:pt>
                <c:pt idx="3">
                  <c:v>1</c:v>
                </c:pt>
                <c:pt idx="4">
                  <c:v>0</c:v>
                </c:pt>
                <c:pt idx="5">
                  <c:v>1</c:v>
                </c:pt>
                <c:pt idx="6">
                  <c:v>0</c:v>
                </c:pt>
                <c:pt idx="7">
                  <c:v>1</c:v>
                </c:pt>
                <c:pt idx="8">
                  <c:v>0</c:v>
                </c:pt>
                <c:pt idx="9">
                  <c:v>0</c:v>
                </c:pt>
                <c:pt idx="10">
                  <c:v>1</c:v>
                </c:pt>
                <c:pt idx="11">
                  <c:v>0</c:v>
                </c:pt>
                <c:pt idx="12">
                  <c:v>0</c:v>
                </c:pt>
                <c:pt idx="13">
                  <c:v>0</c:v>
                </c:pt>
                <c:pt idx="14">
                  <c:v>1</c:v>
                </c:pt>
                <c:pt idx="15">
                  <c:v>0</c:v>
                </c:pt>
                <c:pt idx="16">
                  <c:v>1</c:v>
                </c:pt>
                <c:pt idx="17">
                  <c:v>0</c:v>
                </c:pt>
                <c:pt idx="18">
                  <c:v>1</c:v>
                </c:pt>
                <c:pt idx="19">
                  <c:v>0</c:v>
                </c:pt>
                <c:pt idx="20">
                  <c:v>0</c:v>
                </c:pt>
                <c:pt idx="21">
                  <c:v>1</c:v>
                </c:pt>
                <c:pt idx="22">
                  <c:v>0</c:v>
                </c:pt>
                <c:pt idx="23">
                  <c:v>0</c:v>
                </c:pt>
                <c:pt idx="24">
                  <c:v>0</c:v>
                </c:pt>
                <c:pt idx="25">
                  <c:v>1</c:v>
                </c:pt>
                <c:pt idx="26">
                  <c:v>0</c:v>
                </c:pt>
                <c:pt idx="27">
                  <c:v>0</c:v>
                </c:pt>
                <c:pt idx="28">
                  <c:v>1</c:v>
                </c:pt>
                <c:pt idx="29">
                  <c:v>0</c:v>
                </c:pt>
                <c:pt idx="30">
                  <c:v>0</c:v>
                </c:pt>
                <c:pt idx="31">
                  <c:v>1</c:v>
                </c:pt>
                <c:pt idx="32">
                  <c:v>0</c:v>
                </c:pt>
                <c:pt idx="33">
                  <c:v>1</c:v>
                </c:pt>
                <c:pt idx="34">
                  <c:v>0</c:v>
                </c:pt>
                <c:pt idx="35">
                  <c:v>1</c:v>
                </c:pt>
                <c:pt idx="36">
                  <c:v>0</c:v>
                </c:pt>
                <c:pt idx="37">
                  <c:v>0</c:v>
                </c:pt>
                <c:pt idx="38">
                  <c:v>0</c:v>
                </c:pt>
                <c:pt idx="39">
                  <c:v>1</c:v>
                </c:pt>
                <c:pt idx="40">
                  <c:v>0</c:v>
                </c:pt>
                <c:pt idx="41">
                  <c:v>0</c:v>
                </c:pt>
                <c:pt idx="42">
                  <c:v>1</c:v>
                </c:pt>
                <c:pt idx="43">
                  <c:v>0</c:v>
                </c:pt>
                <c:pt idx="44">
                  <c:v>0</c:v>
                </c:pt>
                <c:pt idx="45">
                  <c:v>0</c:v>
                </c:pt>
                <c:pt idx="46">
                  <c:v>1</c:v>
                </c:pt>
                <c:pt idx="47">
                  <c:v>0</c:v>
                </c:pt>
                <c:pt idx="48">
                  <c:v>0</c:v>
                </c:pt>
                <c:pt idx="49">
                  <c:v>1</c:v>
                </c:pt>
                <c:pt idx="50">
                  <c:v>0</c:v>
                </c:pt>
                <c:pt idx="51">
                  <c:v>0</c:v>
                </c:pt>
                <c:pt idx="52">
                  <c:v>0</c:v>
                </c:pt>
                <c:pt idx="53">
                  <c:v>0</c:v>
                </c:pt>
                <c:pt idx="54">
                  <c:v>1</c:v>
                </c:pt>
                <c:pt idx="55">
                  <c:v>0</c:v>
                </c:pt>
                <c:pt idx="56">
                  <c:v>1</c:v>
                </c:pt>
                <c:pt idx="57">
                  <c:v>0</c:v>
                </c:pt>
                <c:pt idx="58">
                  <c:v>0</c:v>
                </c:pt>
                <c:pt idx="59">
                  <c:v>0</c:v>
                </c:pt>
                <c:pt idx="60">
                  <c:v>1</c:v>
                </c:pt>
                <c:pt idx="61">
                  <c:v>0</c:v>
                </c:pt>
                <c:pt idx="62">
                  <c:v>0</c:v>
                </c:pt>
                <c:pt idx="63">
                  <c:v>0</c:v>
                </c:pt>
                <c:pt idx="64">
                  <c:v>0</c:v>
                </c:pt>
                <c:pt idx="65">
                  <c:v>1</c:v>
                </c:pt>
                <c:pt idx="66">
                  <c:v>0</c:v>
                </c:pt>
                <c:pt idx="67">
                  <c:v>1</c:v>
                </c:pt>
                <c:pt idx="68">
                  <c:v>0</c:v>
                </c:pt>
                <c:pt idx="69">
                  <c:v>0</c:v>
                </c:pt>
                <c:pt idx="70">
                  <c:v>0</c:v>
                </c:pt>
                <c:pt idx="71">
                  <c:v>0</c:v>
                </c:pt>
                <c:pt idx="72">
                  <c:v>0</c:v>
                </c:pt>
                <c:pt idx="73">
                  <c:v>1</c:v>
                </c:pt>
                <c:pt idx="74">
                  <c:v>0</c:v>
                </c:pt>
                <c:pt idx="75">
                  <c:v>1</c:v>
                </c:pt>
                <c:pt idx="76">
                  <c:v>0</c:v>
                </c:pt>
                <c:pt idx="77">
                  <c:v>1</c:v>
                </c:pt>
                <c:pt idx="78">
                  <c:v>0</c:v>
                </c:pt>
                <c:pt idx="79">
                  <c:v>0</c:v>
                </c:pt>
                <c:pt idx="80">
                  <c:v>1</c:v>
                </c:pt>
                <c:pt idx="81">
                  <c:v>0</c:v>
                </c:pt>
                <c:pt idx="82">
                  <c:v>1</c:v>
                </c:pt>
                <c:pt idx="83">
                  <c:v>0</c:v>
                </c:pt>
                <c:pt idx="84">
                  <c:v>1</c:v>
                </c:pt>
                <c:pt idx="85">
                  <c:v>0</c:v>
                </c:pt>
                <c:pt idx="86">
                  <c:v>0</c:v>
                </c:pt>
                <c:pt idx="87">
                  <c:v>0</c:v>
                </c:pt>
                <c:pt idx="88">
                  <c:v>1</c:v>
                </c:pt>
                <c:pt idx="89">
                  <c:v>0</c:v>
                </c:pt>
                <c:pt idx="90">
                  <c:v>1</c:v>
                </c:pt>
                <c:pt idx="91">
                  <c:v>0</c:v>
                </c:pt>
                <c:pt idx="92">
                  <c:v>0</c:v>
                </c:pt>
                <c:pt idx="93">
                  <c:v>0</c:v>
                </c:pt>
                <c:pt idx="94">
                  <c:v>1</c:v>
                </c:pt>
                <c:pt idx="95">
                  <c:v>0</c:v>
                </c:pt>
                <c:pt idx="96">
                  <c:v>0</c:v>
                </c:pt>
                <c:pt idx="97">
                  <c:v>0</c:v>
                </c:pt>
                <c:pt idx="98">
                  <c:v>0</c:v>
                </c:pt>
                <c:pt idx="99">
                  <c:v>0</c:v>
                </c:pt>
                <c:pt idx="100">
                  <c:v>0</c:v>
                </c:pt>
                <c:pt idx="101">
                  <c:v>0</c:v>
                </c:pt>
                <c:pt idx="102">
                  <c:v>1</c:v>
                </c:pt>
                <c:pt idx="103">
                  <c:v>0</c:v>
                </c:pt>
                <c:pt idx="104">
                  <c:v>0</c:v>
                </c:pt>
                <c:pt idx="105">
                  <c:v>0</c:v>
                </c:pt>
                <c:pt idx="106">
                  <c:v>0</c:v>
                </c:pt>
                <c:pt idx="107">
                  <c:v>0</c:v>
                </c:pt>
                <c:pt idx="108">
                  <c:v>0</c:v>
                </c:pt>
                <c:pt idx="109">
                  <c:v>1</c:v>
                </c:pt>
                <c:pt idx="110">
                  <c:v>0</c:v>
                </c:pt>
                <c:pt idx="111">
                  <c:v>1</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1</c:v>
                </c:pt>
                <c:pt idx="126">
                  <c:v>0</c:v>
                </c:pt>
                <c:pt idx="127">
                  <c:v>0</c:v>
                </c:pt>
                <c:pt idx="128">
                  <c:v>0</c:v>
                </c:pt>
                <c:pt idx="129">
                  <c:v>0</c:v>
                </c:pt>
                <c:pt idx="130">
                  <c:v>0</c:v>
                </c:pt>
                <c:pt idx="131">
                  <c:v>0</c:v>
                </c:pt>
                <c:pt idx="132">
                  <c:v>0</c:v>
                </c:pt>
                <c:pt idx="133">
                  <c:v>0</c:v>
                </c:pt>
                <c:pt idx="134">
                  <c:v>0</c:v>
                </c:pt>
                <c:pt idx="135">
                  <c:v>0</c:v>
                </c:pt>
                <c:pt idx="136">
                  <c:v>1</c:v>
                </c:pt>
                <c:pt idx="137">
                  <c:v>0</c:v>
                </c:pt>
                <c:pt idx="138">
                  <c:v>0</c:v>
                </c:pt>
                <c:pt idx="139">
                  <c:v>1</c:v>
                </c:pt>
                <c:pt idx="140">
                  <c:v>0</c:v>
                </c:pt>
                <c:pt idx="141">
                  <c:v>0</c:v>
                </c:pt>
                <c:pt idx="142">
                  <c:v>0</c:v>
                </c:pt>
                <c:pt idx="143">
                  <c:v>0</c:v>
                </c:pt>
                <c:pt idx="144">
                  <c:v>1</c:v>
                </c:pt>
                <c:pt idx="145">
                  <c:v>0</c:v>
                </c:pt>
                <c:pt idx="146">
                  <c:v>0</c:v>
                </c:pt>
                <c:pt idx="147">
                  <c:v>1</c:v>
                </c:pt>
                <c:pt idx="148">
                  <c:v>0</c:v>
                </c:pt>
                <c:pt idx="149">
                  <c:v>0</c:v>
                </c:pt>
                <c:pt idx="150">
                  <c:v>1</c:v>
                </c:pt>
                <c:pt idx="151">
                  <c:v>0</c:v>
                </c:pt>
                <c:pt idx="152">
                  <c:v>1</c:v>
                </c:pt>
                <c:pt idx="153">
                  <c:v>0</c:v>
                </c:pt>
                <c:pt idx="154">
                  <c:v>1</c:v>
                </c:pt>
                <c:pt idx="155">
                  <c:v>0</c:v>
                </c:pt>
                <c:pt idx="156">
                  <c:v>0</c:v>
                </c:pt>
                <c:pt idx="157">
                  <c:v>0</c:v>
                </c:pt>
                <c:pt idx="158">
                  <c:v>1</c:v>
                </c:pt>
                <c:pt idx="159">
                  <c:v>0</c:v>
                </c:pt>
                <c:pt idx="160">
                  <c:v>1</c:v>
                </c:pt>
                <c:pt idx="161">
                  <c:v>0</c:v>
                </c:pt>
                <c:pt idx="162">
                  <c:v>0</c:v>
                </c:pt>
                <c:pt idx="163">
                  <c:v>0</c:v>
                </c:pt>
                <c:pt idx="164">
                  <c:v>1</c:v>
                </c:pt>
                <c:pt idx="165">
                  <c:v>0</c:v>
                </c:pt>
                <c:pt idx="166">
                  <c:v>1</c:v>
                </c:pt>
                <c:pt idx="167">
                  <c:v>0</c:v>
                </c:pt>
                <c:pt idx="168">
                  <c:v>1</c:v>
                </c:pt>
                <c:pt idx="169">
                  <c:v>0</c:v>
                </c:pt>
                <c:pt idx="170">
                  <c:v>0</c:v>
                </c:pt>
                <c:pt idx="171">
                  <c:v>0</c:v>
                </c:pt>
                <c:pt idx="172">
                  <c:v>1</c:v>
                </c:pt>
                <c:pt idx="173">
                  <c:v>0</c:v>
                </c:pt>
                <c:pt idx="174">
                  <c:v>0</c:v>
                </c:pt>
                <c:pt idx="175">
                  <c:v>1</c:v>
                </c:pt>
                <c:pt idx="176">
                  <c:v>0</c:v>
                </c:pt>
                <c:pt idx="177">
                  <c:v>0</c:v>
                </c:pt>
                <c:pt idx="178">
                  <c:v>0</c:v>
                </c:pt>
                <c:pt idx="179">
                  <c:v>1</c:v>
                </c:pt>
                <c:pt idx="180">
                  <c:v>0</c:v>
                </c:pt>
                <c:pt idx="181">
                  <c:v>1</c:v>
                </c:pt>
                <c:pt idx="182">
                  <c:v>0</c:v>
                </c:pt>
                <c:pt idx="183">
                  <c:v>0</c:v>
                </c:pt>
                <c:pt idx="184">
                  <c:v>0</c:v>
                </c:pt>
                <c:pt idx="185">
                  <c:v>0</c:v>
                </c:pt>
                <c:pt idx="186">
                  <c:v>1</c:v>
                </c:pt>
                <c:pt idx="187">
                  <c:v>0</c:v>
                </c:pt>
                <c:pt idx="188">
                  <c:v>0</c:v>
                </c:pt>
                <c:pt idx="189">
                  <c:v>0</c:v>
                </c:pt>
                <c:pt idx="190">
                  <c:v>0</c:v>
                </c:pt>
                <c:pt idx="191">
                  <c:v>0</c:v>
                </c:pt>
                <c:pt idx="192">
                  <c:v>1</c:v>
                </c:pt>
                <c:pt idx="193">
                  <c:v>0</c:v>
                </c:pt>
                <c:pt idx="194">
                  <c:v>0</c:v>
                </c:pt>
                <c:pt idx="195">
                  <c:v>0</c:v>
                </c:pt>
                <c:pt idx="196">
                  <c:v>1</c:v>
                </c:pt>
                <c:pt idx="197">
                  <c:v>0</c:v>
                </c:pt>
                <c:pt idx="198">
                  <c:v>0</c:v>
                </c:pt>
                <c:pt idx="199">
                  <c:v>0</c:v>
                </c:pt>
                <c:pt idx="200">
                  <c:v>1</c:v>
                </c:pt>
                <c:pt idx="201">
                  <c:v>0</c:v>
                </c:pt>
                <c:pt idx="202">
                  <c:v>0</c:v>
                </c:pt>
                <c:pt idx="203">
                  <c:v>1</c:v>
                </c:pt>
                <c:pt idx="204">
                  <c:v>0</c:v>
                </c:pt>
                <c:pt idx="205">
                  <c:v>0</c:v>
                </c:pt>
                <c:pt idx="206">
                  <c:v>0</c:v>
                </c:pt>
                <c:pt idx="207">
                  <c:v>1</c:v>
                </c:pt>
                <c:pt idx="208">
                  <c:v>0</c:v>
                </c:pt>
                <c:pt idx="209">
                  <c:v>0</c:v>
                </c:pt>
                <c:pt idx="210">
                  <c:v>1</c:v>
                </c:pt>
                <c:pt idx="211">
                  <c:v>0</c:v>
                </c:pt>
                <c:pt idx="212">
                  <c:v>0</c:v>
                </c:pt>
                <c:pt idx="213">
                  <c:v>1</c:v>
                </c:pt>
                <c:pt idx="214">
                  <c:v>0</c:v>
                </c:pt>
                <c:pt idx="215">
                  <c:v>0</c:v>
                </c:pt>
                <c:pt idx="216">
                  <c:v>0</c:v>
                </c:pt>
                <c:pt idx="217">
                  <c:v>0</c:v>
                </c:pt>
                <c:pt idx="218">
                  <c:v>0</c:v>
                </c:pt>
                <c:pt idx="219">
                  <c:v>0</c:v>
                </c:pt>
                <c:pt idx="220">
                  <c:v>1</c:v>
                </c:pt>
                <c:pt idx="221">
                  <c:v>0</c:v>
                </c:pt>
                <c:pt idx="222">
                  <c:v>0</c:v>
                </c:pt>
                <c:pt idx="223">
                  <c:v>0</c:v>
                </c:pt>
                <c:pt idx="224">
                  <c:v>1</c:v>
                </c:pt>
                <c:pt idx="225">
                  <c:v>0</c:v>
                </c:pt>
                <c:pt idx="226">
                  <c:v>0</c:v>
                </c:pt>
                <c:pt idx="227">
                  <c:v>0</c:v>
                </c:pt>
                <c:pt idx="228">
                  <c:v>1</c:v>
                </c:pt>
                <c:pt idx="229">
                  <c:v>0</c:v>
                </c:pt>
                <c:pt idx="230">
                  <c:v>0</c:v>
                </c:pt>
                <c:pt idx="231">
                  <c:v>0</c:v>
                </c:pt>
                <c:pt idx="232">
                  <c:v>1</c:v>
                </c:pt>
                <c:pt idx="233">
                  <c:v>0</c:v>
                </c:pt>
                <c:pt idx="234">
                  <c:v>0</c:v>
                </c:pt>
                <c:pt idx="235">
                  <c:v>0</c:v>
                </c:pt>
                <c:pt idx="236">
                  <c:v>1</c:v>
                </c:pt>
                <c:pt idx="237">
                  <c:v>0</c:v>
                </c:pt>
                <c:pt idx="238">
                  <c:v>0</c:v>
                </c:pt>
                <c:pt idx="239">
                  <c:v>0</c:v>
                </c:pt>
                <c:pt idx="240">
                  <c:v>0</c:v>
                </c:pt>
                <c:pt idx="241">
                  <c:v>1</c:v>
                </c:pt>
                <c:pt idx="242">
                  <c:v>0</c:v>
                </c:pt>
                <c:pt idx="243">
                  <c:v>0</c:v>
                </c:pt>
                <c:pt idx="244">
                  <c:v>0</c:v>
                </c:pt>
                <c:pt idx="245">
                  <c:v>1</c:v>
                </c:pt>
                <c:pt idx="246">
                  <c:v>0</c:v>
                </c:pt>
                <c:pt idx="247">
                  <c:v>0</c:v>
                </c:pt>
                <c:pt idx="248">
                  <c:v>0</c:v>
                </c:pt>
                <c:pt idx="249">
                  <c:v>0</c:v>
                </c:pt>
                <c:pt idx="250">
                  <c:v>0</c:v>
                </c:pt>
                <c:pt idx="251">
                  <c:v>1</c:v>
                </c:pt>
                <c:pt idx="252">
                  <c:v>0</c:v>
                </c:pt>
                <c:pt idx="253">
                  <c:v>0</c:v>
                </c:pt>
                <c:pt idx="254">
                  <c:v>0</c:v>
                </c:pt>
                <c:pt idx="255">
                  <c:v>0</c:v>
                </c:pt>
                <c:pt idx="256">
                  <c:v>1</c:v>
                </c:pt>
                <c:pt idx="257">
                  <c:v>0</c:v>
                </c:pt>
                <c:pt idx="258">
                  <c:v>0</c:v>
                </c:pt>
                <c:pt idx="259">
                  <c:v>0</c:v>
                </c:pt>
                <c:pt idx="260">
                  <c:v>0</c:v>
                </c:pt>
                <c:pt idx="261">
                  <c:v>0</c:v>
                </c:pt>
                <c:pt idx="262">
                  <c:v>1</c:v>
                </c:pt>
                <c:pt idx="263">
                  <c:v>0</c:v>
                </c:pt>
                <c:pt idx="264">
                  <c:v>0</c:v>
                </c:pt>
                <c:pt idx="265">
                  <c:v>0</c:v>
                </c:pt>
                <c:pt idx="266">
                  <c:v>0</c:v>
                </c:pt>
                <c:pt idx="267">
                  <c:v>0</c:v>
                </c:pt>
                <c:pt idx="268">
                  <c:v>1</c:v>
                </c:pt>
                <c:pt idx="269">
                  <c:v>0</c:v>
                </c:pt>
                <c:pt idx="270">
                  <c:v>0</c:v>
                </c:pt>
                <c:pt idx="271">
                  <c:v>0</c:v>
                </c:pt>
                <c:pt idx="272">
                  <c:v>1</c:v>
                </c:pt>
                <c:pt idx="273">
                  <c:v>0</c:v>
                </c:pt>
                <c:pt idx="274">
                  <c:v>0</c:v>
                </c:pt>
                <c:pt idx="275">
                  <c:v>0</c:v>
                </c:pt>
                <c:pt idx="276">
                  <c:v>0</c:v>
                </c:pt>
                <c:pt idx="277">
                  <c:v>0</c:v>
                </c:pt>
                <c:pt idx="278">
                  <c:v>0</c:v>
                </c:pt>
                <c:pt idx="279">
                  <c:v>1</c:v>
                </c:pt>
                <c:pt idx="280">
                  <c:v>0</c:v>
                </c:pt>
                <c:pt idx="281">
                  <c:v>0</c:v>
                </c:pt>
                <c:pt idx="282">
                  <c:v>0</c:v>
                </c:pt>
                <c:pt idx="283">
                  <c:v>0</c:v>
                </c:pt>
                <c:pt idx="284">
                  <c:v>1</c:v>
                </c:pt>
                <c:pt idx="285">
                  <c:v>0</c:v>
                </c:pt>
                <c:pt idx="286">
                  <c:v>0</c:v>
                </c:pt>
                <c:pt idx="287">
                  <c:v>0</c:v>
                </c:pt>
                <c:pt idx="288">
                  <c:v>0</c:v>
                </c:pt>
                <c:pt idx="289">
                  <c:v>0</c:v>
                </c:pt>
                <c:pt idx="290">
                  <c:v>0</c:v>
                </c:pt>
                <c:pt idx="291">
                  <c:v>1</c:v>
                </c:pt>
                <c:pt idx="292">
                  <c:v>0</c:v>
                </c:pt>
                <c:pt idx="293">
                  <c:v>0</c:v>
                </c:pt>
                <c:pt idx="294">
                  <c:v>0</c:v>
                </c:pt>
                <c:pt idx="295">
                  <c:v>0</c:v>
                </c:pt>
                <c:pt idx="296">
                  <c:v>0</c:v>
                </c:pt>
                <c:pt idx="297">
                  <c:v>0</c:v>
                </c:pt>
                <c:pt idx="298">
                  <c:v>1</c:v>
                </c:pt>
                <c:pt idx="299">
                  <c:v>0</c:v>
                </c:pt>
                <c:pt idx="300">
                  <c:v>0</c:v>
                </c:pt>
                <c:pt idx="301">
                  <c:v>0</c:v>
                </c:pt>
                <c:pt idx="302">
                  <c:v>0</c:v>
                </c:pt>
                <c:pt idx="303">
                  <c:v>0</c:v>
                </c:pt>
                <c:pt idx="304">
                  <c:v>0</c:v>
                </c:pt>
                <c:pt idx="305">
                  <c:v>1</c:v>
                </c:pt>
                <c:pt idx="306">
                  <c:v>0</c:v>
                </c:pt>
                <c:pt idx="307">
                  <c:v>1</c:v>
                </c:pt>
                <c:pt idx="308">
                  <c:v>0</c:v>
                </c:pt>
                <c:pt idx="309">
                  <c:v>0</c:v>
                </c:pt>
                <c:pt idx="310">
                  <c:v>0</c:v>
                </c:pt>
                <c:pt idx="311">
                  <c:v>0</c:v>
                </c:pt>
                <c:pt idx="312">
                  <c:v>1</c:v>
                </c:pt>
                <c:pt idx="313">
                  <c:v>0</c:v>
                </c:pt>
                <c:pt idx="314">
                  <c:v>0</c:v>
                </c:pt>
                <c:pt idx="315">
                  <c:v>0</c:v>
                </c:pt>
                <c:pt idx="316">
                  <c:v>0</c:v>
                </c:pt>
                <c:pt idx="317">
                  <c:v>0</c:v>
                </c:pt>
                <c:pt idx="318">
                  <c:v>1</c:v>
                </c:pt>
                <c:pt idx="319">
                  <c:v>0</c:v>
                </c:pt>
                <c:pt idx="320">
                  <c:v>0</c:v>
                </c:pt>
                <c:pt idx="321">
                  <c:v>1</c:v>
                </c:pt>
                <c:pt idx="322">
                  <c:v>0</c:v>
                </c:pt>
                <c:pt idx="323">
                  <c:v>0</c:v>
                </c:pt>
                <c:pt idx="324">
                  <c:v>0</c:v>
                </c:pt>
                <c:pt idx="325">
                  <c:v>1</c:v>
                </c:pt>
                <c:pt idx="326">
                  <c:v>0</c:v>
                </c:pt>
                <c:pt idx="327">
                  <c:v>0</c:v>
                </c:pt>
                <c:pt idx="328">
                  <c:v>1</c:v>
                </c:pt>
                <c:pt idx="329">
                  <c:v>0</c:v>
                </c:pt>
                <c:pt idx="330">
                  <c:v>0</c:v>
                </c:pt>
                <c:pt idx="331">
                  <c:v>0</c:v>
                </c:pt>
                <c:pt idx="332">
                  <c:v>1</c:v>
                </c:pt>
                <c:pt idx="333">
                  <c:v>0</c:v>
                </c:pt>
                <c:pt idx="334">
                  <c:v>0</c:v>
                </c:pt>
                <c:pt idx="335">
                  <c:v>1</c:v>
                </c:pt>
                <c:pt idx="336">
                  <c:v>0</c:v>
                </c:pt>
                <c:pt idx="337">
                  <c:v>0</c:v>
                </c:pt>
                <c:pt idx="338">
                  <c:v>0</c:v>
                </c:pt>
                <c:pt idx="339">
                  <c:v>1</c:v>
                </c:pt>
                <c:pt idx="340">
                  <c:v>0</c:v>
                </c:pt>
                <c:pt idx="341">
                  <c:v>1</c:v>
                </c:pt>
                <c:pt idx="342">
                  <c:v>0</c:v>
                </c:pt>
                <c:pt idx="343">
                  <c:v>0</c:v>
                </c:pt>
                <c:pt idx="344">
                  <c:v>0</c:v>
                </c:pt>
                <c:pt idx="345">
                  <c:v>0</c:v>
                </c:pt>
                <c:pt idx="346">
                  <c:v>0</c:v>
                </c:pt>
                <c:pt idx="347">
                  <c:v>0</c:v>
                </c:pt>
                <c:pt idx="348">
                  <c:v>0</c:v>
                </c:pt>
                <c:pt idx="349">
                  <c:v>0</c:v>
                </c:pt>
                <c:pt idx="350">
                  <c:v>1</c:v>
                </c:pt>
                <c:pt idx="351">
                  <c:v>0</c:v>
                </c:pt>
                <c:pt idx="352">
                  <c:v>0</c:v>
                </c:pt>
                <c:pt idx="353">
                  <c:v>1</c:v>
                </c:pt>
                <c:pt idx="354">
                  <c:v>0</c:v>
                </c:pt>
                <c:pt idx="355">
                  <c:v>1</c:v>
                </c:pt>
                <c:pt idx="356">
                  <c:v>0</c:v>
                </c:pt>
                <c:pt idx="357">
                  <c:v>1</c:v>
                </c:pt>
                <c:pt idx="358">
                  <c:v>0</c:v>
                </c:pt>
                <c:pt idx="359">
                  <c:v>0</c:v>
                </c:pt>
                <c:pt idx="360">
                  <c:v>0</c:v>
                </c:pt>
                <c:pt idx="361">
                  <c:v>0</c:v>
                </c:pt>
                <c:pt idx="362">
                  <c:v>0</c:v>
                </c:pt>
                <c:pt idx="363">
                  <c:v>0</c:v>
                </c:pt>
                <c:pt idx="364">
                  <c:v>1</c:v>
                </c:pt>
                <c:pt idx="365">
                  <c:v>0</c:v>
                </c:pt>
                <c:pt idx="366">
                  <c:v>0</c:v>
                </c:pt>
                <c:pt idx="367">
                  <c:v>0</c:v>
                </c:pt>
                <c:pt idx="368">
                  <c:v>1</c:v>
                </c:pt>
                <c:pt idx="369">
                  <c:v>0</c:v>
                </c:pt>
                <c:pt idx="370">
                  <c:v>0</c:v>
                </c:pt>
                <c:pt idx="371">
                  <c:v>0</c:v>
                </c:pt>
                <c:pt idx="372">
                  <c:v>0</c:v>
                </c:pt>
                <c:pt idx="373">
                  <c:v>1</c:v>
                </c:pt>
                <c:pt idx="374">
                  <c:v>0</c:v>
                </c:pt>
                <c:pt idx="375">
                  <c:v>1</c:v>
                </c:pt>
                <c:pt idx="376">
                  <c:v>0</c:v>
                </c:pt>
                <c:pt idx="377">
                  <c:v>0</c:v>
                </c:pt>
                <c:pt idx="378">
                  <c:v>1</c:v>
                </c:pt>
                <c:pt idx="379">
                  <c:v>0</c:v>
                </c:pt>
                <c:pt idx="380">
                  <c:v>0</c:v>
                </c:pt>
                <c:pt idx="381">
                  <c:v>1</c:v>
                </c:pt>
                <c:pt idx="382">
                  <c:v>0</c:v>
                </c:pt>
                <c:pt idx="383">
                  <c:v>0</c:v>
                </c:pt>
                <c:pt idx="384">
                  <c:v>1</c:v>
                </c:pt>
                <c:pt idx="385">
                  <c:v>0</c:v>
                </c:pt>
                <c:pt idx="386">
                  <c:v>0</c:v>
                </c:pt>
                <c:pt idx="387">
                  <c:v>0</c:v>
                </c:pt>
                <c:pt idx="388">
                  <c:v>0</c:v>
                </c:pt>
                <c:pt idx="389">
                  <c:v>0</c:v>
                </c:pt>
                <c:pt idx="390">
                  <c:v>0</c:v>
                </c:pt>
                <c:pt idx="391">
                  <c:v>1</c:v>
                </c:pt>
                <c:pt idx="392">
                  <c:v>0</c:v>
                </c:pt>
                <c:pt idx="393">
                  <c:v>0</c:v>
                </c:pt>
                <c:pt idx="394">
                  <c:v>0</c:v>
                </c:pt>
                <c:pt idx="395">
                  <c:v>0</c:v>
                </c:pt>
                <c:pt idx="396">
                  <c:v>0</c:v>
                </c:pt>
                <c:pt idx="397">
                  <c:v>0</c:v>
                </c:pt>
                <c:pt idx="398">
                  <c:v>1</c:v>
                </c:pt>
                <c:pt idx="399">
                  <c:v>0</c:v>
                </c:pt>
                <c:pt idx="400">
                  <c:v>0</c:v>
                </c:pt>
                <c:pt idx="401">
                  <c:v>0</c:v>
                </c:pt>
                <c:pt idx="402">
                  <c:v>0</c:v>
                </c:pt>
                <c:pt idx="403">
                  <c:v>0</c:v>
                </c:pt>
                <c:pt idx="404">
                  <c:v>0</c:v>
                </c:pt>
                <c:pt idx="405">
                  <c:v>1</c:v>
                </c:pt>
                <c:pt idx="406">
                  <c:v>0</c:v>
                </c:pt>
                <c:pt idx="407">
                  <c:v>0</c:v>
                </c:pt>
                <c:pt idx="408">
                  <c:v>0</c:v>
                </c:pt>
                <c:pt idx="409">
                  <c:v>0</c:v>
                </c:pt>
                <c:pt idx="410">
                  <c:v>0</c:v>
                </c:pt>
                <c:pt idx="411">
                  <c:v>0</c:v>
                </c:pt>
                <c:pt idx="412">
                  <c:v>1</c:v>
                </c:pt>
                <c:pt idx="413">
                  <c:v>0</c:v>
                </c:pt>
                <c:pt idx="414">
                  <c:v>0</c:v>
                </c:pt>
                <c:pt idx="415">
                  <c:v>0</c:v>
                </c:pt>
                <c:pt idx="416">
                  <c:v>0</c:v>
                </c:pt>
                <c:pt idx="417">
                  <c:v>1</c:v>
                </c:pt>
                <c:pt idx="418">
                  <c:v>0</c:v>
                </c:pt>
                <c:pt idx="419">
                  <c:v>0</c:v>
                </c:pt>
                <c:pt idx="420">
                  <c:v>0</c:v>
                </c:pt>
                <c:pt idx="421">
                  <c:v>0</c:v>
                </c:pt>
                <c:pt idx="422">
                  <c:v>0</c:v>
                </c:pt>
                <c:pt idx="423">
                  <c:v>1</c:v>
                </c:pt>
                <c:pt idx="424">
                  <c:v>0</c:v>
                </c:pt>
                <c:pt idx="425">
                  <c:v>0</c:v>
                </c:pt>
                <c:pt idx="426">
                  <c:v>0</c:v>
                </c:pt>
                <c:pt idx="427">
                  <c:v>0</c:v>
                </c:pt>
                <c:pt idx="428">
                  <c:v>0</c:v>
                </c:pt>
                <c:pt idx="429">
                  <c:v>0</c:v>
                </c:pt>
                <c:pt idx="430">
                  <c:v>1</c:v>
                </c:pt>
                <c:pt idx="431">
                  <c:v>0</c:v>
                </c:pt>
                <c:pt idx="432">
                  <c:v>0</c:v>
                </c:pt>
                <c:pt idx="433">
                  <c:v>0</c:v>
                </c:pt>
                <c:pt idx="434">
                  <c:v>0</c:v>
                </c:pt>
                <c:pt idx="435">
                  <c:v>0</c:v>
                </c:pt>
                <c:pt idx="436">
                  <c:v>0</c:v>
                </c:pt>
                <c:pt idx="437">
                  <c:v>0</c:v>
                </c:pt>
                <c:pt idx="438">
                  <c:v>1</c:v>
                </c:pt>
                <c:pt idx="439">
                  <c:v>0</c:v>
                </c:pt>
                <c:pt idx="440">
                  <c:v>0</c:v>
                </c:pt>
                <c:pt idx="441">
                  <c:v>0</c:v>
                </c:pt>
                <c:pt idx="442">
                  <c:v>0</c:v>
                </c:pt>
                <c:pt idx="443">
                  <c:v>0</c:v>
                </c:pt>
                <c:pt idx="444">
                  <c:v>1</c:v>
                </c:pt>
                <c:pt idx="445">
                  <c:v>0</c:v>
                </c:pt>
                <c:pt idx="446">
                  <c:v>0</c:v>
                </c:pt>
                <c:pt idx="447">
                  <c:v>0</c:v>
                </c:pt>
                <c:pt idx="448">
                  <c:v>1</c:v>
                </c:pt>
                <c:pt idx="449">
                  <c:v>0</c:v>
                </c:pt>
                <c:pt idx="450">
                  <c:v>0</c:v>
                </c:pt>
                <c:pt idx="451">
                  <c:v>0</c:v>
                </c:pt>
                <c:pt idx="452">
                  <c:v>0</c:v>
                </c:pt>
                <c:pt idx="453">
                  <c:v>0</c:v>
                </c:pt>
                <c:pt idx="454">
                  <c:v>1</c:v>
                </c:pt>
                <c:pt idx="455">
                  <c:v>0</c:v>
                </c:pt>
                <c:pt idx="456">
                  <c:v>0</c:v>
                </c:pt>
                <c:pt idx="457">
                  <c:v>0</c:v>
                </c:pt>
                <c:pt idx="458">
                  <c:v>0</c:v>
                </c:pt>
                <c:pt idx="459">
                  <c:v>0</c:v>
                </c:pt>
                <c:pt idx="460">
                  <c:v>0</c:v>
                </c:pt>
                <c:pt idx="461">
                  <c:v>1</c:v>
                </c:pt>
                <c:pt idx="462">
                  <c:v>0</c:v>
                </c:pt>
                <c:pt idx="463">
                  <c:v>0</c:v>
                </c:pt>
                <c:pt idx="464">
                  <c:v>0</c:v>
                </c:pt>
                <c:pt idx="465">
                  <c:v>0</c:v>
                </c:pt>
                <c:pt idx="466">
                  <c:v>0</c:v>
                </c:pt>
                <c:pt idx="467">
                  <c:v>0</c:v>
                </c:pt>
                <c:pt idx="468">
                  <c:v>1</c:v>
                </c:pt>
                <c:pt idx="469">
                  <c:v>0</c:v>
                </c:pt>
                <c:pt idx="470">
                  <c:v>0</c:v>
                </c:pt>
                <c:pt idx="471">
                  <c:v>0</c:v>
                </c:pt>
                <c:pt idx="472">
                  <c:v>0</c:v>
                </c:pt>
                <c:pt idx="473">
                  <c:v>0</c:v>
                </c:pt>
                <c:pt idx="474">
                  <c:v>0</c:v>
                </c:pt>
                <c:pt idx="475">
                  <c:v>1</c:v>
                </c:pt>
                <c:pt idx="476">
                  <c:v>0</c:v>
                </c:pt>
                <c:pt idx="477">
                  <c:v>0</c:v>
                </c:pt>
                <c:pt idx="478">
                  <c:v>0</c:v>
                </c:pt>
                <c:pt idx="479">
                  <c:v>0</c:v>
                </c:pt>
                <c:pt idx="480">
                  <c:v>0</c:v>
                </c:pt>
                <c:pt idx="481">
                  <c:v>0</c:v>
                </c:pt>
                <c:pt idx="482">
                  <c:v>1</c:v>
                </c:pt>
                <c:pt idx="483">
                  <c:v>0</c:v>
                </c:pt>
                <c:pt idx="484">
                  <c:v>0</c:v>
                </c:pt>
                <c:pt idx="485">
                  <c:v>0</c:v>
                </c:pt>
                <c:pt idx="486">
                  <c:v>0</c:v>
                </c:pt>
                <c:pt idx="487">
                  <c:v>0</c:v>
                </c:pt>
                <c:pt idx="488">
                  <c:v>0</c:v>
                </c:pt>
                <c:pt idx="489">
                  <c:v>1</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34-6C05-41FF-9368-83C77F74F8F6}"/>
            </c:ext>
          </c:extLst>
        </c:ser>
        <c:ser>
          <c:idx val="53"/>
          <c:order val="53"/>
          <c:tx>
            <c:strRef>
              <c:f>Sheet1!$BC$1</c:f>
              <c:strCache>
                <c:ptCount val="1"/>
                <c:pt idx="0">
                  <c:v>grohe_de Grohe_de</c:v>
                </c:pt>
              </c:strCache>
            </c:strRef>
          </c:tx>
          <c:spPr>
            <a:ln w="28575" cap="rnd">
              <a:solidFill>
                <a:schemeClr val="accent6">
                  <a:lumMod val="50000"/>
                  <a:lumOff val="5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Sheet1!$BC$2:$BC$498</c:f>
              <c:numCache>
                <c:formatCode>General</c:formatCode>
                <c:ptCount val="497"/>
                <c:pt idx="0">
                  <c:v>0</c:v>
                </c:pt>
                <c:pt idx="1">
                  <c:v>0</c:v>
                </c:pt>
                <c:pt idx="2">
                  <c:v>0</c:v>
                </c:pt>
                <c:pt idx="3">
                  <c:v>0</c:v>
                </c:pt>
                <c:pt idx="4">
                  <c:v>1</c:v>
                </c:pt>
                <c:pt idx="5">
                  <c:v>0</c:v>
                </c:pt>
                <c:pt idx="6">
                  <c:v>1</c:v>
                </c:pt>
                <c:pt idx="7">
                  <c:v>0</c:v>
                </c:pt>
                <c:pt idx="8">
                  <c:v>0</c:v>
                </c:pt>
                <c:pt idx="9">
                  <c:v>0</c:v>
                </c:pt>
                <c:pt idx="10">
                  <c:v>0</c:v>
                </c:pt>
                <c:pt idx="11">
                  <c:v>2</c:v>
                </c:pt>
                <c:pt idx="12">
                  <c:v>0</c:v>
                </c:pt>
                <c:pt idx="13">
                  <c:v>1</c:v>
                </c:pt>
                <c:pt idx="14">
                  <c:v>0</c:v>
                </c:pt>
                <c:pt idx="15">
                  <c:v>0</c:v>
                </c:pt>
                <c:pt idx="16">
                  <c:v>0</c:v>
                </c:pt>
                <c:pt idx="17">
                  <c:v>0</c:v>
                </c:pt>
                <c:pt idx="18">
                  <c:v>0</c:v>
                </c:pt>
                <c:pt idx="19">
                  <c:v>0</c:v>
                </c:pt>
                <c:pt idx="20">
                  <c:v>0</c:v>
                </c:pt>
                <c:pt idx="21">
                  <c:v>1</c:v>
                </c:pt>
                <c:pt idx="22">
                  <c:v>0</c:v>
                </c:pt>
                <c:pt idx="23">
                  <c:v>0</c:v>
                </c:pt>
                <c:pt idx="24">
                  <c:v>0</c:v>
                </c:pt>
                <c:pt idx="25">
                  <c:v>1</c:v>
                </c:pt>
                <c:pt idx="26">
                  <c:v>0</c:v>
                </c:pt>
                <c:pt idx="27">
                  <c:v>0</c:v>
                </c:pt>
                <c:pt idx="28">
                  <c:v>1</c:v>
                </c:pt>
                <c:pt idx="29">
                  <c:v>0</c:v>
                </c:pt>
                <c:pt idx="30">
                  <c:v>0</c:v>
                </c:pt>
                <c:pt idx="31">
                  <c:v>1</c:v>
                </c:pt>
                <c:pt idx="32">
                  <c:v>0</c:v>
                </c:pt>
                <c:pt idx="33">
                  <c:v>0</c:v>
                </c:pt>
                <c:pt idx="34">
                  <c:v>1</c:v>
                </c:pt>
                <c:pt idx="35">
                  <c:v>0</c:v>
                </c:pt>
                <c:pt idx="36">
                  <c:v>0</c:v>
                </c:pt>
                <c:pt idx="37">
                  <c:v>0</c:v>
                </c:pt>
                <c:pt idx="38">
                  <c:v>0</c:v>
                </c:pt>
                <c:pt idx="39">
                  <c:v>0</c:v>
                </c:pt>
                <c:pt idx="40">
                  <c:v>1</c:v>
                </c:pt>
                <c:pt idx="41">
                  <c:v>1</c:v>
                </c:pt>
                <c:pt idx="42">
                  <c:v>1</c:v>
                </c:pt>
                <c:pt idx="43">
                  <c:v>0</c:v>
                </c:pt>
                <c:pt idx="44">
                  <c:v>0</c:v>
                </c:pt>
                <c:pt idx="45">
                  <c:v>0</c:v>
                </c:pt>
                <c:pt idx="46">
                  <c:v>0</c:v>
                </c:pt>
                <c:pt idx="47">
                  <c:v>0</c:v>
                </c:pt>
                <c:pt idx="48">
                  <c:v>1</c:v>
                </c:pt>
                <c:pt idx="49">
                  <c:v>0</c:v>
                </c:pt>
                <c:pt idx="50">
                  <c:v>0</c:v>
                </c:pt>
                <c:pt idx="51">
                  <c:v>0</c:v>
                </c:pt>
                <c:pt idx="52">
                  <c:v>1</c:v>
                </c:pt>
                <c:pt idx="53">
                  <c:v>1</c:v>
                </c:pt>
                <c:pt idx="54">
                  <c:v>1</c:v>
                </c:pt>
                <c:pt idx="55">
                  <c:v>0</c:v>
                </c:pt>
                <c:pt idx="56">
                  <c:v>1</c:v>
                </c:pt>
                <c:pt idx="57">
                  <c:v>0</c:v>
                </c:pt>
                <c:pt idx="58">
                  <c:v>0</c:v>
                </c:pt>
                <c:pt idx="59">
                  <c:v>1</c:v>
                </c:pt>
                <c:pt idx="60">
                  <c:v>1</c:v>
                </c:pt>
                <c:pt idx="61">
                  <c:v>1</c:v>
                </c:pt>
                <c:pt idx="62">
                  <c:v>0</c:v>
                </c:pt>
                <c:pt idx="63">
                  <c:v>0</c:v>
                </c:pt>
                <c:pt idx="64">
                  <c:v>1</c:v>
                </c:pt>
                <c:pt idx="65">
                  <c:v>1</c:v>
                </c:pt>
                <c:pt idx="66">
                  <c:v>0</c:v>
                </c:pt>
                <c:pt idx="67">
                  <c:v>0</c:v>
                </c:pt>
                <c:pt idx="68">
                  <c:v>0</c:v>
                </c:pt>
                <c:pt idx="69">
                  <c:v>1</c:v>
                </c:pt>
                <c:pt idx="70">
                  <c:v>0</c:v>
                </c:pt>
                <c:pt idx="71">
                  <c:v>0</c:v>
                </c:pt>
                <c:pt idx="72">
                  <c:v>0</c:v>
                </c:pt>
                <c:pt idx="73">
                  <c:v>0</c:v>
                </c:pt>
                <c:pt idx="74">
                  <c:v>1</c:v>
                </c:pt>
                <c:pt idx="75">
                  <c:v>0</c:v>
                </c:pt>
                <c:pt idx="76">
                  <c:v>0</c:v>
                </c:pt>
                <c:pt idx="77">
                  <c:v>1</c:v>
                </c:pt>
                <c:pt idx="78">
                  <c:v>0</c:v>
                </c:pt>
                <c:pt idx="79">
                  <c:v>0</c:v>
                </c:pt>
                <c:pt idx="80">
                  <c:v>0</c:v>
                </c:pt>
                <c:pt idx="81">
                  <c:v>0</c:v>
                </c:pt>
                <c:pt idx="82">
                  <c:v>1</c:v>
                </c:pt>
                <c:pt idx="83">
                  <c:v>2</c:v>
                </c:pt>
                <c:pt idx="84">
                  <c:v>1</c:v>
                </c:pt>
                <c:pt idx="85">
                  <c:v>0</c:v>
                </c:pt>
                <c:pt idx="86">
                  <c:v>0</c:v>
                </c:pt>
                <c:pt idx="87">
                  <c:v>0</c:v>
                </c:pt>
                <c:pt idx="88">
                  <c:v>1</c:v>
                </c:pt>
                <c:pt idx="89">
                  <c:v>1</c:v>
                </c:pt>
                <c:pt idx="90">
                  <c:v>1</c:v>
                </c:pt>
                <c:pt idx="91">
                  <c:v>1</c:v>
                </c:pt>
                <c:pt idx="92">
                  <c:v>0</c:v>
                </c:pt>
                <c:pt idx="93">
                  <c:v>0</c:v>
                </c:pt>
                <c:pt idx="94">
                  <c:v>1</c:v>
                </c:pt>
                <c:pt idx="95">
                  <c:v>0</c:v>
                </c:pt>
                <c:pt idx="96">
                  <c:v>0</c:v>
                </c:pt>
                <c:pt idx="97">
                  <c:v>0</c:v>
                </c:pt>
                <c:pt idx="98">
                  <c:v>0</c:v>
                </c:pt>
                <c:pt idx="99">
                  <c:v>0</c:v>
                </c:pt>
                <c:pt idx="100">
                  <c:v>0</c:v>
                </c:pt>
                <c:pt idx="101">
                  <c:v>0</c:v>
                </c:pt>
                <c:pt idx="102">
                  <c:v>1</c:v>
                </c:pt>
                <c:pt idx="103">
                  <c:v>0</c:v>
                </c:pt>
                <c:pt idx="104">
                  <c:v>0</c:v>
                </c:pt>
                <c:pt idx="105">
                  <c:v>0</c:v>
                </c:pt>
                <c:pt idx="106">
                  <c:v>0</c:v>
                </c:pt>
                <c:pt idx="107">
                  <c:v>0</c:v>
                </c:pt>
                <c:pt idx="108">
                  <c:v>1</c:v>
                </c:pt>
                <c:pt idx="109">
                  <c:v>1</c:v>
                </c:pt>
                <c:pt idx="110">
                  <c:v>1</c:v>
                </c:pt>
                <c:pt idx="111">
                  <c:v>0</c:v>
                </c:pt>
                <c:pt idx="112">
                  <c:v>1</c:v>
                </c:pt>
                <c:pt idx="113">
                  <c:v>0</c:v>
                </c:pt>
                <c:pt idx="114">
                  <c:v>0</c:v>
                </c:pt>
                <c:pt idx="115">
                  <c:v>0</c:v>
                </c:pt>
                <c:pt idx="116">
                  <c:v>0</c:v>
                </c:pt>
                <c:pt idx="117">
                  <c:v>1</c:v>
                </c:pt>
                <c:pt idx="118">
                  <c:v>0</c:v>
                </c:pt>
                <c:pt idx="119">
                  <c:v>0</c:v>
                </c:pt>
                <c:pt idx="120">
                  <c:v>0</c:v>
                </c:pt>
                <c:pt idx="121">
                  <c:v>1</c:v>
                </c:pt>
                <c:pt idx="122">
                  <c:v>0</c:v>
                </c:pt>
                <c:pt idx="123">
                  <c:v>0</c:v>
                </c:pt>
                <c:pt idx="124">
                  <c:v>0</c:v>
                </c:pt>
                <c:pt idx="125">
                  <c:v>1</c:v>
                </c:pt>
                <c:pt idx="126">
                  <c:v>0</c:v>
                </c:pt>
                <c:pt idx="127">
                  <c:v>0</c:v>
                </c:pt>
                <c:pt idx="128">
                  <c:v>0</c:v>
                </c:pt>
                <c:pt idx="129">
                  <c:v>1</c:v>
                </c:pt>
                <c:pt idx="130">
                  <c:v>1</c:v>
                </c:pt>
                <c:pt idx="131">
                  <c:v>1</c:v>
                </c:pt>
                <c:pt idx="132">
                  <c:v>0</c:v>
                </c:pt>
                <c:pt idx="133">
                  <c:v>0</c:v>
                </c:pt>
                <c:pt idx="134">
                  <c:v>0</c:v>
                </c:pt>
                <c:pt idx="135">
                  <c:v>0</c:v>
                </c:pt>
                <c:pt idx="136">
                  <c:v>0</c:v>
                </c:pt>
                <c:pt idx="137">
                  <c:v>0</c:v>
                </c:pt>
                <c:pt idx="138">
                  <c:v>0</c:v>
                </c:pt>
                <c:pt idx="139">
                  <c:v>0</c:v>
                </c:pt>
                <c:pt idx="140">
                  <c:v>1</c:v>
                </c:pt>
                <c:pt idx="141">
                  <c:v>0</c:v>
                </c:pt>
                <c:pt idx="142">
                  <c:v>0</c:v>
                </c:pt>
                <c:pt idx="143">
                  <c:v>0</c:v>
                </c:pt>
                <c:pt idx="144">
                  <c:v>1</c:v>
                </c:pt>
                <c:pt idx="145">
                  <c:v>0</c:v>
                </c:pt>
                <c:pt idx="146">
                  <c:v>0</c:v>
                </c:pt>
                <c:pt idx="147">
                  <c:v>0</c:v>
                </c:pt>
                <c:pt idx="148">
                  <c:v>0</c:v>
                </c:pt>
                <c:pt idx="149">
                  <c:v>0</c:v>
                </c:pt>
                <c:pt idx="150">
                  <c:v>1</c:v>
                </c:pt>
                <c:pt idx="151">
                  <c:v>1</c:v>
                </c:pt>
                <c:pt idx="152">
                  <c:v>1</c:v>
                </c:pt>
                <c:pt idx="153">
                  <c:v>1</c:v>
                </c:pt>
                <c:pt idx="154">
                  <c:v>1</c:v>
                </c:pt>
                <c:pt idx="155">
                  <c:v>0</c:v>
                </c:pt>
                <c:pt idx="156">
                  <c:v>0</c:v>
                </c:pt>
                <c:pt idx="157">
                  <c:v>1</c:v>
                </c:pt>
                <c:pt idx="158">
                  <c:v>0</c:v>
                </c:pt>
                <c:pt idx="159">
                  <c:v>1</c:v>
                </c:pt>
                <c:pt idx="160">
                  <c:v>1</c:v>
                </c:pt>
                <c:pt idx="161">
                  <c:v>1</c:v>
                </c:pt>
                <c:pt idx="162">
                  <c:v>0</c:v>
                </c:pt>
                <c:pt idx="163">
                  <c:v>0</c:v>
                </c:pt>
                <c:pt idx="164">
                  <c:v>1</c:v>
                </c:pt>
                <c:pt idx="165">
                  <c:v>1</c:v>
                </c:pt>
                <c:pt idx="166">
                  <c:v>1</c:v>
                </c:pt>
                <c:pt idx="167">
                  <c:v>1</c:v>
                </c:pt>
                <c:pt idx="168">
                  <c:v>1</c:v>
                </c:pt>
                <c:pt idx="169">
                  <c:v>0</c:v>
                </c:pt>
                <c:pt idx="170">
                  <c:v>0</c:v>
                </c:pt>
                <c:pt idx="171">
                  <c:v>1</c:v>
                </c:pt>
                <c:pt idx="172">
                  <c:v>0</c:v>
                </c:pt>
                <c:pt idx="173">
                  <c:v>0</c:v>
                </c:pt>
                <c:pt idx="174">
                  <c:v>1</c:v>
                </c:pt>
                <c:pt idx="175">
                  <c:v>1</c:v>
                </c:pt>
                <c:pt idx="176">
                  <c:v>0</c:v>
                </c:pt>
                <c:pt idx="177">
                  <c:v>0</c:v>
                </c:pt>
                <c:pt idx="178">
                  <c:v>1</c:v>
                </c:pt>
                <c:pt idx="179">
                  <c:v>0</c:v>
                </c:pt>
                <c:pt idx="180">
                  <c:v>0</c:v>
                </c:pt>
                <c:pt idx="181">
                  <c:v>0</c:v>
                </c:pt>
                <c:pt idx="182">
                  <c:v>0</c:v>
                </c:pt>
                <c:pt idx="183">
                  <c:v>0</c:v>
                </c:pt>
                <c:pt idx="184">
                  <c:v>0</c:v>
                </c:pt>
                <c:pt idx="185">
                  <c:v>0</c:v>
                </c:pt>
                <c:pt idx="186">
                  <c:v>1</c:v>
                </c:pt>
                <c:pt idx="187">
                  <c:v>0</c:v>
                </c:pt>
                <c:pt idx="188">
                  <c:v>1</c:v>
                </c:pt>
                <c:pt idx="189">
                  <c:v>0</c:v>
                </c:pt>
                <c:pt idx="190">
                  <c:v>0</c:v>
                </c:pt>
                <c:pt idx="191">
                  <c:v>0</c:v>
                </c:pt>
                <c:pt idx="192">
                  <c:v>0</c:v>
                </c:pt>
                <c:pt idx="193">
                  <c:v>0</c:v>
                </c:pt>
                <c:pt idx="194">
                  <c:v>2</c:v>
                </c:pt>
                <c:pt idx="195">
                  <c:v>0</c:v>
                </c:pt>
                <c:pt idx="196">
                  <c:v>1</c:v>
                </c:pt>
                <c:pt idx="197">
                  <c:v>0</c:v>
                </c:pt>
                <c:pt idx="198">
                  <c:v>0</c:v>
                </c:pt>
                <c:pt idx="199">
                  <c:v>0</c:v>
                </c:pt>
                <c:pt idx="200">
                  <c:v>0</c:v>
                </c:pt>
                <c:pt idx="201">
                  <c:v>0</c:v>
                </c:pt>
                <c:pt idx="202">
                  <c:v>0</c:v>
                </c:pt>
                <c:pt idx="203">
                  <c:v>0</c:v>
                </c:pt>
                <c:pt idx="204">
                  <c:v>0</c:v>
                </c:pt>
                <c:pt idx="205">
                  <c:v>0</c:v>
                </c:pt>
                <c:pt idx="206">
                  <c:v>1</c:v>
                </c:pt>
                <c:pt idx="207">
                  <c:v>0</c:v>
                </c:pt>
                <c:pt idx="208">
                  <c:v>0</c:v>
                </c:pt>
                <c:pt idx="209">
                  <c:v>1</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1</c:v>
                </c:pt>
                <c:pt idx="229">
                  <c:v>0</c:v>
                </c:pt>
                <c:pt idx="230">
                  <c:v>0</c:v>
                </c:pt>
                <c:pt idx="231">
                  <c:v>0</c:v>
                </c:pt>
                <c:pt idx="232">
                  <c:v>0</c:v>
                </c:pt>
                <c:pt idx="233">
                  <c:v>0</c:v>
                </c:pt>
                <c:pt idx="234">
                  <c:v>1</c:v>
                </c:pt>
                <c:pt idx="235">
                  <c:v>1</c:v>
                </c:pt>
                <c:pt idx="236">
                  <c:v>0</c:v>
                </c:pt>
                <c:pt idx="237">
                  <c:v>0</c:v>
                </c:pt>
                <c:pt idx="238">
                  <c:v>0</c:v>
                </c:pt>
                <c:pt idx="239">
                  <c:v>0</c:v>
                </c:pt>
                <c:pt idx="240">
                  <c:v>0</c:v>
                </c:pt>
                <c:pt idx="241">
                  <c:v>1</c:v>
                </c:pt>
                <c:pt idx="242">
                  <c:v>0</c:v>
                </c:pt>
                <c:pt idx="243">
                  <c:v>0</c:v>
                </c:pt>
                <c:pt idx="244">
                  <c:v>0</c:v>
                </c:pt>
                <c:pt idx="245">
                  <c:v>1</c:v>
                </c:pt>
                <c:pt idx="246">
                  <c:v>0</c:v>
                </c:pt>
                <c:pt idx="247">
                  <c:v>0</c:v>
                </c:pt>
                <c:pt idx="248">
                  <c:v>0</c:v>
                </c:pt>
                <c:pt idx="249">
                  <c:v>1</c:v>
                </c:pt>
                <c:pt idx="250">
                  <c:v>1</c:v>
                </c:pt>
                <c:pt idx="251">
                  <c:v>0</c:v>
                </c:pt>
                <c:pt idx="252">
                  <c:v>1</c:v>
                </c:pt>
                <c:pt idx="253">
                  <c:v>0</c:v>
                </c:pt>
                <c:pt idx="254">
                  <c:v>0</c:v>
                </c:pt>
                <c:pt idx="255">
                  <c:v>0</c:v>
                </c:pt>
                <c:pt idx="256">
                  <c:v>1</c:v>
                </c:pt>
                <c:pt idx="257">
                  <c:v>1</c:v>
                </c:pt>
                <c:pt idx="258">
                  <c:v>1</c:v>
                </c:pt>
                <c:pt idx="259">
                  <c:v>1</c:v>
                </c:pt>
                <c:pt idx="260">
                  <c:v>0</c:v>
                </c:pt>
                <c:pt idx="261">
                  <c:v>0</c:v>
                </c:pt>
                <c:pt idx="262">
                  <c:v>0</c:v>
                </c:pt>
                <c:pt idx="263">
                  <c:v>1</c:v>
                </c:pt>
                <c:pt idx="264">
                  <c:v>1</c:v>
                </c:pt>
                <c:pt idx="265">
                  <c:v>1</c:v>
                </c:pt>
                <c:pt idx="266">
                  <c:v>0</c:v>
                </c:pt>
                <c:pt idx="267">
                  <c:v>0</c:v>
                </c:pt>
                <c:pt idx="268">
                  <c:v>0</c:v>
                </c:pt>
                <c:pt idx="269">
                  <c:v>0</c:v>
                </c:pt>
                <c:pt idx="270">
                  <c:v>0</c:v>
                </c:pt>
                <c:pt idx="271">
                  <c:v>0</c:v>
                </c:pt>
                <c:pt idx="272">
                  <c:v>0</c:v>
                </c:pt>
                <c:pt idx="273">
                  <c:v>1</c:v>
                </c:pt>
                <c:pt idx="274">
                  <c:v>0</c:v>
                </c:pt>
                <c:pt idx="275">
                  <c:v>0</c:v>
                </c:pt>
                <c:pt idx="276">
                  <c:v>0</c:v>
                </c:pt>
                <c:pt idx="277">
                  <c:v>1</c:v>
                </c:pt>
                <c:pt idx="278">
                  <c:v>0</c:v>
                </c:pt>
                <c:pt idx="279">
                  <c:v>0</c:v>
                </c:pt>
                <c:pt idx="280">
                  <c:v>0</c:v>
                </c:pt>
                <c:pt idx="281">
                  <c:v>0</c:v>
                </c:pt>
                <c:pt idx="282">
                  <c:v>0</c:v>
                </c:pt>
                <c:pt idx="283">
                  <c:v>1</c:v>
                </c:pt>
                <c:pt idx="284">
                  <c:v>0</c:v>
                </c:pt>
                <c:pt idx="285">
                  <c:v>0</c:v>
                </c:pt>
                <c:pt idx="286">
                  <c:v>0</c:v>
                </c:pt>
                <c:pt idx="287">
                  <c:v>0</c:v>
                </c:pt>
                <c:pt idx="288">
                  <c:v>0</c:v>
                </c:pt>
                <c:pt idx="289">
                  <c:v>0</c:v>
                </c:pt>
                <c:pt idx="290">
                  <c:v>0</c:v>
                </c:pt>
                <c:pt idx="291">
                  <c:v>1</c:v>
                </c:pt>
                <c:pt idx="292">
                  <c:v>0</c:v>
                </c:pt>
                <c:pt idx="293">
                  <c:v>1</c:v>
                </c:pt>
                <c:pt idx="294">
                  <c:v>1</c:v>
                </c:pt>
                <c:pt idx="295">
                  <c:v>0</c:v>
                </c:pt>
                <c:pt idx="296">
                  <c:v>0</c:v>
                </c:pt>
                <c:pt idx="297">
                  <c:v>1</c:v>
                </c:pt>
                <c:pt idx="298">
                  <c:v>0</c:v>
                </c:pt>
                <c:pt idx="299">
                  <c:v>1</c:v>
                </c:pt>
                <c:pt idx="300">
                  <c:v>0</c:v>
                </c:pt>
                <c:pt idx="301">
                  <c:v>1</c:v>
                </c:pt>
                <c:pt idx="302">
                  <c:v>0</c:v>
                </c:pt>
                <c:pt idx="303">
                  <c:v>0</c:v>
                </c:pt>
                <c:pt idx="304">
                  <c:v>1</c:v>
                </c:pt>
                <c:pt idx="305">
                  <c:v>0</c:v>
                </c:pt>
                <c:pt idx="306">
                  <c:v>0</c:v>
                </c:pt>
                <c:pt idx="307">
                  <c:v>2</c:v>
                </c:pt>
                <c:pt idx="308">
                  <c:v>0</c:v>
                </c:pt>
                <c:pt idx="309">
                  <c:v>0</c:v>
                </c:pt>
                <c:pt idx="310">
                  <c:v>0</c:v>
                </c:pt>
                <c:pt idx="311">
                  <c:v>1</c:v>
                </c:pt>
                <c:pt idx="312">
                  <c:v>1</c:v>
                </c:pt>
                <c:pt idx="313">
                  <c:v>0</c:v>
                </c:pt>
                <c:pt idx="314">
                  <c:v>1</c:v>
                </c:pt>
                <c:pt idx="315">
                  <c:v>1</c:v>
                </c:pt>
                <c:pt idx="316">
                  <c:v>0</c:v>
                </c:pt>
                <c:pt idx="317">
                  <c:v>0</c:v>
                </c:pt>
                <c:pt idx="318">
                  <c:v>0</c:v>
                </c:pt>
                <c:pt idx="319">
                  <c:v>0</c:v>
                </c:pt>
                <c:pt idx="320">
                  <c:v>1</c:v>
                </c:pt>
                <c:pt idx="321">
                  <c:v>0</c:v>
                </c:pt>
                <c:pt idx="322">
                  <c:v>0</c:v>
                </c:pt>
                <c:pt idx="323">
                  <c:v>0</c:v>
                </c:pt>
                <c:pt idx="324">
                  <c:v>0</c:v>
                </c:pt>
                <c:pt idx="325">
                  <c:v>1</c:v>
                </c:pt>
                <c:pt idx="326">
                  <c:v>1</c:v>
                </c:pt>
                <c:pt idx="327">
                  <c:v>0</c:v>
                </c:pt>
                <c:pt idx="328">
                  <c:v>0</c:v>
                </c:pt>
                <c:pt idx="329">
                  <c:v>1</c:v>
                </c:pt>
                <c:pt idx="330">
                  <c:v>0</c:v>
                </c:pt>
                <c:pt idx="331">
                  <c:v>0</c:v>
                </c:pt>
                <c:pt idx="332">
                  <c:v>0</c:v>
                </c:pt>
                <c:pt idx="333">
                  <c:v>2</c:v>
                </c:pt>
                <c:pt idx="334">
                  <c:v>1</c:v>
                </c:pt>
                <c:pt idx="335">
                  <c:v>1</c:v>
                </c:pt>
                <c:pt idx="336">
                  <c:v>1</c:v>
                </c:pt>
                <c:pt idx="337">
                  <c:v>0</c:v>
                </c:pt>
                <c:pt idx="338">
                  <c:v>0</c:v>
                </c:pt>
                <c:pt idx="339">
                  <c:v>1</c:v>
                </c:pt>
                <c:pt idx="340">
                  <c:v>0</c:v>
                </c:pt>
                <c:pt idx="341">
                  <c:v>0</c:v>
                </c:pt>
                <c:pt idx="342">
                  <c:v>0</c:v>
                </c:pt>
                <c:pt idx="343">
                  <c:v>1</c:v>
                </c:pt>
                <c:pt idx="344">
                  <c:v>0</c:v>
                </c:pt>
                <c:pt idx="345">
                  <c:v>0</c:v>
                </c:pt>
                <c:pt idx="346">
                  <c:v>0</c:v>
                </c:pt>
                <c:pt idx="347">
                  <c:v>0</c:v>
                </c:pt>
                <c:pt idx="348">
                  <c:v>0</c:v>
                </c:pt>
                <c:pt idx="349">
                  <c:v>1</c:v>
                </c:pt>
                <c:pt idx="350">
                  <c:v>0</c:v>
                </c:pt>
                <c:pt idx="351">
                  <c:v>0</c:v>
                </c:pt>
                <c:pt idx="352">
                  <c:v>0</c:v>
                </c:pt>
                <c:pt idx="353">
                  <c:v>1</c:v>
                </c:pt>
                <c:pt idx="354">
                  <c:v>0</c:v>
                </c:pt>
                <c:pt idx="355">
                  <c:v>1</c:v>
                </c:pt>
                <c:pt idx="356">
                  <c:v>1</c:v>
                </c:pt>
                <c:pt idx="357">
                  <c:v>1</c:v>
                </c:pt>
                <c:pt idx="358">
                  <c:v>0</c:v>
                </c:pt>
                <c:pt idx="359">
                  <c:v>0</c:v>
                </c:pt>
                <c:pt idx="360">
                  <c:v>0</c:v>
                </c:pt>
                <c:pt idx="361">
                  <c:v>2</c:v>
                </c:pt>
                <c:pt idx="362">
                  <c:v>0</c:v>
                </c:pt>
                <c:pt idx="363">
                  <c:v>1</c:v>
                </c:pt>
                <c:pt idx="364">
                  <c:v>1</c:v>
                </c:pt>
                <c:pt idx="365">
                  <c:v>0</c:v>
                </c:pt>
                <c:pt idx="366">
                  <c:v>0</c:v>
                </c:pt>
                <c:pt idx="367">
                  <c:v>0</c:v>
                </c:pt>
                <c:pt idx="368">
                  <c:v>1</c:v>
                </c:pt>
                <c:pt idx="369">
                  <c:v>0</c:v>
                </c:pt>
                <c:pt idx="370">
                  <c:v>1</c:v>
                </c:pt>
                <c:pt idx="371">
                  <c:v>0</c:v>
                </c:pt>
                <c:pt idx="372">
                  <c:v>0</c:v>
                </c:pt>
                <c:pt idx="373">
                  <c:v>0</c:v>
                </c:pt>
                <c:pt idx="374">
                  <c:v>0</c:v>
                </c:pt>
                <c:pt idx="375">
                  <c:v>0</c:v>
                </c:pt>
                <c:pt idx="376">
                  <c:v>1</c:v>
                </c:pt>
                <c:pt idx="377">
                  <c:v>0</c:v>
                </c:pt>
                <c:pt idx="378">
                  <c:v>1</c:v>
                </c:pt>
                <c:pt idx="379">
                  <c:v>0</c:v>
                </c:pt>
                <c:pt idx="380">
                  <c:v>0</c:v>
                </c:pt>
                <c:pt idx="381">
                  <c:v>0</c:v>
                </c:pt>
                <c:pt idx="382">
                  <c:v>1</c:v>
                </c:pt>
                <c:pt idx="383">
                  <c:v>1</c:v>
                </c:pt>
                <c:pt idx="384">
                  <c:v>0</c:v>
                </c:pt>
                <c:pt idx="385">
                  <c:v>0</c:v>
                </c:pt>
                <c:pt idx="386">
                  <c:v>0</c:v>
                </c:pt>
                <c:pt idx="387">
                  <c:v>0</c:v>
                </c:pt>
                <c:pt idx="388">
                  <c:v>0</c:v>
                </c:pt>
                <c:pt idx="389">
                  <c:v>0</c:v>
                </c:pt>
                <c:pt idx="390">
                  <c:v>1</c:v>
                </c:pt>
                <c:pt idx="391">
                  <c:v>1</c:v>
                </c:pt>
                <c:pt idx="392">
                  <c:v>1</c:v>
                </c:pt>
                <c:pt idx="393">
                  <c:v>0</c:v>
                </c:pt>
                <c:pt idx="394">
                  <c:v>0</c:v>
                </c:pt>
                <c:pt idx="395">
                  <c:v>0</c:v>
                </c:pt>
                <c:pt idx="396">
                  <c:v>1</c:v>
                </c:pt>
                <c:pt idx="397">
                  <c:v>1</c:v>
                </c:pt>
                <c:pt idx="398">
                  <c:v>1</c:v>
                </c:pt>
                <c:pt idx="399">
                  <c:v>1</c:v>
                </c:pt>
                <c:pt idx="400">
                  <c:v>0</c:v>
                </c:pt>
                <c:pt idx="401">
                  <c:v>0</c:v>
                </c:pt>
                <c:pt idx="402">
                  <c:v>1</c:v>
                </c:pt>
                <c:pt idx="403">
                  <c:v>0</c:v>
                </c:pt>
                <c:pt idx="404">
                  <c:v>1</c:v>
                </c:pt>
                <c:pt idx="405">
                  <c:v>0</c:v>
                </c:pt>
                <c:pt idx="406">
                  <c:v>1</c:v>
                </c:pt>
                <c:pt idx="407">
                  <c:v>0</c:v>
                </c:pt>
                <c:pt idx="408">
                  <c:v>0</c:v>
                </c:pt>
                <c:pt idx="409">
                  <c:v>1</c:v>
                </c:pt>
                <c:pt idx="410">
                  <c:v>1</c:v>
                </c:pt>
                <c:pt idx="411">
                  <c:v>0</c:v>
                </c:pt>
                <c:pt idx="412">
                  <c:v>1</c:v>
                </c:pt>
                <c:pt idx="413">
                  <c:v>1</c:v>
                </c:pt>
                <c:pt idx="414">
                  <c:v>0</c:v>
                </c:pt>
                <c:pt idx="415">
                  <c:v>0</c:v>
                </c:pt>
                <c:pt idx="416">
                  <c:v>1</c:v>
                </c:pt>
                <c:pt idx="417">
                  <c:v>1</c:v>
                </c:pt>
                <c:pt idx="418">
                  <c:v>0</c:v>
                </c:pt>
                <c:pt idx="419">
                  <c:v>1</c:v>
                </c:pt>
                <c:pt idx="420">
                  <c:v>1</c:v>
                </c:pt>
                <c:pt idx="421">
                  <c:v>0</c:v>
                </c:pt>
                <c:pt idx="422">
                  <c:v>0</c:v>
                </c:pt>
                <c:pt idx="423">
                  <c:v>0</c:v>
                </c:pt>
                <c:pt idx="424">
                  <c:v>0</c:v>
                </c:pt>
                <c:pt idx="425">
                  <c:v>1</c:v>
                </c:pt>
                <c:pt idx="426">
                  <c:v>1</c:v>
                </c:pt>
                <c:pt idx="427">
                  <c:v>1</c:v>
                </c:pt>
                <c:pt idx="428">
                  <c:v>1</c:v>
                </c:pt>
                <c:pt idx="429">
                  <c:v>0</c:v>
                </c:pt>
                <c:pt idx="430">
                  <c:v>1</c:v>
                </c:pt>
                <c:pt idx="431">
                  <c:v>1</c:v>
                </c:pt>
                <c:pt idx="432">
                  <c:v>1</c:v>
                </c:pt>
                <c:pt idx="433">
                  <c:v>0</c:v>
                </c:pt>
                <c:pt idx="434">
                  <c:v>1</c:v>
                </c:pt>
                <c:pt idx="435">
                  <c:v>0</c:v>
                </c:pt>
                <c:pt idx="436">
                  <c:v>0</c:v>
                </c:pt>
                <c:pt idx="437">
                  <c:v>0</c:v>
                </c:pt>
                <c:pt idx="438">
                  <c:v>0</c:v>
                </c:pt>
                <c:pt idx="439">
                  <c:v>0</c:v>
                </c:pt>
                <c:pt idx="440">
                  <c:v>1</c:v>
                </c:pt>
                <c:pt idx="441">
                  <c:v>0</c:v>
                </c:pt>
                <c:pt idx="442">
                  <c:v>0</c:v>
                </c:pt>
                <c:pt idx="443">
                  <c:v>0</c:v>
                </c:pt>
                <c:pt idx="444">
                  <c:v>1</c:v>
                </c:pt>
                <c:pt idx="445">
                  <c:v>1</c:v>
                </c:pt>
                <c:pt idx="446">
                  <c:v>0</c:v>
                </c:pt>
                <c:pt idx="447">
                  <c:v>0</c:v>
                </c:pt>
                <c:pt idx="448">
                  <c:v>0</c:v>
                </c:pt>
                <c:pt idx="449">
                  <c:v>0</c:v>
                </c:pt>
                <c:pt idx="450">
                  <c:v>0</c:v>
                </c:pt>
                <c:pt idx="451">
                  <c:v>1</c:v>
                </c:pt>
                <c:pt idx="452">
                  <c:v>1</c:v>
                </c:pt>
                <c:pt idx="453">
                  <c:v>0</c:v>
                </c:pt>
                <c:pt idx="454">
                  <c:v>0</c:v>
                </c:pt>
                <c:pt idx="455">
                  <c:v>0</c:v>
                </c:pt>
                <c:pt idx="456">
                  <c:v>0</c:v>
                </c:pt>
                <c:pt idx="457">
                  <c:v>0</c:v>
                </c:pt>
                <c:pt idx="458">
                  <c:v>0</c:v>
                </c:pt>
                <c:pt idx="459">
                  <c:v>1</c:v>
                </c:pt>
                <c:pt idx="460">
                  <c:v>1</c:v>
                </c:pt>
                <c:pt idx="461">
                  <c:v>1</c:v>
                </c:pt>
                <c:pt idx="462">
                  <c:v>1</c:v>
                </c:pt>
                <c:pt idx="463">
                  <c:v>0</c:v>
                </c:pt>
                <c:pt idx="464">
                  <c:v>0</c:v>
                </c:pt>
                <c:pt idx="465">
                  <c:v>1</c:v>
                </c:pt>
                <c:pt idx="466">
                  <c:v>1</c:v>
                </c:pt>
                <c:pt idx="467">
                  <c:v>0</c:v>
                </c:pt>
                <c:pt idx="468">
                  <c:v>1</c:v>
                </c:pt>
                <c:pt idx="469">
                  <c:v>0</c:v>
                </c:pt>
                <c:pt idx="470">
                  <c:v>0</c:v>
                </c:pt>
                <c:pt idx="471">
                  <c:v>0</c:v>
                </c:pt>
                <c:pt idx="472">
                  <c:v>0</c:v>
                </c:pt>
                <c:pt idx="473">
                  <c:v>1</c:v>
                </c:pt>
                <c:pt idx="474">
                  <c:v>0</c:v>
                </c:pt>
                <c:pt idx="475">
                  <c:v>1</c:v>
                </c:pt>
                <c:pt idx="476">
                  <c:v>0</c:v>
                </c:pt>
                <c:pt idx="477">
                  <c:v>0</c:v>
                </c:pt>
                <c:pt idx="478">
                  <c:v>0</c:v>
                </c:pt>
                <c:pt idx="479">
                  <c:v>0</c:v>
                </c:pt>
                <c:pt idx="480">
                  <c:v>0</c:v>
                </c:pt>
                <c:pt idx="481">
                  <c:v>0</c:v>
                </c:pt>
                <c:pt idx="482">
                  <c:v>0</c:v>
                </c:pt>
                <c:pt idx="483">
                  <c:v>1</c:v>
                </c:pt>
                <c:pt idx="484">
                  <c:v>0</c:v>
                </c:pt>
                <c:pt idx="485">
                  <c:v>0</c:v>
                </c:pt>
                <c:pt idx="486">
                  <c:v>0</c:v>
                </c:pt>
                <c:pt idx="487">
                  <c:v>0</c:v>
                </c:pt>
                <c:pt idx="488">
                  <c:v>1</c:v>
                </c:pt>
                <c:pt idx="489">
                  <c:v>0</c:v>
                </c:pt>
                <c:pt idx="490">
                  <c:v>1</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35-6C05-41FF-9368-83C77F74F8F6}"/>
            </c:ext>
          </c:extLst>
        </c:ser>
        <c:ser>
          <c:idx val="54"/>
          <c:order val="54"/>
          <c:tx>
            <c:strRef>
              <c:f>Sheet1!$BD$1</c:f>
              <c:strCache>
                <c:ptCount val="1"/>
                <c:pt idx="0">
                  <c:v>grohe_gr</c:v>
                </c:pt>
              </c:strCache>
            </c:strRef>
          </c:tx>
          <c:spPr>
            <a:ln w="28575" cap="rnd">
              <a:solidFill>
                <a:schemeClr val="accent1"/>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Sheet1!$BD$2:$BD$498</c:f>
              <c:numCache>
                <c:formatCode>General</c:formatCode>
                <c:ptCount val="497"/>
                <c:pt idx="0">
                  <c:v>0</c:v>
                </c:pt>
                <c:pt idx="1">
                  <c:v>0</c:v>
                </c:pt>
                <c:pt idx="2">
                  <c:v>0</c:v>
                </c:pt>
                <c:pt idx="3">
                  <c:v>0</c:v>
                </c:pt>
                <c:pt idx="4">
                  <c:v>0</c:v>
                </c:pt>
                <c:pt idx="5">
                  <c:v>0</c:v>
                </c:pt>
                <c:pt idx="6">
                  <c:v>1</c:v>
                </c:pt>
                <c:pt idx="7">
                  <c:v>0</c:v>
                </c:pt>
                <c:pt idx="8">
                  <c:v>0</c:v>
                </c:pt>
                <c:pt idx="9">
                  <c:v>0</c:v>
                </c:pt>
                <c:pt idx="10">
                  <c:v>0</c:v>
                </c:pt>
                <c:pt idx="11">
                  <c:v>0</c:v>
                </c:pt>
                <c:pt idx="12">
                  <c:v>0</c:v>
                </c:pt>
                <c:pt idx="13">
                  <c:v>1</c:v>
                </c:pt>
                <c:pt idx="14">
                  <c:v>0</c:v>
                </c:pt>
                <c:pt idx="15">
                  <c:v>0</c:v>
                </c:pt>
                <c:pt idx="16">
                  <c:v>0</c:v>
                </c:pt>
                <c:pt idx="17">
                  <c:v>0</c:v>
                </c:pt>
                <c:pt idx="18">
                  <c:v>0</c:v>
                </c:pt>
                <c:pt idx="19">
                  <c:v>0</c:v>
                </c:pt>
                <c:pt idx="20">
                  <c:v>1</c:v>
                </c:pt>
                <c:pt idx="21">
                  <c:v>0</c:v>
                </c:pt>
                <c:pt idx="22">
                  <c:v>0</c:v>
                </c:pt>
                <c:pt idx="23">
                  <c:v>0</c:v>
                </c:pt>
                <c:pt idx="24">
                  <c:v>0</c:v>
                </c:pt>
                <c:pt idx="25">
                  <c:v>0</c:v>
                </c:pt>
                <c:pt idx="26">
                  <c:v>0</c:v>
                </c:pt>
                <c:pt idx="27">
                  <c:v>1</c:v>
                </c:pt>
                <c:pt idx="28">
                  <c:v>0</c:v>
                </c:pt>
                <c:pt idx="29">
                  <c:v>0</c:v>
                </c:pt>
                <c:pt idx="30">
                  <c:v>0</c:v>
                </c:pt>
                <c:pt idx="31">
                  <c:v>0</c:v>
                </c:pt>
                <c:pt idx="32">
                  <c:v>0</c:v>
                </c:pt>
                <c:pt idx="33">
                  <c:v>0</c:v>
                </c:pt>
                <c:pt idx="34">
                  <c:v>0</c:v>
                </c:pt>
                <c:pt idx="35">
                  <c:v>0</c:v>
                </c:pt>
                <c:pt idx="36">
                  <c:v>0</c:v>
                </c:pt>
                <c:pt idx="37">
                  <c:v>0</c:v>
                </c:pt>
                <c:pt idx="38">
                  <c:v>0</c:v>
                </c:pt>
                <c:pt idx="39">
                  <c:v>1</c:v>
                </c:pt>
                <c:pt idx="40">
                  <c:v>0</c:v>
                </c:pt>
                <c:pt idx="41">
                  <c:v>0</c:v>
                </c:pt>
                <c:pt idx="42">
                  <c:v>0</c:v>
                </c:pt>
                <c:pt idx="43">
                  <c:v>0</c:v>
                </c:pt>
                <c:pt idx="44">
                  <c:v>0</c:v>
                </c:pt>
                <c:pt idx="45">
                  <c:v>0</c:v>
                </c:pt>
                <c:pt idx="46">
                  <c:v>0</c:v>
                </c:pt>
                <c:pt idx="47">
                  <c:v>1</c:v>
                </c:pt>
                <c:pt idx="48">
                  <c:v>0</c:v>
                </c:pt>
                <c:pt idx="49">
                  <c:v>0</c:v>
                </c:pt>
                <c:pt idx="50">
                  <c:v>0</c:v>
                </c:pt>
                <c:pt idx="51">
                  <c:v>0</c:v>
                </c:pt>
                <c:pt idx="52">
                  <c:v>0</c:v>
                </c:pt>
                <c:pt idx="53">
                  <c:v>0</c:v>
                </c:pt>
                <c:pt idx="54">
                  <c:v>0</c:v>
                </c:pt>
                <c:pt idx="55">
                  <c:v>1</c:v>
                </c:pt>
                <c:pt idx="56">
                  <c:v>0</c:v>
                </c:pt>
                <c:pt idx="57">
                  <c:v>0</c:v>
                </c:pt>
                <c:pt idx="58">
                  <c:v>0</c:v>
                </c:pt>
                <c:pt idx="59">
                  <c:v>1</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1</c:v>
                </c:pt>
                <c:pt idx="76">
                  <c:v>0</c:v>
                </c:pt>
                <c:pt idx="77">
                  <c:v>1</c:v>
                </c:pt>
                <c:pt idx="78">
                  <c:v>0</c:v>
                </c:pt>
                <c:pt idx="79">
                  <c:v>0</c:v>
                </c:pt>
                <c:pt idx="80">
                  <c:v>0</c:v>
                </c:pt>
                <c:pt idx="81">
                  <c:v>0</c:v>
                </c:pt>
                <c:pt idx="82">
                  <c:v>1</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2</c:v>
                </c:pt>
                <c:pt idx="110">
                  <c:v>0</c:v>
                </c:pt>
                <c:pt idx="111">
                  <c:v>1</c:v>
                </c:pt>
                <c:pt idx="112">
                  <c:v>0</c:v>
                </c:pt>
                <c:pt idx="113">
                  <c:v>0</c:v>
                </c:pt>
                <c:pt idx="114">
                  <c:v>0</c:v>
                </c:pt>
                <c:pt idx="115">
                  <c:v>0</c:v>
                </c:pt>
                <c:pt idx="116">
                  <c:v>1</c:v>
                </c:pt>
                <c:pt idx="117">
                  <c:v>1</c:v>
                </c:pt>
                <c:pt idx="118">
                  <c:v>1</c:v>
                </c:pt>
                <c:pt idx="119">
                  <c:v>2</c:v>
                </c:pt>
                <c:pt idx="120">
                  <c:v>0</c:v>
                </c:pt>
                <c:pt idx="121">
                  <c:v>0</c:v>
                </c:pt>
                <c:pt idx="122">
                  <c:v>0</c:v>
                </c:pt>
                <c:pt idx="123">
                  <c:v>0</c:v>
                </c:pt>
                <c:pt idx="124">
                  <c:v>1</c:v>
                </c:pt>
                <c:pt idx="125">
                  <c:v>1</c:v>
                </c:pt>
                <c:pt idx="126">
                  <c:v>0</c:v>
                </c:pt>
                <c:pt idx="127">
                  <c:v>0</c:v>
                </c:pt>
                <c:pt idx="128">
                  <c:v>0</c:v>
                </c:pt>
                <c:pt idx="129">
                  <c:v>0</c:v>
                </c:pt>
                <c:pt idx="130">
                  <c:v>1</c:v>
                </c:pt>
                <c:pt idx="131">
                  <c:v>0</c:v>
                </c:pt>
                <c:pt idx="132">
                  <c:v>1</c:v>
                </c:pt>
                <c:pt idx="133">
                  <c:v>0</c:v>
                </c:pt>
                <c:pt idx="134">
                  <c:v>0</c:v>
                </c:pt>
                <c:pt idx="135">
                  <c:v>0</c:v>
                </c:pt>
                <c:pt idx="136">
                  <c:v>1</c:v>
                </c:pt>
                <c:pt idx="137">
                  <c:v>2</c:v>
                </c:pt>
                <c:pt idx="138">
                  <c:v>0</c:v>
                </c:pt>
                <c:pt idx="139">
                  <c:v>1</c:v>
                </c:pt>
                <c:pt idx="140">
                  <c:v>0</c:v>
                </c:pt>
                <c:pt idx="141">
                  <c:v>0</c:v>
                </c:pt>
                <c:pt idx="142">
                  <c:v>0</c:v>
                </c:pt>
                <c:pt idx="143">
                  <c:v>0</c:v>
                </c:pt>
                <c:pt idx="144">
                  <c:v>1</c:v>
                </c:pt>
                <c:pt idx="145">
                  <c:v>0</c:v>
                </c:pt>
                <c:pt idx="146">
                  <c:v>0</c:v>
                </c:pt>
                <c:pt idx="147">
                  <c:v>0</c:v>
                </c:pt>
                <c:pt idx="148">
                  <c:v>0</c:v>
                </c:pt>
                <c:pt idx="149">
                  <c:v>0</c:v>
                </c:pt>
                <c:pt idx="150">
                  <c:v>0</c:v>
                </c:pt>
                <c:pt idx="151">
                  <c:v>0</c:v>
                </c:pt>
                <c:pt idx="152">
                  <c:v>1</c:v>
                </c:pt>
                <c:pt idx="153">
                  <c:v>0</c:v>
                </c:pt>
                <c:pt idx="154">
                  <c:v>0</c:v>
                </c:pt>
                <c:pt idx="155">
                  <c:v>0</c:v>
                </c:pt>
                <c:pt idx="156">
                  <c:v>0</c:v>
                </c:pt>
                <c:pt idx="157">
                  <c:v>0</c:v>
                </c:pt>
                <c:pt idx="158">
                  <c:v>0</c:v>
                </c:pt>
                <c:pt idx="159">
                  <c:v>0</c:v>
                </c:pt>
                <c:pt idx="160">
                  <c:v>1</c:v>
                </c:pt>
                <c:pt idx="161">
                  <c:v>0</c:v>
                </c:pt>
                <c:pt idx="162">
                  <c:v>0</c:v>
                </c:pt>
                <c:pt idx="163">
                  <c:v>0</c:v>
                </c:pt>
                <c:pt idx="164">
                  <c:v>1</c:v>
                </c:pt>
                <c:pt idx="165">
                  <c:v>0</c:v>
                </c:pt>
                <c:pt idx="166">
                  <c:v>0</c:v>
                </c:pt>
                <c:pt idx="167">
                  <c:v>0</c:v>
                </c:pt>
                <c:pt idx="168">
                  <c:v>1</c:v>
                </c:pt>
                <c:pt idx="169">
                  <c:v>0</c:v>
                </c:pt>
                <c:pt idx="170">
                  <c:v>0</c:v>
                </c:pt>
                <c:pt idx="171">
                  <c:v>1</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1</c:v>
                </c:pt>
                <c:pt idx="196">
                  <c:v>0</c:v>
                </c:pt>
                <c:pt idx="197">
                  <c:v>0</c:v>
                </c:pt>
                <c:pt idx="198">
                  <c:v>0</c:v>
                </c:pt>
                <c:pt idx="199">
                  <c:v>0</c:v>
                </c:pt>
                <c:pt idx="200">
                  <c:v>0</c:v>
                </c:pt>
                <c:pt idx="201">
                  <c:v>1</c:v>
                </c:pt>
                <c:pt idx="202">
                  <c:v>1</c:v>
                </c:pt>
                <c:pt idx="203">
                  <c:v>0</c:v>
                </c:pt>
                <c:pt idx="204">
                  <c:v>0</c:v>
                </c:pt>
                <c:pt idx="205">
                  <c:v>0</c:v>
                </c:pt>
                <c:pt idx="206">
                  <c:v>0</c:v>
                </c:pt>
                <c:pt idx="207">
                  <c:v>0</c:v>
                </c:pt>
                <c:pt idx="208">
                  <c:v>0</c:v>
                </c:pt>
                <c:pt idx="209">
                  <c:v>0</c:v>
                </c:pt>
                <c:pt idx="210">
                  <c:v>1</c:v>
                </c:pt>
                <c:pt idx="211">
                  <c:v>0</c:v>
                </c:pt>
                <c:pt idx="212">
                  <c:v>0</c:v>
                </c:pt>
                <c:pt idx="213">
                  <c:v>0</c:v>
                </c:pt>
                <c:pt idx="214">
                  <c:v>0</c:v>
                </c:pt>
                <c:pt idx="215">
                  <c:v>0</c:v>
                </c:pt>
                <c:pt idx="216">
                  <c:v>0</c:v>
                </c:pt>
                <c:pt idx="217">
                  <c:v>0</c:v>
                </c:pt>
                <c:pt idx="218">
                  <c:v>0</c:v>
                </c:pt>
                <c:pt idx="219">
                  <c:v>0</c:v>
                </c:pt>
                <c:pt idx="220">
                  <c:v>1</c:v>
                </c:pt>
                <c:pt idx="221">
                  <c:v>0</c:v>
                </c:pt>
                <c:pt idx="222">
                  <c:v>0</c:v>
                </c:pt>
                <c:pt idx="223">
                  <c:v>1</c:v>
                </c:pt>
                <c:pt idx="224">
                  <c:v>0</c:v>
                </c:pt>
                <c:pt idx="225">
                  <c:v>0</c:v>
                </c:pt>
                <c:pt idx="226">
                  <c:v>0</c:v>
                </c:pt>
                <c:pt idx="227">
                  <c:v>1</c:v>
                </c:pt>
                <c:pt idx="228">
                  <c:v>0</c:v>
                </c:pt>
                <c:pt idx="229">
                  <c:v>0</c:v>
                </c:pt>
                <c:pt idx="230">
                  <c:v>0</c:v>
                </c:pt>
                <c:pt idx="231">
                  <c:v>0</c:v>
                </c:pt>
                <c:pt idx="232">
                  <c:v>0</c:v>
                </c:pt>
                <c:pt idx="233">
                  <c:v>0</c:v>
                </c:pt>
                <c:pt idx="234">
                  <c:v>1</c:v>
                </c:pt>
                <c:pt idx="235">
                  <c:v>1</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1</c:v>
                </c:pt>
                <c:pt idx="252">
                  <c:v>0</c:v>
                </c:pt>
                <c:pt idx="253">
                  <c:v>0</c:v>
                </c:pt>
                <c:pt idx="254">
                  <c:v>0</c:v>
                </c:pt>
                <c:pt idx="255">
                  <c:v>0</c:v>
                </c:pt>
                <c:pt idx="256">
                  <c:v>0</c:v>
                </c:pt>
                <c:pt idx="257">
                  <c:v>1</c:v>
                </c:pt>
                <c:pt idx="258">
                  <c:v>0</c:v>
                </c:pt>
                <c:pt idx="259">
                  <c:v>0</c:v>
                </c:pt>
                <c:pt idx="260">
                  <c:v>0</c:v>
                </c:pt>
                <c:pt idx="261">
                  <c:v>0</c:v>
                </c:pt>
                <c:pt idx="262">
                  <c:v>0</c:v>
                </c:pt>
                <c:pt idx="263">
                  <c:v>0</c:v>
                </c:pt>
                <c:pt idx="264">
                  <c:v>0</c:v>
                </c:pt>
                <c:pt idx="265">
                  <c:v>1</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1</c:v>
                </c:pt>
                <c:pt idx="286">
                  <c:v>1</c:v>
                </c:pt>
                <c:pt idx="287">
                  <c:v>0</c:v>
                </c:pt>
                <c:pt idx="288">
                  <c:v>0</c:v>
                </c:pt>
                <c:pt idx="289">
                  <c:v>1</c:v>
                </c:pt>
                <c:pt idx="290">
                  <c:v>0</c:v>
                </c:pt>
                <c:pt idx="291">
                  <c:v>0</c:v>
                </c:pt>
                <c:pt idx="292">
                  <c:v>0</c:v>
                </c:pt>
                <c:pt idx="293">
                  <c:v>0</c:v>
                </c:pt>
                <c:pt idx="294">
                  <c:v>1</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1</c:v>
                </c:pt>
                <c:pt idx="314">
                  <c:v>0</c:v>
                </c:pt>
                <c:pt idx="315">
                  <c:v>0</c:v>
                </c:pt>
                <c:pt idx="316">
                  <c:v>0</c:v>
                </c:pt>
                <c:pt idx="317">
                  <c:v>0</c:v>
                </c:pt>
                <c:pt idx="318">
                  <c:v>0</c:v>
                </c:pt>
                <c:pt idx="319">
                  <c:v>1</c:v>
                </c:pt>
                <c:pt idx="320">
                  <c:v>0</c:v>
                </c:pt>
                <c:pt idx="321">
                  <c:v>0</c:v>
                </c:pt>
                <c:pt idx="322">
                  <c:v>1</c:v>
                </c:pt>
                <c:pt idx="323">
                  <c:v>0</c:v>
                </c:pt>
                <c:pt idx="324">
                  <c:v>0</c:v>
                </c:pt>
                <c:pt idx="325">
                  <c:v>0</c:v>
                </c:pt>
                <c:pt idx="326">
                  <c:v>0</c:v>
                </c:pt>
                <c:pt idx="327">
                  <c:v>0</c:v>
                </c:pt>
                <c:pt idx="328">
                  <c:v>0</c:v>
                </c:pt>
                <c:pt idx="329">
                  <c:v>2</c:v>
                </c:pt>
                <c:pt idx="330">
                  <c:v>0</c:v>
                </c:pt>
                <c:pt idx="331">
                  <c:v>0</c:v>
                </c:pt>
                <c:pt idx="332">
                  <c:v>0</c:v>
                </c:pt>
                <c:pt idx="333">
                  <c:v>0</c:v>
                </c:pt>
                <c:pt idx="334">
                  <c:v>0</c:v>
                </c:pt>
                <c:pt idx="335">
                  <c:v>1</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1</c:v>
                </c:pt>
                <c:pt idx="350">
                  <c:v>0</c:v>
                </c:pt>
                <c:pt idx="351">
                  <c:v>0</c:v>
                </c:pt>
                <c:pt idx="352">
                  <c:v>0</c:v>
                </c:pt>
                <c:pt idx="353">
                  <c:v>0</c:v>
                </c:pt>
                <c:pt idx="354">
                  <c:v>0</c:v>
                </c:pt>
                <c:pt idx="355">
                  <c:v>0</c:v>
                </c:pt>
                <c:pt idx="356">
                  <c:v>1</c:v>
                </c:pt>
                <c:pt idx="357">
                  <c:v>0</c:v>
                </c:pt>
                <c:pt idx="358">
                  <c:v>0</c:v>
                </c:pt>
                <c:pt idx="359">
                  <c:v>0</c:v>
                </c:pt>
                <c:pt idx="360">
                  <c:v>0</c:v>
                </c:pt>
                <c:pt idx="361">
                  <c:v>0</c:v>
                </c:pt>
                <c:pt idx="362">
                  <c:v>0</c:v>
                </c:pt>
                <c:pt idx="363">
                  <c:v>1</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1</c:v>
                </c:pt>
                <c:pt idx="379">
                  <c:v>0</c:v>
                </c:pt>
                <c:pt idx="380">
                  <c:v>0</c:v>
                </c:pt>
                <c:pt idx="381">
                  <c:v>0</c:v>
                </c:pt>
                <c:pt idx="382">
                  <c:v>0</c:v>
                </c:pt>
                <c:pt idx="383">
                  <c:v>1</c:v>
                </c:pt>
                <c:pt idx="384">
                  <c:v>1</c:v>
                </c:pt>
                <c:pt idx="385">
                  <c:v>1</c:v>
                </c:pt>
                <c:pt idx="386">
                  <c:v>0</c:v>
                </c:pt>
                <c:pt idx="387">
                  <c:v>0</c:v>
                </c:pt>
                <c:pt idx="388">
                  <c:v>0</c:v>
                </c:pt>
                <c:pt idx="389">
                  <c:v>0</c:v>
                </c:pt>
                <c:pt idx="390">
                  <c:v>0</c:v>
                </c:pt>
                <c:pt idx="391">
                  <c:v>0</c:v>
                </c:pt>
                <c:pt idx="392">
                  <c:v>1</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1</c:v>
                </c:pt>
                <c:pt idx="413">
                  <c:v>0</c:v>
                </c:pt>
                <c:pt idx="414">
                  <c:v>0</c:v>
                </c:pt>
                <c:pt idx="415">
                  <c:v>0</c:v>
                </c:pt>
                <c:pt idx="416">
                  <c:v>1</c:v>
                </c:pt>
                <c:pt idx="417">
                  <c:v>0</c:v>
                </c:pt>
                <c:pt idx="418">
                  <c:v>0</c:v>
                </c:pt>
                <c:pt idx="419">
                  <c:v>0</c:v>
                </c:pt>
                <c:pt idx="420">
                  <c:v>1</c:v>
                </c:pt>
                <c:pt idx="421">
                  <c:v>0</c:v>
                </c:pt>
                <c:pt idx="422">
                  <c:v>0</c:v>
                </c:pt>
                <c:pt idx="423">
                  <c:v>0</c:v>
                </c:pt>
                <c:pt idx="424">
                  <c:v>1</c:v>
                </c:pt>
                <c:pt idx="425">
                  <c:v>0</c:v>
                </c:pt>
                <c:pt idx="426">
                  <c:v>0</c:v>
                </c:pt>
                <c:pt idx="427">
                  <c:v>1</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1</c:v>
                </c:pt>
                <c:pt idx="473">
                  <c:v>0</c:v>
                </c:pt>
                <c:pt idx="474">
                  <c:v>0</c:v>
                </c:pt>
                <c:pt idx="475">
                  <c:v>0</c:v>
                </c:pt>
                <c:pt idx="476">
                  <c:v>1</c:v>
                </c:pt>
                <c:pt idx="477">
                  <c:v>0</c:v>
                </c:pt>
                <c:pt idx="478">
                  <c:v>0</c:v>
                </c:pt>
                <c:pt idx="479">
                  <c:v>1</c:v>
                </c:pt>
                <c:pt idx="480">
                  <c:v>0</c:v>
                </c:pt>
                <c:pt idx="481">
                  <c:v>0</c:v>
                </c:pt>
                <c:pt idx="482">
                  <c:v>0</c:v>
                </c:pt>
                <c:pt idx="483">
                  <c:v>0</c:v>
                </c:pt>
                <c:pt idx="484">
                  <c:v>0</c:v>
                </c:pt>
                <c:pt idx="485">
                  <c:v>0</c:v>
                </c:pt>
                <c:pt idx="486">
                  <c:v>1</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36-6C05-41FF-9368-83C77F74F8F6}"/>
            </c:ext>
          </c:extLst>
        </c:ser>
        <c:ser>
          <c:idx val="55"/>
          <c:order val="55"/>
          <c:tx>
            <c:strRef>
              <c:f>Sheet1!$BE$1</c:f>
              <c:strCache>
                <c:ptCount val="1"/>
                <c:pt idx="0">
                  <c:v>grohe_kg</c:v>
                </c:pt>
              </c:strCache>
            </c:strRef>
          </c:tx>
          <c:spPr>
            <a:ln w="28575" cap="rnd">
              <a:solidFill>
                <a:schemeClr val="accent2"/>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Sheet1!$BE$2:$BE$498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c:v>
                </c:pt>
                <c:pt idx="83">
                  <c:v>0</c:v>
                </c:pt>
                <c:pt idx="84">
                  <c:v>0</c:v>
                </c:pt>
                <c:pt idx="85">
                  <c:v>0</c:v>
                </c:pt>
                <c:pt idx="86">
                  <c:v>1</c:v>
                </c:pt>
                <c:pt idx="87">
                  <c:v>0</c:v>
                </c:pt>
                <c:pt idx="88">
                  <c:v>0</c:v>
                </c:pt>
                <c:pt idx="89">
                  <c:v>1</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1</c:v>
                </c:pt>
                <c:pt idx="107">
                  <c:v>0</c:v>
                </c:pt>
                <c:pt idx="108">
                  <c:v>1</c:v>
                </c:pt>
                <c:pt idx="109">
                  <c:v>1</c:v>
                </c:pt>
                <c:pt idx="110">
                  <c:v>0</c:v>
                </c:pt>
                <c:pt idx="111">
                  <c:v>1</c:v>
                </c:pt>
                <c:pt idx="112">
                  <c:v>1</c:v>
                </c:pt>
                <c:pt idx="113">
                  <c:v>0</c:v>
                </c:pt>
                <c:pt idx="114">
                  <c:v>1</c:v>
                </c:pt>
                <c:pt idx="115">
                  <c:v>0</c:v>
                </c:pt>
                <c:pt idx="116">
                  <c:v>0</c:v>
                </c:pt>
                <c:pt idx="117">
                  <c:v>0</c:v>
                </c:pt>
                <c:pt idx="118">
                  <c:v>1</c:v>
                </c:pt>
                <c:pt idx="119">
                  <c:v>0</c:v>
                </c:pt>
                <c:pt idx="120">
                  <c:v>0</c:v>
                </c:pt>
                <c:pt idx="121">
                  <c:v>0</c:v>
                </c:pt>
                <c:pt idx="122">
                  <c:v>0</c:v>
                </c:pt>
                <c:pt idx="123">
                  <c:v>0</c:v>
                </c:pt>
                <c:pt idx="124">
                  <c:v>0</c:v>
                </c:pt>
                <c:pt idx="125">
                  <c:v>0</c:v>
                </c:pt>
                <c:pt idx="126">
                  <c:v>1</c:v>
                </c:pt>
                <c:pt idx="127">
                  <c:v>0</c:v>
                </c:pt>
                <c:pt idx="128">
                  <c:v>0</c:v>
                </c:pt>
                <c:pt idx="129">
                  <c:v>2</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1</c:v>
                </c:pt>
                <c:pt idx="144">
                  <c:v>0</c:v>
                </c:pt>
                <c:pt idx="145">
                  <c:v>1</c:v>
                </c:pt>
                <c:pt idx="146">
                  <c:v>0</c:v>
                </c:pt>
                <c:pt idx="147">
                  <c:v>0</c:v>
                </c:pt>
                <c:pt idx="148">
                  <c:v>0</c:v>
                </c:pt>
                <c:pt idx="149">
                  <c:v>1</c:v>
                </c:pt>
                <c:pt idx="150">
                  <c:v>0</c:v>
                </c:pt>
                <c:pt idx="151">
                  <c:v>0</c:v>
                </c:pt>
                <c:pt idx="152">
                  <c:v>1</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1</c:v>
                </c:pt>
                <c:pt idx="171">
                  <c:v>0</c:v>
                </c:pt>
                <c:pt idx="172">
                  <c:v>0</c:v>
                </c:pt>
                <c:pt idx="173">
                  <c:v>1</c:v>
                </c:pt>
                <c:pt idx="174">
                  <c:v>0</c:v>
                </c:pt>
                <c:pt idx="175">
                  <c:v>1</c:v>
                </c:pt>
                <c:pt idx="176">
                  <c:v>0</c:v>
                </c:pt>
                <c:pt idx="177">
                  <c:v>0</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1</c:v>
                </c:pt>
                <c:pt idx="207">
                  <c:v>0</c:v>
                </c:pt>
                <c:pt idx="208">
                  <c:v>0</c:v>
                </c:pt>
                <c:pt idx="209">
                  <c:v>0</c:v>
                </c:pt>
                <c:pt idx="210">
                  <c:v>0</c:v>
                </c:pt>
                <c:pt idx="211">
                  <c:v>0</c:v>
                </c:pt>
                <c:pt idx="212">
                  <c:v>0</c:v>
                </c:pt>
                <c:pt idx="213">
                  <c:v>0</c:v>
                </c:pt>
                <c:pt idx="214">
                  <c:v>1</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1</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1</c:v>
                </c:pt>
                <c:pt idx="326">
                  <c:v>0</c:v>
                </c:pt>
                <c:pt idx="327">
                  <c:v>0</c:v>
                </c:pt>
                <c:pt idx="328">
                  <c:v>0</c:v>
                </c:pt>
                <c:pt idx="329">
                  <c:v>0</c:v>
                </c:pt>
                <c:pt idx="330">
                  <c:v>0</c:v>
                </c:pt>
                <c:pt idx="331">
                  <c:v>1</c:v>
                </c:pt>
                <c:pt idx="332">
                  <c:v>0</c:v>
                </c:pt>
                <c:pt idx="333">
                  <c:v>0</c:v>
                </c:pt>
                <c:pt idx="334">
                  <c:v>3</c:v>
                </c:pt>
                <c:pt idx="335">
                  <c:v>1</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4</c:v>
                </c:pt>
                <c:pt idx="350">
                  <c:v>1</c:v>
                </c:pt>
                <c:pt idx="351">
                  <c:v>0</c:v>
                </c:pt>
                <c:pt idx="352">
                  <c:v>0</c:v>
                </c:pt>
                <c:pt idx="353">
                  <c:v>0</c:v>
                </c:pt>
                <c:pt idx="354">
                  <c:v>0</c:v>
                </c:pt>
                <c:pt idx="355">
                  <c:v>0</c:v>
                </c:pt>
                <c:pt idx="356">
                  <c:v>0</c:v>
                </c:pt>
                <c:pt idx="357">
                  <c:v>0</c:v>
                </c:pt>
                <c:pt idx="358">
                  <c:v>0</c:v>
                </c:pt>
                <c:pt idx="359">
                  <c:v>0</c:v>
                </c:pt>
                <c:pt idx="360">
                  <c:v>2</c:v>
                </c:pt>
                <c:pt idx="361">
                  <c:v>0</c:v>
                </c:pt>
                <c:pt idx="362">
                  <c:v>0</c:v>
                </c:pt>
                <c:pt idx="363">
                  <c:v>0</c:v>
                </c:pt>
                <c:pt idx="364">
                  <c:v>0</c:v>
                </c:pt>
                <c:pt idx="365">
                  <c:v>0</c:v>
                </c:pt>
                <c:pt idx="366">
                  <c:v>0</c:v>
                </c:pt>
                <c:pt idx="367">
                  <c:v>3</c:v>
                </c:pt>
                <c:pt idx="368">
                  <c:v>1</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1</c:v>
                </c:pt>
                <c:pt idx="420">
                  <c:v>0</c:v>
                </c:pt>
                <c:pt idx="421">
                  <c:v>0</c:v>
                </c:pt>
                <c:pt idx="422">
                  <c:v>0</c:v>
                </c:pt>
                <c:pt idx="423">
                  <c:v>0</c:v>
                </c:pt>
                <c:pt idx="424">
                  <c:v>0</c:v>
                </c:pt>
                <c:pt idx="425">
                  <c:v>0</c:v>
                </c:pt>
                <c:pt idx="426">
                  <c:v>0</c:v>
                </c:pt>
                <c:pt idx="427">
                  <c:v>0</c:v>
                </c:pt>
                <c:pt idx="428">
                  <c:v>0</c:v>
                </c:pt>
                <c:pt idx="429">
                  <c:v>0</c:v>
                </c:pt>
                <c:pt idx="430">
                  <c:v>0</c:v>
                </c:pt>
                <c:pt idx="431">
                  <c:v>0</c:v>
                </c:pt>
                <c:pt idx="432">
                  <c:v>1</c:v>
                </c:pt>
                <c:pt idx="433">
                  <c:v>0</c:v>
                </c:pt>
                <c:pt idx="434">
                  <c:v>0</c:v>
                </c:pt>
                <c:pt idx="435">
                  <c:v>0</c:v>
                </c:pt>
                <c:pt idx="436">
                  <c:v>0</c:v>
                </c:pt>
                <c:pt idx="437">
                  <c:v>1</c:v>
                </c:pt>
                <c:pt idx="438">
                  <c:v>1</c:v>
                </c:pt>
                <c:pt idx="439">
                  <c:v>0</c:v>
                </c:pt>
                <c:pt idx="440">
                  <c:v>0</c:v>
                </c:pt>
                <c:pt idx="441">
                  <c:v>0</c:v>
                </c:pt>
                <c:pt idx="442">
                  <c:v>0</c:v>
                </c:pt>
                <c:pt idx="443">
                  <c:v>0</c:v>
                </c:pt>
                <c:pt idx="444">
                  <c:v>0</c:v>
                </c:pt>
                <c:pt idx="445">
                  <c:v>0</c:v>
                </c:pt>
                <c:pt idx="446">
                  <c:v>0</c:v>
                </c:pt>
                <c:pt idx="447">
                  <c:v>0</c:v>
                </c:pt>
                <c:pt idx="448">
                  <c:v>1</c:v>
                </c:pt>
                <c:pt idx="449">
                  <c:v>0</c:v>
                </c:pt>
                <c:pt idx="450">
                  <c:v>1</c:v>
                </c:pt>
                <c:pt idx="451">
                  <c:v>0</c:v>
                </c:pt>
                <c:pt idx="452">
                  <c:v>1</c:v>
                </c:pt>
                <c:pt idx="453">
                  <c:v>0</c:v>
                </c:pt>
                <c:pt idx="454">
                  <c:v>1</c:v>
                </c:pt>
                <c:pt idx="455">
                  <c:v>0</c:v>
                </c:pt>
                <c:pt idx="456">
                  <c:v>1</c:v>
                </c:pt>
                <c:pt idx="457">
                  <c:v>0</c:v>
                </c:pt>
                <c:pt idx="458">
                  <c:v>1</c:v>
                </c:pt>
                <c:pt idx="459">
                  <c:v>0</c:v>
                </c:pt>
                <c:pt idx="460">
                  <c:v>0</c:v>
                </c:pt>
                <c:pt idx="461">
                  <c:v>0</c:v>
                </c:pt>
                <c:pt idx="462">
                  <c:v>0</c:v>
                </c:pt>
                <c:pt idx="463">
                  <c:v>0</c:v>
                </c:pt>
                <c:pt idx="464">
                  <c:v>0</c:v>
                </c:pt>
                <c:pt idx="465">
                  <c:v>0</c:v>
                </c:pt>
                <c:pt idx="466">
                  <c:v>1</c:v>
                </c:pt>
                <c:pt idx="467">
                  <c:v>0</c:v>
                </c:pt>
                <c:pt idx="468">
                  <c:v>1</c:v>
                </c:pt>
                <c:pt idx="469">
                  <c:v>0</c:v>
                </c:pt>
                <c:pt idx="470">
                  <c:v>1</c:v>
                </c:pt>
                <c:pt idx="471">
                  <c:v>0</c:v>
                </c:pt>
                <c:pt idx="472">
                  <c:v>1</c:v>
                </c:pt>
                <c:pt idx="473">
                  <c:v>0</c:v>
                </c:pt>
                <c:pt idx="474">
                  <c:v>1</c:v>
                </c:pt>
                <c:pt idx="475">
                  <c:v>0</c:v>
                </c:pt>
                <c:pt idx="476">
                  <c:v>1</c:v>
                </c:pt>
                <c:pt idx="477">
                  <c:v>0</c:v>
                </c:pt>
                <c:pt idx="478">
                  <c:v>1</c:v>
                </c:pt>
                <c:pt idx="479">
                  <c:v>0</c:v>
                </c:pt>
                <c:pt idx="480">
                  <c:v>1</c:v>
                </c:pt>
                <c:pt idx="481">
                  <c:v>0</c:v>
                </c:pt>
                <c:pt idx="482">
                  <c:v>1</c:v>
                </c:pt>
                <c:pt idx="483">
                  <c:v>0</c:v>
                </c:pt>
                <c:pt idx="484">
                  <c:v>1</c:v>
                </c:pt>
                <c:pt idx="485">
                  <c:v>0</c:v>
                </c:pt>
                <c:pt idx="486">
                  <c:v>1</c:v>
                </c:pt>
                <c:pt idx="487">
                  <c:v>0</c:v>
                </c:pt>
                <c:pt idx="488">
                  <c:v>1</c:v>
                </c:pt>
                <c:pt idx="489">
                  <c:v>0</c:v>
                </c:pt>
                <c:pt idx="490">
                  <c:v>1</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37-6C05-41FF-9368-83C77F74F8F6}"/>
            </c:ext>
          </c:extLst>
        </c:ser>
        <c:ser>
          <c:idx val="56"/>
          <c:order val="56"/>
          <c:tx>
            <c:strRef>
              <c:f>Sheet1!$BF$1</c:f>
              <c:strCache>
                <c:ptCount val="1"/>
                <c:pt idx="0">
                  <c:v>grohe.ge</c:v>
                </c:pt>
              </c:strCache>
            </c:strRef>
          </c:tx>
          <c:spPr>
            <a:ln w="28575" cap="rnd">
              <a:solidFill>
                <a:schemeClr val="accent3"/>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Sheet1!$BF$2:$BF$498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2</c:v>
                </c:pt>
                <c:pt idx="102">
                  <c:v>0</c:v>
                </c:pt>
                <c:pt idx="103">
                  <c:v>0</c:v>
                </c:pt>
                <c:pt idx="104">
                  <c:v>0</c:v>
                </c:pt>
                <c:pt idx="105">
                  <c:v>0</c:v>
                </c:pt>
                <c:pt idx="106">
                  <c:v>0</c:v>
                </c:pt>
                <c:pt idx="107">
                  <c:v>0</c:v>
                </c:pt>
                <c:pt idx="108">
                  <c:v>2</c:v>
                </c:pt>
                <c:pt idx="109">
                  <c:v>1</c:v>
                </c:pt>
                <c:pt idx="110">
                  <c:v>0</c:v>
                </c:pt>
                <c:pt idx="111">
                  <c:v>0</c:v>
                </c:pt>
                <c:pt idx="112">
                  <c:v>0</c:v>
                </c:pt>
                <c:pt idx="113">
                  <c:v>0</c:v>
                </c:pt>
                <c:pt idx="114">
                  <c:v>0</c:v>
                </c:pt>
                <c:pt idx="115">
                  <c:v>0</c:v>
                </c:pt>
                <c:pt idx="116">
                  <c:v>3</c:v>
                </c:pt>
                <c:pt idx="117">
                  <c:v>0</c:v>
                </c:pt>
                <c:pt idx="118">
                  <c:v>0</c:v>
                </c:pt>
                <c:pt idx="119">
                  <c:v>1</c:v>
                </c:pt>
                <c:pt idx="120">
                  <c:v>0</c:v>
                </c:pt>
                <c:pt idx="121">
                  <c:v>0</c:v>
                </c:pt>
                <c:pt idx="122">
                  <c:v>0</c:v>
                </c:pt>
                <c:pt idx="123">
                  <c:v>0</c:v>
                </c:pt>
                <c:pt idx="124">
                  <c:v>0</c:v>
                </c:pt>
                <c:pt idx="125">
                  <c:v>0</c:v>
                </c:pt>
                <c:pt idx="126">
                  <c:v>0</c:v>
                </c:pt>
                <c:pt idx="127">
                  <c:v>0</c:v>
                </c:pt>
                <c:pt idx="128">
                  <c:v>0</c:v>
                </c:pt>
                <c:pt idx="129">
                  <c:v>2</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1</c:v>
                </c:pt>
                <c:pt idx="144">
                  <c:v>0</c:v>
                </c:pt>
                <c:pt idx="145">
                  <c:v>0</c:v>
                </c:pt>
                <c:pt idx="146">
                  <c:v>0</c:v>
                </c:pt>
                <c:pt idx="147">
                  <c:v>1</c:v>
                </c:pt>
                <c:pt idx="148">
                  <c:v>0</c:v>
                </c:pt>
                <c:pt idx="149">
                  <c:v>0</c:v>
                </c:pt>
                <c:pt idx="150">
                  <c:v>0</c:v>
                </c:pt>
                <c:pt idx="151">
                  <c:v>0</c:v>
                </c:pt>
                <c:pt idx="152">
                  <c:v>0</c:v>
                </c:pt>
                <c:pt idx="153">
                  <c:v>0</c:v>
                </c:pt>
                <c:pt idx="154">
                  <c:v>0</c:v>
                </c:pt>
                <c:pt idx="155">
                  <c:v>0</c:v>
                </c:pt>
                <c:pt idx="156">
                  <c:v>3</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2</c:v>
                </c:pt>
                <c:pt idx="176">
                  <c:v>0</c:v>
                </c:pt>
                <c:pt idx="177">
                  <c:v>0</c:v>
                </c:pt>
                <c:pt idx="178">
                  <c:v>0</c:v>
                </c:pt>
                <c:pt idx="179">
                  <c:v>1</c:v>
                </c:pt>
                <c:pt idx="180">
                  <c:v>0</c:v>
                </c:pt>
                <c:pt idx="181">
                  <c:v>0</c:v>
                </c:pt>
                <c:pt idx="182">
                  <c:v>1</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1</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1</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1</c:v>
                </c:pt>
                <c:pt idx="239">
                  <c:v>0</c:v>
                </c:pt>
                <c:pt idx="240">
                  <c:v>0</c:v>
                </c:pt>
                <c:pt idx="241">
                  <c:v>0</c:v>
                </c:pt>
                <c:pt idx="242">
                  <c:v>0</c:v>
                </c:pt>
                <c:pt idx="243">
                  <c:v>3</c:v>
                </c:pt>
                <c:pt idx="244">
                  <c:v>0</c:v>
                </c:pt>
                <c:pt idx="245">
                  <c:v>0</c:v>
                </c:pt>
                <c:pt idx="246">
                  <c:v>0</c:v>
                </c:pt>
                <c:pt idx="247">
                  <c:v>0</c:v>
                </c:pt>
                <c:pt idx="248">
                  <c:v>1</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1</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1</c:v>
                </c:pt>
                <c:pt idx="298">
                  <c:v>0</c:v>
                </c:pt>
                <c:pt idx="299">
                  <c:v>0</c:v>
                </c:pt>
                <c:pt idx="300">
                  <c:v>0</c:v>
                </c:pt>
                <c:pt idx="301">
                  <c:v>1</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1</c:v>
                </c:pt>
                <c:pt idx="319">
                  <c:v>0</c:v>
                </c:pt>
                <c:pt idx="320">
                  <c:v>0</c:v>
                </c:pt>
                <c:pt idx="321">
                  <c:v>0</c:v>
                </c:pt>
                <c:pt idx="322">
                  <c:v>0</c:v>
                </c:pt>
                <c:pt idx="323">
                  <c:v>0</c:v>
                </c:pt>
                <c:pt idx="324">
                  <c:v>0</c:v>
                </c:pt>
                <c:pt idx="325">
                  <c:v>0</c:v>
                </c:pt>
                <c:pt idx="326">
                  <c:v>0</c:v>
                </c:pt>
                <c:pt idx="327">
                  <c:v>0</c:v>
                </c:pt>
                <c:pt idx="328">
                  <c:v>0</c:v>
                </c:pt>
                <c:pt idx="329">
                  <c:v>0</c:v>
                </c:pt>
                <c:pt idx="330">
                  <c:v>0</c:v>
                </c:pt>
                <c:pt idx="331">
                  <c:v>2</c:v>
                </c:pt>
                <c:pt idx="332">
                  <c:v>0</c:v>
                </c:pt>
                <c:pt idx="333">
                  <c:v>0</c:v>
                </c:pt>
                <c:pt idx="334">
                  <c:v>0</c:v>
                </c:pt>
                <c:pt idx="335">
                  <c:v>0</c:v>
                </c:pt>
                <c:pt idx="336">
                  <c:v>0</c:v>
                </c:pt>
                <c:pt idx="337">
                  <c:v>0</c:v>
                </c:pt>
                <c:pt idx="338">
                  <c:v>0</c:v>
                </c:pt>
                <c:pt idx="339">
                  <c:v>0</c:v>
                </c:pt>
                <c:pt idx="340">
                  <c:v>1</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1</c:v>
                </c:pt>
                <c:pt idx="358">
                  <c:v>0</c:v>
                </c:pt>
                <c:pt idx="359">
                  <c:v>0</c:v>
                </c:pt>
                <c:pt idx="360">
                  <c:v>1</c:v>
                </c:pt>
                <c:pt idx="361">
                  <c:v>0</c:v>
                </c:pt>
                <c:pt idx="362">
                  <c:v>0</c:v>
                </c:pt>
                <c:pt idx="363">
                  <c:v>0</c:v>
                </c:pt>
                <c:pt idx="364">
                  <c:v>0</c:v>
                </c:pt>
                <c:pt idx="365">
                  <c:v>0</c:v>
                </c:pt>
                <c:pt idx="366">
                  <c:v>0</c:v>
                </c:pt>
                <c:pt idx="367">
                  <c:v>0</c:v>
                </c:pt>
                <c:pt idx="368">
                  <c:v>4</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1</c:v>
                </c:pt>
                <c:pt idx="417">
                  <c:v>0</c:v>
                </c:pt>
                <c:pt idx="418">
                  <c:v>1</c:v>
                </c:pt>
                <c:pt idx="419">
                  <c:v>0</c:v>
                </c:pt>
                <c:pt idx="420">
                  <c:v>0</c:v>
                </c:pt>
                <c:pt idx="421">
                  <c:v>0</c:v>
                </c:pt>
                <c:pt idx="422">
                  <c:v>0</c:v>
                </c:pt>
                <c:pt idx="423">
                  <c:v>0</c:v>
                </c:pt>
                <c:pt idx="424">
                  <c:v>0</c:v>
                </c:pt>
                <c:pt idx="425">
                  <c:v>1</c:v>
                </c:pt>
                <c:pt idx="426">
                  <c:v>0</c:v>
                </c:pt>
                <c:pt idx="427">
                  <c:v>0</c:v>
                </c:pt>
                <c:pt idx="428">
                  <c:v>0</c:v>
                </c:pt>
                <c:pt idx="429">
                  <c:v>0</c:v>
                </c:pt>
                <c:pt idx="430">
                  <c:v>0</c:v>
                </c:pt>
                <c:pt idx="431">
                  <c:v>1</c:v>
                </c:pt>
                <c:pt idx="432">
                  <c:v>1</c:v>
                </c:pt>
                <c:pt idx="433">
                  <c:v>1</c:v>
                </c:pt>
                <c:pt idx="434">
                  <c:v>0</c:v>
                </c:pt>
                <c:pt idx="435">
                  <c:v>0</c:v>
                </c:pt>
                <c:pt idx="436">
                  <c:v>0</c:v>
                </c:pt>
                <c:pt idx="437">
                  <c:v>1</c:v>
                </c:pt>
                <c:pt idx="438">
                  <c:v>0</c:v>
                </c:pt>
                <c:pt idx="439">
                  <c:v>0</c:v>
                </c:pt>
                <c:pt idx="440">
                  <c:v>0</c:v>
                </c:pt>
                <c:pt idx="441">
                  <c:v>0</c:v>
                </c:pt>
                <c:pt idx="442">
                  <c:v>0</c:v>
                </c:pt>
                <c:pt idx="443">
                  <c:v>0</c:v>
                </c:pt>
                <c:pt idx="444">
                  <c:v>1</c:v>
                </c:pt>
                <c:pt idx="445">
                  <c:v>0</c:v>
                </c:pt>
                <c:pt idx="446">
                  <c:v>1</c:v>
                </c:pt>
                <c:pt idx="447">
                  <c:v>0</c:v>
                </c:pt>
                <c:pt idx="448">
                  <c:v>1</c:v>
                </c:pt>
                <c:pt idx="449">
                  <c:v>0</c:v>
                </c:pt>
                <c:pt idx="450">
                  <c:v>1</c:v>
                </c:pt>
                <c:pt idx="451">
                  <c:v>1</c:v>
                </c:pt>
                <c:pt idx="452">
                  <c:v>1</c:v>
                </c:pt>
                <c:pt idx="453">
                  <c:v>0</c:v>
                </c:pt>
                <c:pt idx="454">
                  <c:v>1</c:v>
                </c:pt>
                <c:pt idx="455">
                  <c:v>0</c:v>
                </c:pt>
                <c:pt idx="456">
                  <c:v>1</c:v>
                </c:pt>
                <c:pt idx="457">
                  <c:v>0</c:v>
                </c:pt>
                <c:pt idx="458">
                  <c:v>1</c:v>
                </c:pt>
                <c:pt idx="459">
                  <c:v>0</c:v>
                </c:pt>
                <c:pt idx="460">
                  <c:v>0</c:v>
                </c:pt>
                <c:pt idx="461">
                  <c:v>0</c:v>
                </c:pt>
                <c:pt idx="462">
                  <c:v>0</c:v>
                </c:pt>
                <c:pt idx="463">
                  <c:v>0</c:v>
                </c:pt>
                <c:pt idx="464">
                  <c:v>0</c:v>
                </c:pt>
                <c:pt idx="465">
                  <c:v>0</c:v>
                </c:pt>
                <c:pt idx="466">
                  <c:v>1</c:v>
                </c:pt>
                <c:pt idx="467">
                  <c:v>0</c:v>
                </c:pt>
                <c:pt idx="468">
                  <c:v>1</c:v>
                </c:pt>
                <c:pt idx="469">
                  <c:v>0</c:v>
                </c:pt>
                <c:pt idx="470">
                  <c:v>1</c:v>
                </c:pt>
                <c:pt idx="471">
                  <c:v>0</c:v>
                </c:pt>
                <c:pt idx="472">
                  <c:v>1</c:v>
                </c:pt>
                <c:pt idx="473">
                  <c:v>0</c:v>
                </c:pt>
                <c:pt idx="474">
                  <c:v>1</c:v>
                </c:pt>
                <c:pt idx="475">
                  <c:v>0</c:v>
                </c:pt>
                <c:pt idx="476">
                  <c:v>1</c:v>
                </c:pt>
                <c:pt idx="477">
                  <c:v>0</c:v>
                </c:pt>
                <c:pt idx="478">
                  <c:v>1</c:v>
                </c:pt>
                <c:pt idx="479">
                  <c:v>0</c:v>
                </c:pt>
                <c:pt idx="480">
                  <c:v>1</c:v>
                </c:pt>
                <c:pt idx="481">
                  <c:v>0</c:v>
                </c:pt>
                <c:pt idx="482">
                  <c:v>0</c:v>
                </c:pt>
                <c:pt idx="483">
                  <c:v>0</c:v>
                </c:pt>
                <c:pt idx="484">
                  <c:v>1</c:v>
                </c:pt>
                <c:pt idx="485">
                  <c:v>0</c:v>
                </c:pt>
                <c:pt idx="486">
                  <c:v>1</c:v>
                </c:pt>
                <c:pt idx="487">
                  <c:v>0</c:v>
                </c:pt>
                <c:pt idx="488">
                  <c:v>1</c:v>
                </c:pt>
                <c:pt idx="489">
                  <c:v>0</c:v>
                </c:pt>
                <c:pt idx="490">
                  <c:v>1</c:v>
                </c:pt>
                <c:pt idx="491">
                  <c:v>0</c:v>
                </c:pt>
                <c:pt idx="492">
                  <c:v>1</c:v>
                </c:pt>
                <c:pt idx="493">
                  <c:v>0</c:v>
                </c:pt>
                <c:pt idx="494">
                  <c:v>1</c:v>
                </c:pt>
                <c:pt idx="495">
                  <c:v>0</c:v>
                </c:pt>
                <c:pt idx="496">
                  <c:v>1</c:v>
                </c:pt>
              </c:numCache>
            </c:numRef>
          </c:val>
          <c:smooth val="0"/>
          <c:extLst>
            <c:ext xmlns:c16="http://schemas.microsoft.com/office/drawing/2014/chart" uri="{C3380CC4-5D6E-409C-BE32-E72D297353CC}">
              <c16:uniqueId val="{00000038-6C05-41FF-9368-83C77F74F8F6}"/>
            </c:ext>
          </c:extLst>
        </c:ser>
        <c:ser>
          <c:idx val="57"/>
          <c:order val="57"/>
          <c:tx>
            <c:strRef>
              <c:f>Sheet1!$BG$1</c:f>
              <c:strCache>
                <c:ptCount val="1"/>
                <c:pt idx="0">
                  <c:v>grohe.am</c:v>
                </c:pt>
              </c:strCache>
            </c:strRef>
          </c:tx>
          <c:spPr>
            <a:ln w="28575" cap="rnd">
              <a:solidFill>
                <a:schemeClr val="accent4"/>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Sheet1!$BG$2:$BG$498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c:v>
                </c:pt>
                <c:pt idx="83">
                  <c:v>0</c:v>
                </c:pt>
                <c:pt idx="84">
                  <c:v>0</c:v>
                </c:pt>
                <c:pt idx="85">
                  <c:v>0</c:v>
                </c:pt>
                <c:pt idx="86">
                  <c:v>0</c:v>
                </c:pt>
                <c:pt idx="87">
                  <c:v>0</c:v>
                </c:pt>
                <c:pt idx="88">
                  <c:v>0</c:v>
                </c:pt>
                <c:pt idx="89">
                  <c:v>2</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1</c:v>
                </c:pt>
                <c:pt idx="107">
                  <c:v>0</c:v>
                </c:pt>
                <c:pt idx="108">
                  <c:v>1</c:v>
                </c:pt>
                <c:pt idx="109">
                  <c:v>1</c:v>
                </c:pt>
                <c:pt idx="110">
                  <c:v>0</c:v>
                </c:pt>
                <c:pt idx="111">
                  <c:v>1</c:v>
                </c:pt>
                <c:pt idx="112">
                  <c:v>1</c:v>
                </c:pt>
                <c:pt idx="113">
                  <c:v>0</c:v>
                </c:pt>
                <c:pt idx="114">
                  <c:v>1</c:v>
                </c:pt>
                <c:pt idx="115">
                  <c:v>0</c:v>
                </c:pt>
                <c:pt idx="116">
                  <c:v>0</c:v>
                </c:pt>
                <c:pt idx="117">
                  <c:v>0</c:v>
                </c:pt>
                <c:pt idx="118">
                  <c:v>1</c:v>
                </c:pt>
                <c:pt idx="119">
                  <c:v>0</c:v>
                </c:pt>
                <c:pt idx="120">
                  <c:v>0</c:v>
                </c:pt>
                <c:pt idx="121">
                  <c:v>0</c:v>
                </c:pt>
                <c:pt idx="122">
                  <c:v>0</c:v>
                </c:pt>
                <c:pt idx="123">
                  <c:v>0</c:v>
                </c:pt>
                <c:pt idx="124">
                  <c:v>0</c:v>
                </c:pt>
                <c:pt idx="125">
                  <c:v>0</c:v>
                </c:pt>
                <c:pt idx="126">
                  <c:v>1</c:v>
                </c:pt>
                <c:pt idx="127">
                  <c:v>0</c:v>
                </c:pt>
                <c:pt idx="128">
                  <c:v>0</c:v>
                </c:pt>
                <c:pt idx="129">
                  <c:v>2</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1</c:v>
                </c:pt>
                <c:pt idx="144">
                  <c:v>0</c:v>
                </c:pt>
                <c:pt idx="145">
                  <c:v>1</c:v>
                </c:pt>
                <c:pt idx="146">
                  <c:v>0</c:v>
                </c:pt>
                <c:pt idx="147">
                  <c:v>0</c:v>
                </c:pt>
                <c:pt idx="148">
                  <c:v>0</c:v>
                </c:pt>
                <c:pt idx="149">
                  <c:v>1</c:v>
                </c:pt>
                <c:pt idx="150">
                  <c:v>0</c:v>
                </c:pt>
                <c:pt idx="151">
                  <c:v>0</c:v>
                </c:pt>
                <c:pt idx="152">
                  <c:v>1</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1</c:v>
                </c:pt>
                <c:pt idx="171">
                  <c:v>0</c:v>
                </c:pt>
                <c:pt idx="172">
                  <c:v>0</c:v>
                </c:pt>
                <c:pt idx="173">
                  <c:v>1</c:v>
                </c:pt>
                <c:pt idx="174">
                  <c:v>0</c:v>
                </c:pt>
                <c:pt idx="175">
                  <c:v>1</c:v>
                </c:pt>
                <c:pt idx="176">
                  <c:v>0</c:v>
                </c:pt>
                <c:pt idx="177">
                  <c:v>0</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1</c:v>
                </c:pt>
                <c:pt idx="207">
                  <c:v>0</c:v>
                </c:pt>
                <c:pt idx="208">
                  <c:v>0</c:v>
                </c:pt>
                <c:pt idx="209">
                  <c:v>0</c:v>
                </c:pt>
                <c:pt idx="210">
                  <c:v>0</c:v>
                </c:pt>
                <c:pt idx="211">
                  <c:v>0</c:v>
                </c:pt>
                <c:pt idx="212">
                  <c:v>0</c:v>
                </c:pt>
                <c:pt idx="213">
                  <c:v>0</c:v>
                </c:pt>
                <c:pt idx="214">
                  <c:v>1</c:v>
                </c:pt>
                <c:pt idx="215">
                  <c:v>0</c:v>
                </c:pt>
                <c:pt idx="216">
                  <c:v>1</c:v>
                </c:pt>
                <c:pt idx="217">
                  <c:v>0</c:v>
                </c:pt>
                <c:pt idx="218">
                  <c:v>0</c:v>
                </c:pt>
                <c:pt idx="219">
                  <c:v>0</c:v>
                </c:pt>
                <c:pt idx="220">
                  <c:v>0</c:v>
                </c:pt>
                <c:pt idx="221">
                  <c:v>0</c:v>
                </c:pt>
                <c:pt idx="222">
                  <c:v>0</c:v>
                </c:pt>
                <c:pt idx="223">
                  <c:v>0</c:v>
                </c:pt>
                <c:pt idx="224">
                  <c:v>0</c:v>
                </c:pt>
                <c:pt idx="225">
                  <c:v>0</c:v>
                </c:pt>
                <c:pt idx="226">
                  <c:v>0</c:v>
                </c:pt>
                <c:pt idx="227">
                  <c:v>2</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1</c:v>
                </c:pt>
                <c:pt idx="242">
                  <c:v>0</c:v>
                </c:pt>
                <c:pt idx="243">
                  <c:v>0</c:v>
                </c:pt>
                <c:pt idx="244">
                  <c:v>0</c:v>
                </c:pt>
                <c:pt idx="245">
                  <c:v>0</c:v>
                </c:pt>
                <c:pt idx="246">
                  <c:v>0</c:v>
                </c:pt>
                <c:pt idx="247">
                  <c:v>0</c:v>
                </c:pt>
                <c:pt idx="248">
                  <c:v>1</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1</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1</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1</c:v>
                </c:pt>
                <c:pt idx="319">
                  <c:v>0</c:v>
                </c:pt>
                <c:pt idx="320">
                  <c:v>0</c:v>
                </c:pt>
                <c:pt idx="321">
                  <c:v>0</c:v>
                </c:pt>
                <c:pt idx="322">
                  <c:v>0</c:v>
                </c:pt>
                <c:pt idx="323">
                  <c:v>0</c:v>
                </c:pt>
                <c:pt idx="324">
                  <c:v>0</c:v>
                </c:pt>
                <c:pt idx="325">
                  <c:v>1</c:v>
                </c:pt>
                <c:pt idx="326">
                  <c:v>0</c:v>
                </c:pt>
                <c:pt idx="327">
                  <c:v>0</c:v>
                </c:pt>
                <c:pt idx="328">
                  <c:v>0</c:v>
                </c:pt>
                <c:pt idx="329">
                  <c:v>0</c:v>
                </c:pt>
                <c:pt idx="330">
                  <c:v>0</c:v>
                </c:pt>
                <c:pt idx="331">
                  <c:v>1</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1</c:v>
                </c:pt>
                <c:pt idx="358">
                  <c:v>0</c:v>
                </c:pt>
                <c:pt idx="359">
                  <c:v>0</c:v>
                </c:pt>
                <c:pt idx="360">
                  <c:v>1</c:v>
                </c:pt>
                <c:pt idx="361">
                  <c:v>0</c:v>
                </c:pt>
                <c:pt idx="362">
                  <c:v>0</c:v>
                </c:pt>
                <c:pt idx="363">
                  <c:v>0</c:v>
                </c:pt>
                <c:pt idx="364">
                  <c:v>0</c:v>
                </c:pt>
                <c:pt idx="365">
                  <c:v>0</c:v>
                </c:pt>
                <c:pt idx="366">
                  <c:v>0</c:v>
                </c:pt>
                <c:pt idx="367">
                  <c:v>0</c:v>
                </c:pt>
                <c:pt idx="368">
                  <c:v>5</c:v>
                </c:pt>
                <c:pt idx="369">
                  <c:v>0</c:v>
                </c:pt>
                <c:pt idx="370">
                  <c:v>0</c:v>
                </c:pt>
                <c:pt idx="371">
                  <c:v>0</c:v>
                </c:pt>
                <c:pt idx="372">
                  <c:v>0</c:v>
                </c:pt>
                <c:pt idx="373">
                  <c:v>0</c:v>
                </c:pt>
                <c:pt idx="374">
                  <c:v>0</c:v>
                </c:pt>
                <c:pt idx="375">
                  <c:v>0</c:v>
                </c:pt>
                <c:pt idx="376">
                  <c:v>0</c:v>
                </c:pt>
                <c:pt idx="377">
                  <c:v>0</c:v>
                </c:pt>
                <c:pt idx="378">
                  <c:v>0</c:v>
                </c:pt>
                <c:pt idx="379">
                  <c:v>1</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1</c:v>
                </c:pt>
                <c:pt idx="421">
                  <c:v>1</c:v>
                </c:pt>
                <c:pt idx="422">
                  <c:v>0</c:v>
                </c:pt>
                <c:pt idx="423">
                  <c:v>0</c:v>
                </c:pt>
                <c:pt idx="424">
                  <c:v>0</c:v>
                </c:pt>
                <c:pt idx="425">
                  <c:v>0</c:v>
                </c:pt>
                <c:pt idx="426">
                  <c:v>0</c:v>
                </c:pt>
                <c:pt idx="427">
                  <c:v>0</c:v>
                </c:pt>
                <c:pt idx="428">
                  <c:v>0</c:v>
                </c:pt>
                <c:pt idx="429">
                  <c:v>0</c:v>
                </c:pt>
                <c:pt idx="430">
                  <c:v>0</c:v>
                </c:pt>
                <c:pt idx="431">
                  <c:v>0</c:v>
                </c:pt>
                <c:pt idx="432">
                  <c:v>1</c:v>
                </c:pt>
                <c:pt idx="433">
                  <c:v>0</c:v>
                </c:pt>
                <c:pt idx="434">
                  <c:v>0</c:v>
                </c:pt>
                <c:pt idx="435">
                  <c:v>0</c:v>
                </c:pt>
                <c:pt idx="436">
                  <c:v>0</c:v>
                </c:pt>
                <c:pt idx="437">
                  <c:v>1</c:v>
                </c:pt>
                <c:pt idx="438">
                  <c:v>0</c:v>
                </c:pt>
                <c:pt idx="439">
                  <c:v>0</c:v>
                </c:pt>
                <c:pt idx="440">
                  <c:v>0</c:v>
                </c:pt>
                <c:pt idx="441">
                  <c:v>0</c:v>
                </c:pt>
                <c:pt idx="442">
                  <c:v>0</c:v>
                </c:pt>
                <c:pt idx="443">
                  <c:v>0</c:v>
                </c:pt>
                <c:pt idx="444">
                  <c:v>1</c:v>
                </c:pt>
                <c:pt idx="445">
                  <c:v>0</c:v>
                </c:pt>
                <c:pt idx="446">
                  <c:v>0</c:v>
                </c:pt>
                <c:pt idx="447">
                  <c:v>1</c:v>
                </c:pt>
                <c:pt idx="448">
                  <c:v>0</c:v>
                </c:pt>
                <c:pt idx="449">
                  <c:v>1</c:v>
                </c:pt>
                <c:pt idx="450">
                  <c:v>0</c:v>
                </c:pt>
                <c:pt idx="451">
                  <c:v>1</c:v>
                </c:pt>
                <c:pt idx="452">
                  <c:v>0</c:v>
                </c:pt>
                <c:pt idx="453">
                  <c:v>1</c:v>
                </c:pt>
                <c:pt idx="454">
                  <c:v>0</c:v>
                </c:pt>
                <c:pt idx="455">
                  <c:v>1</c:v>
                </c:pt>
                <c:pt idx="456">
                  <c:v>0</c:v>
                </c:pt>
                <c:pt idx="457">
                  <c:v>0</c:v>
                </c:pt>
                <c:pt idx="458">
                  <c:v>0</c:v>
                </c:pt>
                <c:pt idx="459">
                  <c:v>1</c:v>
                </c:pt>
                <c:pt idx="460">
                  <c:v>0</c:v>
                </c:pt>
                <c:pt idx="461">
                  <c:v>0</c:v>
                </c:pt>
                <c:pt idx="462">
                  <c:v>0</c:v>
                </c:pt>
                <c:pt idx="463">
                  <c:v>0</c:v>
                </c:pt>
                <c:pt idx="464">
                  <c:v>0</c:v>
                </c:pt>
                <c:pt idx="465">
                  <c:v>0</c:v>
                </c:pt>
                <c:pt idx="466">
                  <c:v>1</c:v>
                </c:pt>
                <c:pt idx="467">
                  <c:v>0</c:v>
                </c:pt>
                <c:pt idx="468">
                  <c:v>1</c:v>
                </c:pt>
                <c:pt idx="469">
                  <c:v>1</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39-6C05-41FF-9368-83C77F74F8F6}"/>
            </c:ext>
          </c:extLst>
        </c:ser>
        <c:ser>
          <c:idx val="58"/>
          <c:order val="58"/>
          <c:tx>
            <c:strRef>
              <c:f>Sheet1!$BH$1</c:f>
              <c:strCache>
                <c:ptCount val="1"/>
                <c:pt idx="0">
                  <c:v>grohe_bulgaria</c:v>
                </c:pt>
              </c:strCache>
            </c:strRef>
          </c:tx>
          <c:spPr>
            <a:ln w="28575" cap="rnd">
              <a:solidFill>
                <a:schemeClr val="accent5"/>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Sheet1!$BH$2:$BH$498</c:f>
              <c:numCache>
                <c:formatCode>General</c:formatCode>
                <c:ptCount val="497"/>
                <c:pt idx="0">
                  <c:v>0</c:v>
                </c:pt>
                <c:pt idx="1">
                  <c:v>0</c:v>
                </c:pt>
                <c:pt idx="2">
                  <c:v>0</c:v>
                </c:pt>
                <c:pt idx="3">
                  <c:v>0</c:v>
                </c:pt>
                <c:pt idx="4">
                  <c:v>0</c:v>
                </c:pt>
                <c:pt idx="5">
                  <c:v>1</c:v>
                </c:pt>
                <c:pt idx="6">
                  <c:v>0</c:v>
                </c:pt>
                <c:pt idx="7">
                  <c:v>0</c:v>
                </c:pt>
                <c:pt idx="8">
                  <c:v>0</c:v>
                </c:pt>
                <c:pt idx="9">
                  <c:v>0</c:v>
                </c:pt>
                <c:pt idx="10">
                  <c:v>1</c:v>
                </c:pt>
                <c:pt idx="11">
                  <c:v>0</c:v>
                </c:pt>
                <c:pt idx="12">
                  <c:v>0</c:v>
                </c:pt>
                <c:pt idx="13">
                  <c:v>1</c:v>
                </c:pt>
                <c:pt idx="14">
                  <c:v>0</c:v>
                </c:pt>
                <c:pt idx="15">
                  <c:v>0</c:v>
                </c:pt>
                <c:pt idx="16">
                  <c:v>0</c:v>
                </c:pt>
                <c:pt idx="17">
                  <c:v>1</c:v>
                </c:pt>
                <c:pt idx="18">
                  <c:v>1</c:v>
                </c:pt>
                <c:pt idx="19">
                  <c:v>1</c:v>
                </c:pt>
                <c:pt idx="20">
                  <c:v>1</c:v>
                </c:pt>
                <c:pt idx="21">
                  <c:v>1</c:v>
                </c:pt>
                <c:pt idx="22">
                  <c:v>1</c:v>
                </c:pt>
                <c:pt idx="23">
                  <c:v>1</c:v>
                </c:pt>
                <c:pt idx="24">
                  <c:v>0</c:v>
                </c:pt>
                <c:pt idx="25">
                  <c:v>0</c:v>
                </c:pt>
                <c:pt idx="26">
                  <c:v>1</c:v>
                </c:pt>
                <c:pt idx="27">
                  <c:v>0</c:v>
                </c:pt>
                <c:pt idx="28">
                  <c:v>0</c:v>
                </c:pt>
                <c:pt idx="29">
                  <c:v>0</c:v>
                </c:pt>
                <c:pt idx="30">
                  <c:v>0</c:v>
                </c:pt>
                <c:pt idx="31">
                  <c:v>0</c:v>
                </c:pt>
                <c:pt idx="32">
                  <c:v>1</c:v>
                </c:pt>
                <c:pt idx="33">
                  <c:v>0</c:v>
                </c:pt>
                <c:pt idx="34">
                  <c:v>1</c:v>
                </c:pt>
                <c:pt idx="35">
                  <c:v>0</c:v>
                </c:pt>
                <c:pt idx="36">
                  <c:v>0</c:v>
                </c:pt>
                <c:pt idx="37">
                  <c:v>0</c:v>
                </c:pt>
                <c:pt idx="38">
                  <c:v>0</c:v>
                </c:pt>
                <c:pt idx="39">
                  <c:v>1</c:v>
                </c:pt>
                <c:pt idx="40">
                  <c:v>0</c:v>
                </c:pt>
                <c:pt idx="41">
                  <c:v>1</c:v>
                </c:pt>
                <c:pt idx="42">
                  <c:v>0</c:v>
                </c:pt>
                <c:pt idx="43">
                  <c:v>0</c:v>
                </c:pt>
                <c:pt idx="44">
                  <c:v>0</c:v>
                </c:pt>
                <c:pt idx="45">
                  <c:v>0</c:v>
                </c:pt>
                <c:pt idx="46">
                  <c:v>1</c:v>
                </c:pt>
                <c:pt idx="47">
                  <c:v>0</c:v>
                </c:pt>
                <c:pt idx="48">
                  <c:v>0</c:v>
                </c:pt>
                <c:pt idx="49">
                  <c:v>1</c:v>
                </c:pt>
                <c:pt idx="50">
                  <c:v>0</c:v>
                </c:pt>
                <c:pt idx="51">
                  <c:v>0</c:v>
                </c:pt>
                <c:pt idx="52">
                  <c:v>0</c:v>
                </c:pt>
                <c:pt idx="53">
                  <c:v>0</c:v>
                </c:pt>
                <c:pt idx="54">
                  <c:v>0</c:v>
                </c:pt>
                <c:pt idx="55">
                  <c:v>0</c:v>
                </c:pt>
                <c:pt idx="56">
                  <c:v>1</c:v>
                </c:pt>
                <c:pt idx="57">
                  <c:v>0</c:v>
                </c:pt>
                <c:pt idx="58">
                  <c:v>0</c:v>
                </c:pt>
                <c:pt idx="59">
                  <c:v>0</c:v>
                </c:pt>
                <c:pt idx="60">
                  <c:v>0</c:v>
                </c:pt>
                <c:pt idx="61">
                  <c:v>1</c:v>
                </c:pt>
                <c:pt idx="62">
                  <c:v>0</c:v>
                </c:pt>
                <c:pt idx="63">
                  <c:v>0</c:v>
                </c:pt>
                <c:pt idx="64">
                  <c:v>0</c:v>
                </c:pt>
                <c:pt idx="65">
                  <c:v>0</c:v>
                </c:pt>
                <c:pt idx="66">
                  <c:v>1</c:v>
                </c:pt>
                <c:pt idx="67">
                  <c:v>0</c:v>
                </c:pt>
                <c:pt idx="68">
                  <c:v>1</c:v>
                </c:pt>
                <c:pt idx="69">
                  <c:v>0</c:v>
                </c:pt>
                <c:pt idx="70">
                  <c:v>1</c:v>
                </c:pt>
                <c:pt idx="71">
                  <c:v>0</c:v>
                </c:pt>
                <c:pt idx="72">
                  <c:v>0</c:v>
                </c:pt>
                <c:pt idx="73">
                  <c:v>0</c:v>
                </c:pt>
                <c:pt idx="74">
                  <c:v>1</c:v>
                </c:pt>
                <c:pt idx="75">
                  <c:v>0</c:v>
                </c:pt>
                <c:pt idx="76">
                  <c:v>0</c:v>
                </c:pt>
                <c:pt idx="77">
                  <c:v>1</c:v>
                </c:pt>
                <c:pt idx="78">
                  <c:v>0</c:v>
                </c:pt>
                <c:pt idx="79">
                  <c:v>0</c:v>
                </c:pt>
                <c:pt idx="80">
                  <c:v>0</c:v>
                </c:pt>
                <c:pt idx="81">
                  <c:v>0</c:v>
                </c:pt>
                <c:pt idx="82">
                  <c:v>0</c:v>
                </c:pt>
                <c:pt idx="83">
                  <c:v>2</c:v>
                </c:pt>
                <c:pt idx="84">
                  <c:v>0</c:v>
                </c:pt>
                <c:pt idx="85">
                  <c:v>0</c:v>
                </c:pt>
                <c:pt idx="86">
                  <c:v>0</c:v>
                </c:pt>
                <c:pt idx="87">
                  <c:v>1</c:v>
                </c:pt>
                <c:pt idx="88">
                  <c:v>1</c:v>
                </c:pt>
                <c:pt idx="89">
                  <c:v>0</c:v>
                </c:pt>
                <c:pt idx="90">
                  <c:v>1</c:v>
                </c:pt>
                <c:pt idx="91">
                  <c:v>0</c:v>
                </c:pt>
                <c:pt idx="92">
                  <c:v>0</c:v>
                </c:pt>
                <c:pt idx="93">
                  <c:v>0</c:v>
                </c:pt>
                <c:pt idx="94">
                  <c:v>1</c:v>
                </c:pt>
                <c:pt idx="95">
                  <c:v>1</c:v>
                </c:pt>
                <c:pt idx="96">
                  <c:v>0</c:v>
                </c:pt>
                <c:pt idx="97">
                  <c:v>0</c:v>
                </c:pt>
                <c:pt idx="98">
                  <c:v>1</c:v>
                </c:pt>
                <c:pt idx="99">
                  <c:v>0</c:v>
                </c:pt>
                <c:pt idx="100">
                  <c:v>0</c:v>
                </c:pt>
                <c:pt idx="101">
                  <c:v>1</c:v>
                </c:pt>
                <c:pt idx="102">
                  <c:v>0</c:v>
                </c:pt>
                <c:pt idx="103">
                  <c:v>0</c:v>
                </c:pt>
                <c:pt idx="104">
                  <c:v>0</c:v>
                </c:pt>
                <c:pt idx="105">
                  <c:v>0</c:v>
                </c:pt>
                <c:pt idx="106">
                  <c:v>1</c:v>
                </c:pt>
                <c:pt idx="107">
                  <c:v>0</c:v>
                </c:pt>
                <c:pt idx="108">
                  <c:v>1</c:v>
                </c:pt>
                <c:pt idx="109">
                  <c:v>0</c:v>
                </c:pt>
                <c:pt idx="110">
                  <c:v>0</c:v>
                </c:pt>
                <c:pt idx="111">
                  <c:v>0</c:v>
                </c:pt>
                <c:pt idx="112">
                  <c:v>0</c:v>
                </c:pt>
                <c:pt idx="113">
                  <c:v>0</c:v>
                </c:pt>
                <c:pt idx="114">
                  <c:v>0</c:v>
                </c:pt>
                <c:pt idx="115">
                  <c:v>0</c:v>
                </c:pt>
                <c:pt idx="116">
                  <c:v>0</c:v>
                </c:pt>
                <c:pt idx="117">
                  <c:v>0</c:v>
                </c:pt>
                <c:pt idx="118">
                  <c:v>1</c:v>
                </c:pt>
                <c:pt idx="119">
                  <c:v>0</c:v>
                </c:pt>
                <c:pt idx="120">
                  <c:v>0</c:v>
                </c:pt>
                <c:pt idx="121">
                  <c:v>0</c:v>
                </c:pt>
                <c:pt idx="122">
                  <c:v>0</c:v>
                </c:pt>
                <c:pt idx="123">
                  <c:v>1</c:v>
                </c:pt>
                <c:pt idx="124">
                  <c:v>0</c:v>
                </c:pt>
                <c:pt idx="125">
                  <c:v>1</c:v>
                </c:pt>
                <c:pt idx="126">
                  <c:v>0</c:v>
                </c:pt>
                <c:pt idx="127">
                  <c:v>0</c:v>
                </c:pt>
                <c:pt idx="128">
                  <c:v>1</c:v>
                </c:pt>
                <c:pt idx="129">
                  <c:v>0</c:v>
                </c:pt>
                <c:pt idx="130">
                  <c:v>0</c:v>
                </c:pt>
                <c:pt idx="131">
                  <c:v>0</c:v>
                </c:pt>
                <c:pt idx="132">
                  <c:v>0</c:v>
                </c:pt>
                <c:pt idx="133">
                  <c:v>1</c:v>
                </c:pt>
                <c:pt idx="134">
                  <c:v>0</c:v>
                </c:pt>
                <c:pt idx="135">
                  <c:v>0</c:v>
                </c:pt>
                <c:pt idx="136">
                  <c:v>0</c:v>
                </c:pt>
                <c:pt idx="137">
                  <c:v>1</c:v>
                </c:pt>
                <c:pt idx="138">
                  <c:v>0</c:v>
                </c:pt>
                <c:pt idx="139">
                  <c:v>0</c:v>
                </c:pt>
                <c:pt idx="140">
                  <c:v>0</c:v>
                </c:pt>
                <c:pt idx="141">
                  <c:v>0</c:v>
                </c:pt>
                <c:pt idx="142">
                  <c:v>0</c:v>
                </c:pt>
                <c:pt idx="143">
                  <c:v>0</c:v>
                </c:pt>
                <c:pt idx="144">
                  <c:v>1</c:v>
                </c:pt>
                <c:pt idx="145">
                  <c:v>0</c:v>
                </c:pt>
                <c:pt idx="146">
                  <c:v>0</c:v>
                </c:pt>
                <c:pt idx="147">
                  <c:v>0</c:v>
                </c:pt>
                <c:pt idx="148">
                  <c:v>0</c:v>
                </c:pt>
                <c:pt idx="149">
                  <c:v>0</c:v>
                </c:pt>
                <c:pt idx="150">
                  <c:v>1</c:v>
                </c:pt>
                <c:pt idx="151">
                  <c:v>1</c:v>
                </c:pt>
                <c:pt idx="152">
                  <c:v>0</c:v>
                </c:pt>
                <c:pt idx="153">
                  <c:v>0</c:v>
                </c:pt>
                <c:pt idx="154">
                  <c:v>1</c:v>
                </c:pt>
                <c:pt idx="155">
                  <c:v>0</c:v>
                </c:pt>
                <c:pt idx="156">
                  <c:v>0</c:v>
                </c:pt>
                <c:pt idx="157">
                  <c:v>1</c:v>
                </c:pt>
                <c:pt idx="158">
                  <c:v>0</c:v>
                </c:pt>
                <c:pt idx="159">
                  <c:v>0</c:v>
                </c:pt>
                <c:pt idx="160">
                  <c:v>1</c:v>
                </c:pt>
                <c:pt idx="161">
                  <c:v>0</c:v>
                </c:pt>
                <c:pt idx="162">
                  <c:v>0</c:v>
                </c:pt>
                <c:pt idx="163">
                  <c:v>0</c:v>
                </c:pt>
                <c:pt idx="164">
                  <c:v>0</c:v>
                </c:pt>
                <c:pt idx="165">
                  <c:v>1</c:v>
                </c:pt>
                <c:pt idx="166">
                  <c:v>0</c:v>
                </c:pt>
                <c:pt idx="167">
                  <c:v>0</c:v>
                </c:pt>
                <c:pt idx="168">
                  <c:v>0</c:v>
                </c:pt>
                <c:pt idx="169">
                  <c:v>1</c:v>
                </c:pt>
                <c:pt idx="170">
                  <c:v>0</c:v>
                </c:pt>
                <c:pt idx="171">
                  <c:v>0</c:v>
                </c:pt>
                <c:pt idx="172">
                  <c:v>1</c:v>
                </c:pt>
                <c:pt idx="173">
                  <c:v>0</c:v>
                </c:pt>
                <c:pt idx="174">
                  <c:v>0</c:v>
                </c:pt>
                <c:pt idx="175">
                  <c:v>0</c:v>
                </c:pt>
                <c:pt idx="176">
                  <c:v>0</c:v>
                </c:pt>
                <c:pt idx="177">
                  <c:v>0</c:v>
                </c:pt>
                <c:pt idx="178">
                  <c:v>0</c:v>
                </c:pt>
                <c:pt idx="179">
                  <c:v>0</c:v>
                </c:pt>
                <c:pt idx="180">
                  <c:v>0</c:v>
                </c:pt>
                <c:pt idx="181">
                  <c:v>1</c:v>
                </c:pt>
                <c:pt idx="182">
                  <c:v>0</c:v>
                </c:pt>
                <c:pt idx="183">
                  <c:v>0</c:v>
                </c:pt>
                <c:pt idx="184">
                  <c:v>0</c:v>
                </c:pt>
                <c:pt idx="185">
                  <c:v>0</c:v>
                </c:pt>
                <c:pt idx="186">
                  <c:v>1</c:v>
                </c:pt>
                <c:pt idx="187">
                  <c:v>0</c:v>
                </c:pt>
                <c:pt idx="188">
                  <c:v>0</c:v>
                </c:pt>
                <c:pt idx="189">
                  <c:v>0</c:v>
                </c:pt>
                <c:pt idx="190">
                  <c:v>1</c:v>
                </c:pt>
                <c:pt idx="191">
                  <c:v>0</c:v>
                </c:pt>
                <c:pt idx="192">
                  <c:v>0</c:v>
                </c:pt>
                <c:pt idx="193">
                  <c:v>0</c:v>
                </c:pt>
                <c:pt idx="194">
                  <c:v>0</c:v>
                </c:pt>
                <c:pt idx="195">
                  <c:v>0</c:v>
                </c:pt>
                <c:pt idx="196">
                  <c:v>0</c:v>
                </c:pt>
                <c:pt idx="197">
                  <c:v>1</c:v>
                </c:pt>
                <c:pt idx="198">
                  <c:v>0</c:v>
                </c:pt>
                <c:pt idx="199">
                  <c:v>0</c:v>
                </c:pt>
                <c:pt idx="200">
                  <c:v>0</c:v>
                </c:pt>
                <c:pt idx="201">
                  <c:v>0</c:v>
                </c:pt>
                <c:pt idx="202">
                  <c:v>0</c:v>
                </c:pt>
                <c:pt idx="203">
                  <c:v>0</c:v>
                </c:pt>
                <c:pt idx="204">
                  <c:v>0</c:v>
                </c:pt>
                <c:pt idx="205">
                  <c:v>0</c:v>
                </c:pt>
                <c:pt idx="206">
                  <c:v>0</c:v>
                </c:pt>
                <c:pt idx="207">
                  <c:v>0</c:v>
                </c:pt>
                <c:pt idx="208">
                  <c:v>0</c:v>
                </c:pt>
                <c:pt idx="209">
                  <c:v>0</c:v>
                </c:pt>
                <c:pt idx="210">
                  <c:v>1</c:v>
                </c:pt>
                <c:pt idx="211">
                  <c:v>0</c:v>
                </c:pt>
                <c:pt idx="212">
                  <c:v>0</c:v>
                </c:pt>
                <c:pt idx="213">
                  <c:v>0</c:v>
                </c:pt>
                <c:pt idx="214">
                  <c:v>0</c:v>
                </c:pt>
                <c:pt idx="215">
                  <c:v>0</c:v>
                </c:pt>
                <c:pt idx="216">
                  <c:v>0</c:v>
                </c:pt>
                <c:pt idx="217">
                  <c:v>0</c:v>
                </c:pt>
                <c:pt idx="218">
                  <c:v>0</c:v>
                </c:pt>
                <c:pt idx="219">
                  <c:v>0</c:v>
                </c:pt>
                <c:pt idx="220">
                  <c:v>0</c:v>
                </c:pt>
                <c:pt idx="221">
                  <c:v>0</c:v>
                </c:pt>
                <c:pt idx="222">
                  <c:v>0</c:v>
                </c:pt>
                <c:pt idx="223">
                  <c:v>1</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1</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1</c:v>
                </c:pt>
                <c:pt idx="319">
                  <c:v>0</c:v>
                </c:pt>
                <c:pt idx="320">
                  <c:v>1</c:v>
                </c:pt>
                <c:pt idx="321">
                  <c:v>0</c:v>
                </c:pt>
                <c:pt idx="322">
                  <c:v>0</c:v>
                </c:pt>
                <c:pt idx="323">
                  <c:v>0</c:v>
                </c:pt>
                <c:pt idx="324">
                  <c:v>0</c:v>
                </c:pt>
                <c:pt idx="325">
                  <c:v>1</c:v>
                </c:pt>
                <c:pt idx="326">
                  <c:v>1</c:v>
                </c:pt>
                <c:pt idx="327">
                  <c:v>0</c:v>
                </c:pt>
                <c:pt idx="328">
                  <c:v>0</c:v>
                </c:pt>
                <c:pt idx="329">
                  <c:v>0</c:v>
                </c:pt>
                <c:pt idx="330">
                  <c:v>0</c:v>
                </c:pt>
                <c:pt idx="331">
                  <c:v>0</c:v>
                </c:pt>
                <c:pt idx="332">
                  <c:v>0</c:v>
                </c:pt>
                <c:pt idx="333">
                  <c:v>0</c:v>
                </c:pt>
                <c:pt idx="334">
                  <c:v>1</c:v>
                </c:pt>
                <c:pt idx="335">
                  <c:v>1</c:v>
                </c:pt>
                <c:pt idx="336">
                  <c:v>0</c:v>
                </c:pt>
                <c:pt idx="337">
                  <c:v>0</c:v>
                </c:pt>
                <c:pt idx="338">
                  <c:v>0</c:v>
                </c:pt>
                <c:pt idx="339">
                  <c:v>0</c:v>
                </c:pt>
                <c:pt idx="340">
                  <c:v>0</c:v>
                </c:pt>
                <c:pt idx="341">
                  <c:v>1</c:v>
                </c:pt>
                <c:pt idx="342">
                  <c:v>1</c:v>
                </c:pt>
                <c:pt idx="343">
                  <c:v>0</c:v>
                </c:pt>
                <c:pt idx="344">
                  <c:v>0</c:v>
                </c:pt>
                <c:pt idx="345">
                  <c:v>0</c:v>
                </c:pt>
                <c:pt idx="346">
                  <c:v>0</c:v>
                </c:pt>
                <c:pt idx="347">
                  <c:v>0</c:v>
                </c:pt>
                <c:pt idx="348">
                  <c:v>0</c:v>
                </c:pt>
                <c:pt idx="349">
                  <c:v>0</c:v>
                </c:pt>
                <c:pt idx="350">
                  <c:v>0</c:v>
                </c:pt>
                <c:pt idx="351">
                  <c:v>0</c:v>
                </c:pt>
                <c:pt idx="352">
                  <c:v>0</c:v>
                </c:pt>
                <c:pt idx="353">
                  <c:v>0</c:v>
                </c:pt>
                <c:pt idx="354">
                  <c:v>0</c:v>
                </c:pt>
                <c:pt idx="355">
                  <c:v>1</c:v>
                </c:pt>
                <c:pt idx="356">
                  <c:v>1</c:v>
                </c:pt>
                <c:pt idx="357">
                  <c:v>1</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1</c:v>
                </c:pt>
                <c:pt idx="381">
                  <c:v>0</c:v>
                </c:pt>
                <c:pt idx="382">
                  <c:v>1</c:v>
                </c:pt>
                <c:pt idx="383">
                  <c:v>0</c:v>
                </c:pt>
                <c:pt idx="384">
                  <c:v>0</c:v>
                </c:pt>
                <c:pt idx="385">
                  <c:v>7</c:v>
                </c:pt>
                <c:pt idx="386">
                  <c:v>0</c:v>
                </c:pt>
                <c:pt idx="387">
                  <c:v>0</c:v>
                </c:pt>
                <c:pt idx="388">
                  <c:v>0</c:v>
                </c:pt>
                <c:pt idx="389">
                  <c:v>0</c:v>
                </c:pt>
                <c:pt idx="390">
                  <c:v>0</c:v>
                </c:pt>
                <c:pt idx="391">
                  <c:v>1</c:v>
                </c:pt>
                <c:pt idx="392">
                  <c:v>2</c:v>
                </c:pt>
                <c:pt idx="393">
                  <c:v>2</c:v>
                </c:pt>
                <c:pt idx="394">
                  <c:v>2</c:v>
                </c:pt>
                <c:pt idx="395">
                  <c:v>0</c:v>
                </c:pt>
                <c:pt idx="396">
                  <c:v>0</c:v>
                </c:pt>
                <c:pt idx="397">
                  <c:v>0</c:v>
                </c:pt>
                <c:pt idx="398">
                  <c:v>0</c:v>
                </c:pt>
                <c:pt idx="399">
                  <c:v>0</c:v>
                </c:pt>
                <c:pt idx="400">
                  <c:v>0</c:v>
                </c:pt>
                <c:pt idx="401">
                  <c:v>0</c:v>
                </c:pt>
                <c:pt idx="402">
                  <c:v>0</c:v>
                </c:pt>
                <c:pt idx="403">
                  <c:v>0</c:v>
                </c:pt>
                <c:pt idx="404">
                  <c:v>1</c:v>
                </c:pt>
                <c:pt idx="405">
                  <c:v>0</c:v>
                </c:pt>
                <c:pt idx="406">
                  <c:v>1</c:v>
                </c:pt>
                <c:pt idx="407">
                  <c:v>1</c:v>
                </c:pt>
                <c:pt idx="408">
                  <c:v>0</c:v>
                </c:pt>
                <c:pt idx="409">
                  <c:v>1</c:v>
                </c:pt>
                <c:pt idx="410">
                  <c:v>1</c:v>
                </c:pt>
                <c:pt idx="411">
                  <c:v>1</c:v>
                </c:pt>
                <c:pt idx="412">
                  <c:v>1</c:v>
                </c:pt>
                <c:pt idx="413">
                  <c:v>1</c:v>
                </c:pt>
                <c:pt idx="414">
                  <c:v>0</c:v>
                </c:pt>
                <c:pt idx="415">
                  <c:v>0</c:v>
                </c:pt>
                <c:pt idx="416">
                  <c:v>1</c:v>
                </c:pt>
                <c:pt idx="417">
                  <c:v>0</c:v>
                </c:pt>
                <c:pt idx="418">
                  <c:v>0</c:v>
                </c:pt>
                <c:pt idx="419">
                  <c:v>1</c:v>
                </c:pt>
                <c:pt idx="420">
                  <c:v>1</c:v>
                </c:pt>
                <c:pt idx="421">
                  <c:v>0</c:v>
                </c:pt>
                <c:pt idx="422">
                  <c:v>1</c:v>
                </c:pt>
                <c:pt idx="423">
                  <c:v>1</c:v>
                </c:pt>
                <c:pt idx="424">
                  <c:v>1</c:v>
                </c:pt>
                <c:pt idx="425">
                  <c:v>2</c:v>
                </c:pt>
                <c:pt idx="426">
                  <c:v>3</c:v>
                </c:pt>
                <c:pt idx="427">
                  <c:v>3</c:v>
                </c:pt>
                <c:pt idx="428">
                  <c:v>0</c:v>
                </c:pt>
                <c:pt idx="429">
                  <c:v>0</c:v>
                </c:pt>
                <c:pt idx="430">
                  <c:v>5</c:v>
                </c:pt>
                <c:pt idx="431">
                  <c:v>1</c:v>
                </c:pt>
                <c:pt idx="432">
                  <c:v>1</c:v>
                </c:pt>
                <c:pt idx="433">
                  <c:v>0</c:v>
                </c:pt>
                <c:pt idx="434">
                  <c:v>1</c:v>
                </c:pt>
                <c:pt idx="435">
                  <c:v>0</c:v>
                </c:pt>
                <c:pt idx="436">
                  <c:v>0</c:v>
                </c:pt>
                <c:pt idx="437">
                  <c:v>1</c:v>
                </c:pt>
                <c:pt idx="438">
                  <c:v>1</c:v>
                </c:pt>
                <c:pt idx="439">
                  <c:v>2</c:v>
                </c:pt>
                <c:pt idx="440">
                  <c:v>1</c:v>
                </c:pt>
                <c:pt idx="441">
                  <c:v>0</c:v>
                </c:pt>
                <c:pt idx="442">
                  <c:v>0</c:v>
                </c:pt>
                <c:pt idx="443">
                  <c:v>0</c:v>
                </c:pt>
                <c:pt idx="444">
                  <c:v>1</c:v>
                </c:pt>
                <c:pt idx="445">
                  <c:v>0</c:v>
                </c:pt>
                <c:pt idx="446">
                  <c:v>1</c:v>
                </c:pt>
                <c:pt idx="447">
                  <c:v>1</c:v>
                </c:pt>
                <c:pt idx="448">
                  <c:v>1</c:v>
                </c:pt>
                <c:pt idx="449">
                  <c:v>1</c:v>
                </c:pt>
                <c:pt idx="450">
                  <c:v>0</c:v>
                </c:pt>
                <c:pt idx="451">
                  <c:v>1</c:v>
                </c:pt>
                <c:pt idx="452">
                  <c:v>1</c:v>
                </c:pt>
                <c:pt idx="453">
                  <c:v>1</c:v>
                </c:pt>
                <c:pt idx="454">
                  <c:v>1</c:v>
                </c:pt>
                <c:pt idx="455">
                  <c:v>2</c:v>
                </c:pt>
                <c:pt idx="456">
                  <c:v>0</c:v>
                </c:pt>
                <c:pt idx="457">
                  <c:v>0</c:v>
                </c:pt>
                <c:pt idx="458">
                  <c:v>0</c:v>
                </c:pt>
                <c:pt idx="459">
                  <c:v>0</c:v>
                </c:pt>
                <c:pt idx="460">
                  <c:v>0</c:v>
                </c:pt>
                <c:pt idx="461">
                  <c:v>0</c:v>
                </c:pt>
                <c:pt idx="462">
                  <c:v>0</c:v>
                </c:pt>
                <c:pt idx="463">
                  <c:v>0</c:v>
                </c:pt>
                <c:pt idx="464">
                  <c:v>0</c:v>
                </c:pt>
                <c:pt idx="465">
                  <c:v>1</c:v>
                </c:pt>
                <c:pt idx="466">
                  <c:v>1</c:v>
                </c:pt>
                <c:pt idx="467">
                  <c:v>0</c:v>
                </c:pt>
                <c:pt idx="468">
                  <c:v>2</c:v>
                </c:pt>
                <c:pt idx="469">
                  <c:v>1</c:v>
                </c:pt>
                <c:pt idx="470">
                  <c:v>0</c:v>
                </c:pt>
                <c:pt idx="471">
                  <c:v>0</c:v>
                </c:pt>
                <c:pt idx="472">
                  <c:v>1</c:v>
                </c:pt>
                <c:pt idx="473">
                  <c:v>1</c:v>
                </c:pt>
                <c:pt idx="474">
                  <c:v>1</c:v>
                </c:pt>
                <c:pt idx="475">
                  <c:v>1</c:v>
                </c:pt>
                <c:pt idx="476">
                  <c:v>1</c:v>
                </c:pt>
                <c:pt idx="477">
                  <c:v>1</c:v>
                </c:pt>
                <c:pt idx="478">
                  <c:v>0</c:v>
                </c:pt>
                <c:pt idx="479">
                  <c:v>1</c:v>
                </c:pt>
                <c:pt idx="480">
                  <c:v>1</c:v>
                </c:pt>
                <c:pt idx="481">
                  <c:v>1</c:v>
                </c:pt>
                <c:pt idx="482">
                  <c:v>1</c:v>
                </c:pt>
                <c:pt idx="483">
                  <c:v>1</c:v>
                </c:pt>
                <c:pt idx="484">
                  <c:v>0</c:v>
                </c:pt>
                <c:pt idx="485">
                  <c:v>0</c:v>
                </c:pt>
                <c:pt idx="486">
                  <c:v>2</c:v>
                </c:pt>
                <c:pt idx="487">
                  <c:v>1</c:v>
                </c:pt>
                <c:pt idx="488">
                  <c:v>3</c:v>
                </c:pt>
                <c:pt idx="489">
                  <c:v>3</c:v>
                </c:pt>
                <c:pt idx="490">
                  <c:v>1</c:v>
                </c:pt>
                <c:pt idx="491">
                  <c:v>0</c:v>
                </c:pt>
                <c:pt idx="492">
                  <c:v>0</c:v>
                </c:pt>
                <c:pt idx="493">
                  <c:v>0</c:v>
                </c:pt>
                <c:pt idx="494">
                  <c:v>1</c:v>
                </c:pt>
                <c:pt idx="495">
                  <c:v>2</c:v>
                </c:pt>
                <c:pt idx="496">
                  <c:v>0</c:v>
                </c:pt>
              </c:numCache>
            </c:numRef>
          </c:val>
          <c:smooth val="0"/>
          <c:extLst>
            <c:ext xmlns:c16="http://schemas.microsoft.com/office/drawing/2014/chart" uri="{C3380CC4-5D6E-409C-BE32-E72D297353CC}">
              <c16:uniqueId val="{0000003A-6C05-41FF-9368-83C77F74F8F6}"/>
            </c:ext>
          </c:extLst>
        </c:ser>
        <c:ser>
          <c:idx val="59"/>
          <c:order val="59"/>
          <c:tx>
            <c:strRef>
              <c:f>Sheet1!$BI$1</c:f>
              <c:strCache>
                <c:ptCount val="1"/>
                <c:pt idx="0">
                  <c:v>grohe_finland</c:v>
                </c:pt>
              </c:strCache>
            </c:strRef>
          </c:tx>
          <c:spPr>
            <a:ln w="28575" cap="rnd">
              <a:solidFill>
                <a:schemeClr val="accent6"/>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Sheet1!$BI$2:$BI$498</c:f>
              <c:numCache>
                <c:formatCode>General</c:formatCode>
                <c:ptCount val="497"/>
                <c:pt idx="0">
                  <c:v>0</c:v>
                </c:pt>
                <c:pt idx="1">
                  <c:v>0</c:v>
                </c:pt>
                <c:pt idx="2">
                  <c:v>0</c:v>
                </c:pt>
                <c:pt idx="3">
                  <c:v>0</c:v>
                </c:pt>
                <c:pt idx="4">
                  <c:v>1</c:v>
                </c:pt>
                <c:pt idx="5">
                  <c:v>0</c:v>
                </c:pt>
                <c:pt idx="6">
                  <c:v>1</c:v>
                </c:pt>
                <c:pt idx="7">
                  <c:v>0</c:v>
                </c:pt>
                <c:pt idx="8">
                  <c:v>0</c:v>
                </c:pt>
                <c:pt idx="9">
                  <c:v>0</c:v>
                </c:pt>
                <c:pt idx="10">
                  <c:v>1</c:v>
                </c:pt>
                <c:pt idx="11">
                  <c:v>0</c:v>
                </c:pt>
                <c:pt idx="12">
                  <c:v>0</c:v>
                </c:pt>
                <c:pt idx="13">
                  <c:v>1</c:v>
                </c:pt>
                <c:pt idx="14">
                  <c:v>0</c:v>
                </c:pt>
                <c:pt idx="15">
                  <c:v>0</c:v>
                </c:pt>
                <c:pt idx="16">
                  <c:v>0</c:v>
                </c:pt>
                <c:pt idx="17">
                  <c:v>0</c:v>
                </c:pt>
                <c:pt idx="18">
                  <c:v>1</c:v>
                </c:pt>
                <c:pt idx="19">
                  <c:v>1</c:v>
                </c:pt>
                <c:pt idx="20">
                  <c:v>0</c:v>
                </c:pt>
                <c:pt idx="21">
                  <c:v>0</c:v>
                </c:pt>
                <c:pt idx="22">
                  <c:v>0</c:v>
                </c:pt>
                <c:pt idx="23">
                  <c:v>0</c:v>
                </c:pt>
                <c:pt idx="24">
                  <c:v>1</c:v>
                </c:pt>
                <c:pt idx="25">
                  <c:v>0</c:v>
                </c:pt>
                <c:pt idx="26">
                  <c:v>0</c:v>
                </c:pt>
                <c:pt idx="27">
                  <c:v>0</c:v>
                </c:pt>
                <c:pt idx="28">
                  <c:v>1</c:v>
                </c:pt>
                <c:pt idx="29">
                  <c:v>0</c:v>
                </c:pt>
                <c:pt idx="30">
                  <c:v>0</c:v>
                </c:pt>
                <c:pt idx="31">
                  <c:v>0</c:v>
                </c:pt>
                <c:pt idx="32">
                  <c:v>0</c:v>
                </c:pt>
                <c:pt idx="33">
                  <c:v>0</c:v>
                </c:pt>
                <c:pt idx="34">
                  <c:v>0</c:v>
                </c:pt>
                <c:pt idx="35">
                  <c:v>0</c:v>
                </c:pt>
                <c:pt idx="36">
                  <c:v>0</c:v>
                </c:pt>
                <c:pt idx="37">
                  <c:v>0</c:v>
                </c:pt>
                <c:pt idx="38">
                  <c:v>0</c:v>
                </c:pt>
                <c:pt idx="39">
                  <c:v>0</c:v>
                </c:pt>
                <c:pt idx="40">
                  <c:v>1</c:v>
                </c:pt>
                <c:pt idx="41">
                  <c:v>0</c:v>
                </c:pt>
                <c:pt idx="42">
                  <c:v>0</c:v>
                </c:pt>
                <c:pt idx="43">
                  <c:v>0</c:v>
                </c:pt>
                <c:pt idx="44">
                  <c:v>0</c:v>
                </c:pt>
                <c:pt idx="45">
                  <c:v>0</c:v>
                </c:pt>
                <c:pt idx="46">
                  <c:v>0</c:v>
                </c:pt>
                <c:pt idx="47">
                  <c:v>1</c:v>
                </c:pt>
                <c:pt idx="48">
                  <c:v>0</c:v>
                </c:pt>
                <c:pt idx="49">
                  <c:v>1</c:v>
                </c:pt>
                <c:pt idx="50">
                  <c:v>0</c:v>
                </c:pt>
                <c:pt idx="51">
                  <c:v>0</c:v>
                </c:pt>
                <c:pt idx="52">
                  <c:v>0</c:v>
                </c:pt>
                <c:pt idx="53">
                  <c:v>0</c:v>
                </c:pt>
                <c:pt idx="54">
                  <c:v>1</c:v>
                </c:pt>
                <c:pt idx="55">
                  <c:v>0</c:v>
                </c:pt>
                <c:pt idx="56">
                  <c:v>1</c:v>
                </c:pt>
                <c:pt idx="57">
                  <c:v>0</c:v>
                </c:pt>
                <c:pt idx="58">
                  <c:v>0</c:v>
                </c:pt>
                <c:pt idx="59">
                  <c:v>0</c:v>
                </c:pt>
                <c:pt idx="60">
                  <c:v>0</c:v>
                </c:pt>
                <c:pt idx="61">
                  <c:v>0</c:v>
                </c:pt>
                <c:pt idx="62">
                  <c:v>1</c:v>
                </c:pt>
                <c:pt idx="63">
                  <c:v>1</c:v>
                </c:pt>
                <c:pt idx="64">
                  <c:v>0</c:v>
                </c:pt>
                <c:pt idx="65">
                  <c:v>0</c:v>
                </c:pt>
                <c:pt idx="66">
                  <c:v>0</c:v>
                </c:pt>
                <c:pt idx="67">
                  <c:v>1</c:v>
                </c:pt>
                <c:pt idx="68">
                  <c:v>0</c:v>
                </c:pt>
                <c:pt idx="69">
                  <c:v>1</c:v>
                </c:pt>
                <c:pt idx="70">
                  <c:v>0</c:v>
                </c:pt>
                <c:pt idx="71">
                  <c:v>0</c:v>
                </c:pt>
                <c:pt idx="72">
                  <c:v>0</c:v>
                </c:pt>
                <c:pt idx="73">
                  <c:v>0</c:v>
                </c:pt>
                <c:pt idx="74">
                  <c:v>0</c:v>
                </c:pt>
                <c:pt idx="75">
                  <c:v>1</c:v>
                </c:pt>
                <c:pt idx="76">
                  <c:v>0</c:v>
                </c:pt>
                <c:pt idx="77">
                  <c:v>1</c:v>
                </c:pt>
                <c:pt idx="78">
                  <c:v>0</c:v>
                </c:pt>
                <c:pt idx="79">
                  <c:v>0</c:v>
                </c:pt>
                <c:pt idx="80">
                  <c:v>0</c:v>
                </c:pt>
                <c:pt idx="81">
                  <c:v>1</c:v>
                </c:pt>
                <c:pt idx="82">
                  <c:v>0</c:v>
                </c:pt>
                <c:pt idx="83">
                  <c:v>1</c:v>
                </c:pt>
                <c:pt idx="84">
                  <c:v>0</c:v>
                </c:pt>
                <c:pt idx="85">
                  <c:v>0</c:v>
                </c:pt>
                <c:pt idx="86">
                  <c:v>0</c:v>
                </c:pt>
                <c:pt idx="87">
                  <c:v>1</c:v>
                </c:pt>
                <c:pt idx="88">
                  <c:v>0</c:v>
                </c:pt>
                <c:pt idx="89">
                  <c:v>1</c:v>
                </c:pt>
                <c:pt idx="90">
                  <c:v>0</c:v>
                </c:pt>
                <c:pt idx="91">
                  <c:v>0</c:v>
                </c:pt>
                <c:pt idx="92">
                  <c:v>0</c:v>
                </c:pt>
                <c:pt idx="93">
                  <c:v>0</c:v>
                </c:pt>
                <c:pt idx="94">
                  <c:v>0</c:v>
                </c:pt>
                <c:pt idx="95">
                  <c:v>1</c:v>
                </c:pt>
                <c:pt idx="96">
                  <c:v>0</c:v>
                </c:pt>
                <c:pt idx="97">
                  <c:v>1</c:v>
                </c:pt>
                <c:pt idx="98">
                  <c:v>0</c:v>
                </c:pt>
                <c:pt idx="99">
                  <c:v>0</c:v>
                </c:pt>
                <c:pt idx="100">
                  <c:v>0</c:v>
                </c:pt>
                <c:pt idx="101">
                  <c:v>1</c:v>
                </c:pt>
                <c:pt idx="102">
                  <c:v>0</c:v>
                </c:pt>
                <c:pt idx="103">
                  <c:v>1</c:v>
                </c:pt>
                <c:pt idx="104">
                  <c:v>0</c:v>
                </c:pt>
                <c:pt idx="105">
                  <c:v>0</c:v>
                </c:pt>
                <c:pt idx="106">
                  <c:v>0</c:v>
                </c:pt>
                <c:pt idx="107">
                  <c:v>0</c:v>
                </c:pt>
                <c:pt idx="108">
                  <c:v>0</c:v>
                </c:pt>
                <c:pt idx="109">
                  <c:v>1</c:v>
                </c:pt>
                <c:pt idx="110">
                  <c:v>0</c:v>
                </c:pt>
                <c:pt idx="111">
                  <c:v>1</c:v>
                </c:pt>
                <c:pt idx="112">
                  <c:v>0</c:v>
                </c:pt>
                <c:pt idx="113">
                  <c:v>0</c:v>
                </c:pt>
                <c:pt idx="114">
                  <c:v>0</c:v>
                </c:pt>
                <c:pt idx="115">
                  <c:v>0</c:v>
                </c:pt>
                <c:pt idx="116">
                  <c:v>0</c:v>
                </c:pt>
                <c:pt idx="117">
                  <c:v>1</c:v>
                </c:pt>
                <c:pt idx="118">
                  <c:v>0</c:v>
                </c:pt>
                <c:pt idx="119">
                  <c:v>1</c:v>
                </c:pt>
                <c:pt idx="120">
                  <c:v>0</c:v>
                </c:pt>
                <c:pt idx="121">
                  <c:v>0</c:v>
                </c:pt>
                <c:pt idx="122">
                  <c:v>0</c:v>
                </c:pt>
                <c:pt idx="123">
                  <c:v>0</c:v>
                </c:pt>
                <c:pt idx="124">
                  <c:v>1</c:v>
                </c:pt>
                <c:pt idx="125">
                  <c:v>0</c:v>
                </c:pt>
                <c:pt idx="126">
                  <c:v>1</c:v>
                </c:pt>
                <c:pt idx="127">
                  <c:v>0</c:v>
                </c:pt>
                <c:pt idx="128">
                  <c:v>0</c:v>
                </c:pt>
                <c:pt idx="129">
                  <c:v>1</c:v>
                </c:pt>
                <c:pt idx="130">
                  <c:v>0</c:v>
                </c:pt>
                <c:pt idx="131">
                  <c:v>0</c:v>
                </c:pt>
                <c:pt idx="132">
                  <c:v>1</c:v>
                </c:pt>
                <c:pt idx="133">
                  <c:v>0</c:v>
                </c:pt>
                <c:pt idx="134">
                  <c:v>0</c:v>
                </c:pt>
                <c:pt idx="135">
                  <c:v>0</c:v>
                </c:pt>
                <c:pt idx="136">
                  <c:v>1</c:v>
                </c:pt>
                <c:pt idx="137">
                  <c:v>0</c:v>
                </c:pt>
                <c:pt idx="138">
                  <c:v>1</c:v>
                </c:pt>
                <c:pt idx="139">
                  <c:v>0</c:v>
                </c:pt>
                <c:pt idx="140">
                  <c:v>1</c:v>
                </c:pt>
                <c:pt idx="141">
                  <c:v>0</c:v>
                </c:pt>
                <c:pt idx="142">
                  <c:v>0</c:v>
                </c:pt>
                <c:pt idx="143">
                  <c:v>0</c:v>
                </c:pt>
                <c:pt idx="144">
                  <c:v>1</c:v>
                </c:pt>
                <c:pt idx="145">
                  <c:v>0</c:v>
                </c:pt>
                <c:pt idx="146">
                  <c:v>0</c:v>
                </c:pt>
                <c:pt idx="147">
                  <c:v>1</c:v>
                </c:pt>
                <c:pt idx="148">
                  <c:v>0</c:v>
                </c:pt>
                <c:pt idx="149">
                  <c:v>0</c:v>
                </c:pt>
                <c:pt idx="150">
                  <c:v>1</c:v>
                </c:pt>
                <c:pt idx="151">
                  <c:v>0</c:v>
                </c:pt>
                <c:pt idx="152">
                  <c:v>0</c:v>
                </c:pt>
                <c:pt idx="153">
                  <c:v>1</c:v>
                </c:pt>
                <c:pt idx="154">
                  <c:v>0</c:v>
                </c:pt>
                <c:pt idx="155">
                  <c:v>0</c:v>
                </c:pt>
                <c:pt idx="156">
                  <c:v>0</c:v>
                </c:pt>
                <c:pt idx="157">
                  <c:v>0</c:v>
                </c:pt>
                <c:pt idx="158">
                  <c:v>1</c:v>
                </c:pt>
                <c:pt idx="159">
                  <c:v>0</c:v>
                </c:pt>
                <c:pt idx="160">
                  <c:v>0</c:v>
                </c:pt>
                <c:pt idx="161">
                  <c:v>1</c:v>
                </c:pt>
                <c:pt idx="162">
                  <c:v>0</c:v>
                </c:pt>
                <c:pt idx="163">
                  <c:v>0</c:v>
                </c:pt>
                <c:pt idx="164">
                  <c:v>1</c:v>
                </c:pt>
                <c:pt idx="165">
                  <c:v>0</c:v>
                </c:pt>
                <c:pt idx="166">
                  <c:v>0</c:v>
                </c:pt>
                <c:pt idx="167">
                  <c:v>0</c:v>
                </c:pt>
                <c:pt idx="168">
                  <c:v>0</c:v>
                </c:pt>
                <c:pt idx="169">
                  <c:v>0</c:v>
                </c:pt>
                <c:pt idx="170">
                  <c:v>0</c:v>
                </c:pt>
                <c:pt idx="171">
                  <c:v>0</c:v>
                </c:pt>
                <c:pt idx="172">
                  <c:v>0</c:v>
                </c:pt>
                <c:pt idx="173">
                  <c:v>0</c:v>
                </c:pt>
                <c:pt idx="174">
                  <c:v>1</c:v>
                </c:pt>
                <c:pt idx="175">
                  <c:v>0</c:v>
                </c:pt>
                <c:pt idx="176">
                  <c:v>0</c:v>
                </c:pt>
                <c:pt idx="177">
                  <c:v>0</c:v>
                </c:pt>
                <c:pt idx="178">
                  <c:v>0</c:v>
                </c:pt>
                <c:pt idx="179">
                  <c:v>0</c:v>
                </c:pt>
                <c:pt idx="180">
                  <c:v>0</c:v>
                </c:pt>
                <c:pt idx="181">
                  <c:v>0</c:v>
                </c:pt>
                <c:pt idx="182">
                  <c:v>0</c:v>
                </c:pt>
                <c:pt idx="183">
                  <c:v>0</c:v>
                </c:pt>
                <c:pt idx="184">
                  <c:v>0</c:v>
                </c:pt>
                <c:pt idx="185">
                  <c:v>1</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1</c:v>
                </c:pt>
                <c:pt idx="201">
                  <c:v>0</c:v>
                </c:pt>
                <c:pt idx="202">
                  <c:v>1</c:v>
                </c:pt>
                <c:pt idx="203">
                  <c:v>0</c:v>
                </c:pt>
                <c:pt idx="204">
                  <c:v>0</c:v>
                </c:pt>
                <c:pt idx="205">
                  <c:v>0</c:v>
                </c:pt>
                <c:pt idx="206">
                  <c:v>1</c:v>
                </c:pt>
                <c:pt idx="207">
                  <c:v>0</c:v>
                </c:pt>
                <c:pt idx="208">
                  <c:v>0</c:v>
                </c:pt>
                <c:pt idx="209">
                  <c:v>0</c:v>
                </c:pt>
                <c:pt idx="210">
                  <c:v>1</c:v>
                </c:pt>
                <c:pt idx="211">
                  <c:v>0</c:v>
                </c:pt>
                <c:pt idx="212">
                  <c:v>0</c:v>
                </c:pt>
                <c:pt idx="213">
                  <c:v>1</c:v>
                </c:pt>
                <c:pt idx="214">
                  <c:v>0</c:v>
                </c:pt>
                <c:pt idx="215">
                  <c:v>0</c:v>
                </c:pt>
                <c:pt idx="216">
                  <c:v>1</c:v>
                </c:pt>
                <c:pt idx="217">
                  <c:v>0</c:v>
                </c:pt>
                <c:pt idx="218">
                  <c:v>0</c:v>
                </c:pt>
                <c:pt idx="219">
                  <c:v>1</c:v>
                </c:pt>
                <c:pt idx="220">
                  <c:v>0</c:v>
                </c:pt>
                <c:pt idx="221">
                  <c:v>0</c:v>
                </c:pt>
                <c:pt idx="222">
                  <c:v>1</c:v>
                </c:pt>
                <c:pt idx="223">
                  <c:v>0</c:v>
                </c:pt>
                <c:pt idx="224">
                  <c:v>1</c:v>
                </c:pt>
                <c:pt idx="225">
                  <c:v>0</c:v>
                </c:pt>
                <c:pt idx="226">
                  <c:v>0</c:v>
                </c:pt>
                <c:pt idx="227">
                  <c:v>0</c:v>
                </c:pt>
                <c:pt idx="228">
                  <c:v>0</c:v>
                </c:pt>
                <c:pt idx="229">
                  <c:v>0</c:v>
                </c:pt>
                <c:pt idx="230">
                  <c:v>0</c:v>
                </c:pt>
                <c:pt idx="231">
                  <c:v>0</c:v>
                </c:pt>
                <c:pt idx="232">
                  <c:v>0</c:v>
                </c:pt>
                <c:pt idx="233">
                  <c:v>0</c:v>
                </c:pt>
                <c:pt idx="234">
                  <c:v>0</c:v>
                </c:pt>
                <c:pt idx="235">
                  <c:v>1</c:v>
                </c:pt>
                <c:pt idx="236">
                  <c:v>0</c:v>
                </c:pt>
                <c:pt idx="237">
                  <c:v>0</c:v>
                </c:pt>
                <c:pt idx="238">
                  <c:v>0</c:v>
                </c:pt>
                <c:pt idx="239">
                  <c:v>0</c:v>
                </c:pt>
                <c:pt idx="240">
                  <c:v>0</c:v>
                </c:pt>
                <c:pt idx="241">
                  <c:v>1</c:v>
                </c:pt>
                <c:pt idx="242">
                  <c:v>0</c:v>
                </c:pt>
                <c:pt idx="243">
                  <c:v>0</c:v>
                </c:pt>
                <c:pt idx="244">
                  <c:v>1</c:v>
                </c:pt>
                <c:pt idx="245">
                  <c:v>0</c:v>
                </c:pt>
                <c:pt idx="246">
                  <c:v>0</c:v>
                </c:pt>
                <c:pt idx="247">
                  <c:v>1</c:v>
                </c:pt>
                <c:pt idx="248">
                  <c:v>0</c:v>
                </c:pt>
                <c:pt idx="249">
                  <c:v>1</c:v>
                </c:pt>
                <c:pt idx="250">
                  <c:v>0</c:v>
                </c:pt>
                <c:pt idx="251">
                  <c:v>0</c:v>
                </c:pt>
                <c:pt idx="252">
                  <c:v>0</c:v>
                </c:pt>
                <c:pt idx="253">
                  <c:v>0</c:v>
                </c:pt>
                <c:pt idx="254">
                  <c:v>0</c:v>
                </c:pt>
                <c:pt idx="255">
                  <c:v>1</c:v>
                </c:pt>
                <c:pt idx="256">
                  <c:v>0</c:v>
                </c:pt>
                <c:pt idx="257">
                  <c:v>0</c:v>
                </c:pt>
                <c:pt idx="258">
                  <c:v>1</c:v>
                </c:pt>
                <c:pt idx="259">
                  <c:v>0</c:v>
                </c:pt>
                <c:pt idx="260">
                  <c:v>0</c:v>
                </c:pt>
                <c:pt idx="261">
                  <c:v>1</c:v>
                </c:pt>
                <c:pt idx="262">
                  <c:v>0</c:v>
                </c:pt>
                <c:pt idx="263">
                  <c:v>1</c:v>
                </c:pt>
                <c:pt idx="264">
                  <c:v>0</c:v>
                </c:pt>
                <c:pt idx="265">
                  <c:v>0</c:v>
                </c:pt>
                <c:pt idx="266">
                  <c:v>1</c:v>
                </c:pt>
                <c:pt idx="267">
                  <c:v>0</c:v>
                </c:pt>
                <c:pt idx="268">
                  <c:v>0</c:v>
                </c:pt>
                <c:pt idx="269">
                  <c:v>1</c:v>
                </c:pt>
                <c:pt idx="270">
                  <c:v>0</c:v>
                </c:pt>
                <c:pt idx="271">
                  <c:v>0</c:v>
                </c:pt>
                <c:pt idx="272">
                  <c:v>1</c:v>
                </c:pt>
                <c:pt idx="273">
                  <c:v>0</c:v>
                </c:pt>
                <c:pt idx="274">
                  <c:v>1</c:v>
                </c:pt>
                <c:pt idx="275">
                  <c:v>0</c:v>
                </c:pt>
                <c:pt idx="276">
                  <c:v>0</c:v>
                </c:pt>
                <c:pt idx="277">
                  <c:v>1</c:v>
                </c:pt>
                <c:pt idx="278">
                  <c:v>0</c:v>
                </c:pt>
                <c:pt idx="279">
                  <c:v>0</c:v>
                </c:pt>
                <c:pt idx="280">
                  <c:v>1</c:v>
                </c:pt>
                <c:pt idx="281">
                  <c:v>0</c:v>
                </c:pt>
                <c:pt idx="282">
                  <c:v>0</c:v>
                </c:pt>
                <c:pt idx="283">
                  <c:v>0</c:v>
                </c:pt>
                <c:pt idx="284">
                  <c:v>1</c:v>
                </c:pt>
                <c:pt idx="285">
                  <c:v>0</c:v>
                </c:pt>
                <c:pt idx="286">
                  <c:v>1</c:v>
                </c:pt>
                <c:pt idx="287">
                  <c:v>0</c:v>
                </c:pt>
                <c:pt idx="288">
                  <c:v>0</c:v>
                </c:pt>
                <c:pt idx="289">
                  <c:v>1</c:v>
                </c:pt>
                <c:pt idx="290">
                  <c:v>0</c:v>
                </c:pt>
                <c:pt idx="291">
                  <c:v>0</c:v>
                </c:pt>
                <c:pt idx="292">
                  <c:v>0</c:v>
                </c:pt>
                <c:pt idx="293">
                  <c:v>1</c:v>
                </c:pt>
                <c:pt idx="294">
                  <c:v>0</c:v>
                </c:pt>
                <c:pt idx="295">
                  <c:v>1</c:v>
                </c:pt>
                <c:pt idx="296">
                  <c:v>0</c:v>
                </c:pt>
                <c:pt idx="297">
                  <c:v>1</c:v>
                </c:pt>
                <c:pt idx="298">
                  <c:v>0</c:v>
                </c:pt>
                <c:pt idx="299">
                  <c:v>0</c:v>
                </c:pt>
                <c:pt idx="300">
                  <c:v>1</c:v>
                </c:pt>
                <c:pt idx="301">
                  <c:v>0</c:v>
                </c:pt>
                <c:pt idx="302">
                  <c:v>1</c:v>
                </c:pt>
                <c:pt idx="303">
                  <c:v>0</c:v>
                </c:pt>
                <c:pt idx="304">
                  <c:v>0</c:v>
                </c:pt>
                <c:pt idx="305">
                  <c:v>0</c:v>
                </c:pt>
                <c:pt idx="306">
                  <c:v>0</c:v>
                </c:pt>
                <c:pt idx="307">
                  <c:v>1</c:v>
                </c:pt>
                <c:pt idx="308">
                  <c:v>1</c:v>
                </c:pt>
                <c:pt idx="309">
                  <c:v>0</c:v>
                </c:pt>
                <c:pt idx="310">
                  <c:v>0</c:v>
                </c:pt>
                <c:pt idx="311">
                  <c:v>0</c:v>
                </c:pt>
                <c:pt idx="312">
                  <c:v>2</c:v>
                </c:pt>
                <c:pt idx="313">
                  <c:v>0</c:v>
                </c:pt>
                <c:pt idx="314">
                  <c:v>0</c:v>
                </c:pt>
                <c:pt idx="315">
                  <c:v>0</c:v>
                </c:pt>
                <c:pt idx="316">
                  <c:v>0</c:v>
                </c:pt>
                <c:pt idx="317">
                  <c:v>0</c:v>
                </c:pt>
                <c:pt idx="318">
                  <c:v>1</c:v>
                </c:pt>
                <c:pt idx="319">
                  <c:v>0</c:v>
                </c:pt>
                <c:pt idx="320">
                  <c:v>0</c:v>
                </c:pt>
                <c:pt idx="321">
                  <c:v>0</c:v>
                </c:pt>
                <c:pt idx="322">
                  <c:v>0</c:v>
                </c:pt>
                <c:pt idx="323">
                  <c:v>0</c:v>
                </c:pt>
                <c:pt idx="324">
                  <c:v>0</c:v>
                </c:pt>
                <c:pt idx="325">
                  <c:v>0</c:v>
                </c:pt>
                <c:pt idx="326">
                  <c:v>1</c:v>
                </c:pt>
                <c:pt idx="327">
                  <c:v>1</c:v>
                </c:pt>
                <c:pt idx="328">
                  <c:v>0</c:v>
                </c:pt>
                <c:pt idx="329">
                  <c:v>1</c:v>
                </c:pt>
                <c:pt idx="330">
                  <c:v>0</c:v>
                </c:pt>
                <c:pt idx="331">
                  <c:v>0</c:v>
                </c:pt>
                <c:pt idx="332">
                  <c:v>1</c:v>
                </c:pt>
                <c:pt idx="333">
                  <c:v>0</c:v>
                </c:pt>
                <c:pt idx="334">
                  <c:v>1</c:v>
                </c:pt>
                <c:pt idx="335">
                  <c:v>1</c:v>
                </c:pt>
                <c:pt idx="336">
                  <c:v>0</c:v>
                </c:pt>
                <c:pt idx="337">
                  <c:v>0</c:v>
                </c:pt>
                <c:pt idx="338">
                  <c:v>0</c:v>
                </c:pt>
                <c:pt idx="339">
                  <c:v>1</c:v>
                </c:pt>
                <c:pt idx="340">
                  <c:v>0</c:v>
                </c:pt>
                <c:pt idx="341">
                  <c:v>1</c:v>
                </c:pt>
                <c:pt idx="342">
                  <c:v>0</c:v>
                </c:pt>
                <c:pt idx="343">
                  <c:v>0</c:v>
                </c:pt>
                <c:pt idx="344">
                  <c:v>0</c:v>
                </c:pt>
                <c:pt idx="345">
                  <c:v>0</c:v>
                </c:pt>
                <c:pt idx="346">
                  <c:v>1</c:v>
                </c:pt>
                <c:pt idx="347">
                  <c:v>0</c:v>
                </c:pt>
                <c:pt idx="348">
                  <c:v>0</c:v>
                </c:pt>
                <c:pt idx="349">
                  <c:v>1</c:v>
                </c:pt>
                <c:pt idx="350">
                  <c:v>0</c:v>
                </c:pt>
                <c:pt idx="351">
                  <c:v>0</c:v>
                </c:pt>
                <c:pt idx="352">
                  <c:v>0</c:v>
                </c:pt>
                <c:pt idx="353">
                  <c:v>1</c:v>
                </c:pt>
                <c:pt idx="354">
                  <c:v>0</c:v>
                </c:pt>
                <c:pt idx="355">
                  <c:v>0</c:v>
                </c:pt>
                <c:pt idx="356">
                  <c:v>0</c:v>
                </c:pt>
                <c:pt idx="357">
                  <c:v>0</c:v>
                </c:pt>
                <c:pt idx="358">
                  <c:v>0</c:v>
                </c:pt>
                <c:pt idx="359">
                  <c:v>0</c:v>
                </c:pt>
                <c:pt idx="360">
                  <c:v>0</c:v>
                </c:pt>
                <c:pt idx="361">
                  <c:v>0</c:v>
                </c:pt>
                <c:pt idx="362">
                  <c:v>1</c:v>
                </c:pt>
                <c:pt idx="363">
                  <c:v>1</c:v>
                </c:pt>
                <c:pt idx="364">
                  <c:v>0</c:v>
                </c:pt>
                <c:pt idx="365">
                  <c:v>0</c:v>
                </c:pt>
                <c:pt idx="366">
                  <c:v>0</c:v>
                </c:pt>
                <c:pt idx="367">
                  <c:v>1</c:v>
                </c:pt>
                <c:pt idx="368">
                  <c:v>1</c:v>
                </c:pt>
                <c:pt idx="369">
                  <c:v>0</c:v>
                </c:pt>
                <c:pt idx="370">
                  <c:v>0</c:v>
                </c:pt>
                <c:pt idx="371">
                  <c:v>0</c:v>
                </c:pt>
                <c:pt idx="372">
                  <c:v>0</c:v>
                </c:pt>
                <c:pt idx="373">
                  <c:v>0</c:v>
                </c:pt>
                <c:pt idx="374">
                  <c:v>0</c:v>
                </c:pt>
                <c:pt idx="375">
                  <c:v>0</c:v>
                </c:pt>
                <c:pt idx="376">
                  <c:v>0</c:v>
                </c:pt>
                <c:pt idx="377">
                  <c:v>1</c:v>
                </c:pt>
                <c:pt idx="378">
                  <c:v>1</c:v>
                </c:pt>
                <c:pt idx="379">
                  <c:v>0</c:v>
                </c:pt>
                <c:pt idx="380">
                  <c:v>0</c:v>
                </c:pt>
                <c:pt idx="381">
                  <c:v>0</c:v>
                </c:pt>
                <c:pt idx="382">
                  <c:v>0</c:v>
                </c:pt>
                <c:pt idx="383">
                  <c:v>0</c:v>
                </c:pt>
                <c:pt idx="384">
                  <c:v>0</c:v>
                </c:pt>
                <c:pt idx="385">
                  <c:v>1</c:v>
                </c:pt>
                <c:pt idx="386">
                  <c:v>0</c:v>
                </c:pt>
                <c:pt idx="387">
                  <c:v>0</c:v>
                </c:pt>
                <c:pt idx="388">
                  <c:v>1</c:v>
                </c:pt>
                <c:pt idx="389">
                  <c:v>1</c:v>
                </c:pt>
                <c:pt idx="390">
                  <c:v>0</c:v>
                </c:pt>
                <c:pt idx="391">
                  <c:v>1</c:v>
                </c:pt>
                <c:pt idx="392">
                  <c:v>0</c:v>
                </c:pt>
                <c:pt idx="393">
                  <c:v>0</c:v>
                </c:pt>
                <c:pt idx="394">
                  <c:v>0</c:v>
                </c:pt>
                <c:pt idx="395">
                  <c:v>0</c:v>
                </c:pt>
                <c:pt idx="396">
                  <c:v>1</c:v>
                </c:pt>
                <c:pt idx="397">
                  <c:v>0</c:v>
                </c:pt>
                <c:pt idx="398">
                  <c:v>0</c:v>
                </c:pt>
                <c:pt idx="399">
                  <c:v>1</c:v>
                </c:pt>
                <c:pt idx="400">
                  <c:v>0</c:v>
                </c:pt>
                <c:pt idx="401">
                  <c:v>0</c:v>
                </c:pt>
                <c:pt idx="402">
                  <c:v>0</c:v>
                </c:pt>
                <c:pt idx="403">
                  <c:v>1</c:v>
                </c:pt>
                <c:pt idx="404">
                  <c:v>0</c:v>
                </c:pt>
                <c:pt idx="405">
                  <c:v>1</c:v>
                </c:pt>
                <c:pt idx="406">
                  <c:v>1</c:v>
                </c:pt>
                <c:pt idx="407">
                  <c:v>0</c:v>
                </c:pt>
                <c:pt idx="408">
                  <c:v>0</c:v>
                </c:pt>
                <c:pt idx="409">
                  <c:v>0</c:v>
                </c:pt>
                <c:pt idx="410">
                  <c:v>1</c:v>
                </c:pt>
                <c:pt idx="411">
                  <c:v>0</c:v>
                </c:pt>
                <c:pt idx="412">
                  <c:v>0</c:v>
                </c:pt>
                <c:pt idx="413">
                  <c:v>1</c:v>
                </c:pt>
                <c:pt idx="414">
                  <c:v>0</c:v>
                </c:pt>
                <c:pt idx="415">
                  <c:v>0</c:v>
                </c:pt>
                <c:pt idx="416">
                  <c:v>0</c:v>
                </c:pt>
                <c:pt idx="417">
                  <c:v>0</c:v>
                </c:pt>
                <c:pt idx="418">
                  <c:v>1</c:v>
                </c:pt>
                <c:pt idx="419">
                  <c:v>0</c:v>
                </c:pt>
                <c:pt idx="420">
                  <c:v>0</c:v>
                </c:pt>
                <c:pt idx="421">
                  <c:v>0</c:v>
                </c:pt>
                <c:pt idx="422">
                  <c:v>0</c:v>
                </c:pt>
                <c:pt idx="423">
                  <c:v>1</c:v>
                </c:pt>
                <c:pt idx="424">
                  <c:v>0</c:v>
                </c:pt>
                <c:pt idx="425">
                  <c:v>1</c:v>
                </c:pt>
                <c:pt idx="426">
                  <c:v>0</c:v>
                </c:pt>
                <c:pt idx="427">
                  <c:v>1</c:v>
                </c:pt>
                <c:pt idx="428">
                  <c:v>0</c:v>
                </c:pt>
                <c:pt idx="429">
                  <c:v>1</c:v>
                </c:pt>
                <c:pt idx="430">
                  <c:v>0</c:v>
                </c:pt>
                <c:pt idx="431">
                  <c:v>0</c:v>
                </c:pt>
                <c:pt idx="432">
                  <c:v>0</c:v>
                </c:pt>
                <c:pt idx="433">
                  <c:v>1</c:v>
                </c:pt>
                <c:pt idx="434">
                  <c:v>0</c:v>
                </c:pt>
                <c:pt idx="435">
                  <c:v>0</c:v>
                </c:pt>
                <c:pt idx="436">
                  <c:v>0</c:v>
                </c:pt>
                <c:pt idx="437">
                  <c:v>1</c:v>
                </c:pt>
                <c:pt idx="438">
                  <c:v>0</c:v>
                </c:pt>
                <c:pt idx="439">
                  <c:v>0</c:v>
                </c:pt>
                <c:pt idx="440">
                  <c:v>1</c:v>
                </c:pt>
                <c:pt idx="441">
                  <c:v>0</c:v>
                </c:pt>
                <c:pt idx="442">
                  <c:v>0</c:v>
                </c:pt>
                <c:pt idx="443">
                  <c:v>0</c:v>
                </c:pt>
                <c:pt idx="444">
                  <c:v>0</c:v>
                </c:pt>
                <c:pt idx="445">
                  <c:v>1</c:v>
                </c:pt>
                <c:pt idx="446">
                  <c:v>0</c:v>
                </c:pt>
                <c:pt idx="447">
                  <c:v>1</c:v>
                </c:pt>
                <c:pt idx="448">
                  <c:v>0</c:v>
                </c:pt>
                <c:pt idx="449">
                  <c:v>0</c:v>
                </c:pt>
                <c:pt idx="450">
                  <c:v>0</c:v>
                </c:pt>
                <c:pt idx="451">
                  <c:v>0</c:v>
                </c:pt>
                <c:pt idx="452">
                  <c:v>1</c:v>
                </c:pt>
                <c:pt idx="453">
                  <c:v>0</c:v>
                </c:pt>
                <c:pt idx="454">
                  <c:v>1</c:v>
                </c:pt>
                <c:pt idx="455">
                  <c:v>0</c:v>
                </c:pt>
                <c:pt idx="456">
                  <c:v>0</c:v>
                </c:pt>
                <c:pt idx="457">
                  <c:v>0</c:v>
                </c:pt>
                <c:pt idx="458">
                  <c:v>1</c:v>
                </c:pt>
                <c:pt idx="459">
                  <c:v>0</c:v>
                </c:pt>
                <c:pt idx="460">
                  <c:v>1</c:v>
                </c:pt>
                <c:pt idx="461">
                  <c:v>0</c:v>
                </c:pt>
                <c:pt idx="462">
                  <c:v>0</c:v>
                </c:pt>
                <c:pt idx="463">
                  <c:v>1</c:v>
                </c:pt>
                <c:pt idx="464">
                  <c:v>0</c:v>
                </c:pt>
                <c:pt idx="465">
                  <c:v>0</c:v>
                </c:pt>
                <c:pt idx="466">
                  <c:v>1</c:v>
                </c:pt>
                <c:pt idx="467">
                  <c:v>0</c:v>
                </c:pt>
                <c:pt idx="468">
                  <c:v>1</c:v>
                </c:pt>
                <c:pt idx="469">
                  <c:v>1</c:v>
                </c:pt>
                <c:pt idx="470">
                  <c:v>0</c:v>
                </c:pt>
                <c:pt idx="471">
                  <c:v>1</c:v>
                </c:pt>
                <c:pt idx="472">
                  <c:v>1</c:v>
                </c:pt>
                <c:pt idx="473">
                  <c:v>0</c:v>
                </c:pt>
                <c:pt idx="474">
                  <c:v>1</c:v>
                </c:pt>
                <c:pt idx="475">
                  <c:v>0</c:v>
                </c:pt>
                <c:pt idx="476">
                  <c:v>1</c:v>
                </c:pt>
                <c:pt idx="477">
                  <c:v>0</c:v>
                </c:pt>
                <c:pt idx="478">
                  <c:v>1</c:v>
                </c:pt>
                <c:pt idx="479">
                  <c:v>0</c:v>
                </c:pt>
                <c:pt idx="480">
                  <c:v>1</c:v>
                </c:pt>
                <c:pt idx="481">
                  <c:v>0</c:v>
                </c:pt>
                <c:pt idx="482">
                  <c:v>1</c:v>
                </c:pt>
                <c:pt idx="483">
                  <c:v>0</c:v>
                </c:pt>
                <c:pt idx="484">
                  <c:v>1</c:v>
                </c:pt>
                <c:pt idx="485">
                  <c:v>1</c:v>
                </c:pt>
                <c:pt idx="486">
                  <c:v>0</c:v>
                </c:pt>
                <c:pt idx="487">
                  <c:v>1</c:v>
                </c:pt>
                <c:pt idx="488">
                  <c:v>1</c:v>
                </c:pt>
                <c:pt idx="489">
                  <c:v>0</c:v>
                </c:pt>
                <c:pt idx="490">
                  <c:v>1</c:v>
                </c:pt>
                <c:pt idx="491">
                  <c:v>0</c:v>
                </c:pt>
                <c:pt idx="492">
                  <c:v>1</c:v>
                </c:pt>
                <c:pt idx="493">
                  <c:v>0</c:v>
                </c:pt>
                <c:pt idx="494">
                  <c:v>0</c:v>
                </c:pt>
                <c:pt idx="495">
                  <c:v>1</c:v>
                </c:pt>
                <c:pt idx="496">
                  <c:v>0</c:v>
                </c:pt>
              </c:numCache>
            </c:numRef>
          </c:val>
          <c:smooth val="0"/>
          <c:extLst>
            <c:ext xmlns:c16="http://schemas.microsoft.com/office/drawing/2014/chart" uri="{C3380CC4-5D6E-409C-BE32-E72D297353CC}">
              <c16:uniqueId val="{0000003B-6C05-41FF-9368-83C77F74F8F6}"/>
            </c:ext>
          </c:extLst>
        </c:ser>
        <c:ser>
          <c:idx val="60"/>
          <c:order val="60"/>
          <c:tx>
            <c:strRef>
              <c:f>Sheet1!$BJ$1</c:f>
              <c:strCache>
                <c:ptCount val="1"/>
                <c:pt idx="0">
                  <c:v>grohe_hr</c:v>
                </c:pt>
              </c:strCache>
            </c:strRef>
          </c:tx>
          <c:spPr>
            <a:ln w="28575" cap="rnd">
              <a:solidFill>
                <a:schemeClr val="accent1">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Sheet1!$BJ$2:$BJ$498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1</c:v>
                </c:pt>
                <c:pt idx="126">
                  <c:v>0</c:v>
                </c:pt>
                <c:pt idx="127">
                  <c:v>0</c:v>
                </c:pt>
                <c:pt idx="128">
                  <c:v>0</c:v>
                </c:pt>
                <c:pt idx="129">
                  <c:v>0</c:v>
                </c:pt>
                <c:pt idx="130">
                  <c:v>0</c:v>
                </c:pt>
                <c:pt idx="131">
                  <c:v>0</c:v>
                </c:pt>
                <c:pt idx="132">
                  <c:v>1</c:v>
                </c:pt>
                <c:pt idx="133">
                  <c:v>0</c:v>
                </c:pt>
                <c:pt idx="134">
                  <c:v>1</c:v>
                </c:pt>
                <c:pt idx="135">
                  <c:v>1</c:v>
                </c:pt>
                <c:pt idx="136">
                  <c:v>0</c:v>
                </c:pt>
                <c:pt idx="137">
                  <c:v>1</c:v>
                </c:pt>
                <c:pt idx="138">
                  <c:v>1</c:v>
                </c:pt>
                <c:pt idx="139">
                  <c:v>1</c:v>
                </c:pt>
                <c:pt idx="140">
                  <c:v>0</c:v>
                </c:pt>
                <c:pt idx="141">
                  <c:v>0</c:v>
                </c:pt>
                <c:pt idx="142">
                  <c:v>0</c:v>
                </c:pt>
                <c:pt idx="143">
                  <c:v>0</c:v>
                </c:pt>
                <c:pt idx="144">
                  <c:v>0</c:v>
                </c:pt>
                <c:pt idx="145">
                  <c:v>1</c:v>
                </c:pt>
                <c:pt idx="146">
                  <c:v>0</c:v>
                </c:pt>
                <c:pt idx="147">
                  <c:v>1</c:v>
                </c:pt>
                <c:pt idx="148">
                  <c:v>0</c:v>
                </c:pt>
                <c:pt idx="149">
                  <c:v>0</c:v>
                </c:pt>
                <c:pt idx="150">
                  <c:v>0</c:v>
                </c:pt>
                <c:pt idx="151">
                  <c:v>0</c:v>
                </c:pt>
                <c:pt idx="152">
                  <c:v>0</c:v>
                </c:pt>
                <c:pt idx="153">
                  <c:v>0</c:v>
                </c:pt>
                <c:pt idx="154">
                  <c:v>0</c:v>
                </c:pt>
                <c:pt idx="155">
                  <c:v>0</c:v>
                </c:pt>
                <c:pt idx="156">
                  <c:v>0</c:v>
                </c:pt>
                <c:pt idx="157">
                  <c:v>1</c:v>
                </c:pt>
                <c:pt idx="158">
                  <c:v>0</c:v>
                </c:pt>
                <c:pt idx="159">
                  <c:v>1</c:v>
                </c:pt>
                <c:pt idx="160">
                  <c:v>0</c:v>
                </c:pt>
                <c:pt idx="161">
                  <c:v>1</c:v>
                </c:pt>
                <c:pt idx="162">
                  <c:v>1</c:v>
                </c:pt>
                <c:pt idx="163">
                  <c:v>0</c:v>
                </c:pt>
                <c:pt idx="164">
                  <c:v>1</c:v>
                </c:pt>
                <c:pt idx="165">
                  <c:v>1</c:v>
                </c:pt>
                <c:pt idx="166">
                  <c:v>0</c:v>
                </c:pt>
                <c:pt idx="167">
                  <c:v>1</c:v>
                </c:pt>
                <c:pt idx="168">
                  <c:v>0</c:v>
                </c:pt>
                <c:pt idx="169">
                  <c:v>1</c:v>
                </c:pt>
                <c:pt idx="170">
                  <c:v>0</c:v>
                </c:pt>
                <c:pt idx="171">
                  <c:v>0</c:v>
                </c:pt>
                <c:pt idx="172">
                  <c:v>0</c:v>
                </c:pt>
                <c:pt idx="173">
                  <c:v>1</c:v>
                </c:pt>
                <c:pt idx="174">
                  <c:v>1</c:v>
                </c:pt>
                <c:pt idx="175">
                  <c:v>0</c:v>
                </c:pt>
                <c:pt idx="176">
                  <c:v>0</c:v>
                </c:pt>
                <c:pt idx="177">
                  <c:v>0</c:v>
                </c:pt>
                <c:pt idx="178">
                  <c:v>1</c:v>
                </c:pt>
                <c:pt idx="179">
                  <c:v>0</c:v>
                </c:pt>
                <c:pt idx="180">
                  <c:v>2</c:v>
                </c:pt>
                <c:pt idx="181">
                  <c:v>0</c:v>
                </c:pt>
                <c:pt idx="182">
                  <c:v>0</c:v>
                </c:pt>
                <c:pt idx="183">
                  <c:v>0</c:v>
                </c:pt>
                <c:pt idx="184">
                  <c:v>0</c:v>
                </c:pt>
                <c:pt idx="185">
                  <c:v>0</c:v>
                </c:pt>
                <c:pt idx="186">
                  <c:v>1</c:v>
                </c:pt>
                <c:pt idx="187">
                  <c:v>0</c:v>
                </c:pt>
                <c:pt idx="188">
                  <c:v>0</c:v>
                </c:pt>
                <c:pt idx="189">
                  <c:v>1</c:v>
                </c:pt>
                <c:pt idx="190">
                  <c:v>0</c:v>
                </c:pt>
                <c:pt idx="191">
                  <c:v>0</c:v>
                </c:pt>
                <c:pt idx="192">
                  <c:v>0</c:v>
                </c:pt>
                <c:pt idx="193">
                  <c:v>0</c:v>
                </c:pt>
                <c:pt idx="194">
                  <c:v>0</c:v>
                </c:pt>
                <c:pt idx="195">
                  <c:v>1</c:v>
                </c:pt>
                <c:pt idx="196">
                  <c:v>0</c:v>
                </c:pt>
                <c:pt idx="197">
                  <c:v>0</c:v>
                </c:pt>
                <c:pt idx="198">
                  <c:v>0</c:v>
                </c:pt>
                <c:pt idx="199">
                  <c:v>0</c:v>
                </c:pt>
                <c:pt idx="200">
                  <c:v>0</c:v>
                </c:pt>
                <c:pt idx="201">
                  <c:v>0</c:v>
                </c:pt>
                <c:pt idx="202">
                  <c:v>2</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1</c:v>
                </c:pt>
                <c:pt idx="218">
                  <c:v>0</c:v>
                </c:pt>
                <c:pt idx="219">
                  <c:v>0</c:v>
                </c:pt>
                <c:pt idx="220">
                  <c:v>0</c:v>
                </c:pt>
                <c:pt idx="221">
                  <c:v>0</c:v>
                </c:pt>
                <c:pt idx="222">
                  <c:v>0</c:v>
                </c:pt>
                <c:pt idx="223">
                  <c:v>1</c:v>
                </c:pt>
                <c:pt idx="224">
                  <c:v>1</c:v>
                </c:pt>
                <c:pt idx="225">
                  <c:v>0</c:v>
                </c:pt>
                <c:pt idx="226">
                  <c:v>0</c:v>
                </c:pt>
                <c:pt idx="227">
                  <c:v>1</c:v>
                </c:pt>
                <c:pt idx="228">
                  <c:v>0</c:v>
                </c:pt>
                <c:pt idx="229">
                  <c:v>0</c:v>
                </c:pt>
                <c:pt idx="230">
                  <c:v>0</c:v>
                </c:pt>
                <c:pt idx="231">
                  <c:v>0</c:v>
                </c:pt>
                <c:pt idx="232">
                  <c:v>0</c:v>
                </c:pt>
                <c:pt idx="233">
                  <c:v>0</c:v>
                </c:pt>
                <c:pt idx="234">
                  <c:v>1</c:v>
                </c:pt>
                <c:pt idx="235">
                  <c:v>2</c:v>
                </c:pt>
                <c:pt idx="236">
                  <c:v>0</c:v>
                </c:pt>
                <c:pt idx="237">
                  <c:v>0</c:v>
                </c:pt>
                <c:pt idx="238">
                  <c:v>1</c:v>
                </c:pt>
                <c:pt idx="239">
                  <c:v>0</c:v>
                </c:pt>
                <c:pt idx="240">
                  <c:v>0</c:v>
                </c:pt>
                <c:pt idx="241">
                  <c:v>0</c:v>
                </c:pt>
                <c:pt idx="242">
                  <c:v>0</c:v>
                </c:pt>
                <c:pt idx="243">
                  <c:v>1</c:v>
                </c:pt>
                <c:pt idx="244">
                  <c:v>0</c:v>
                </c:pt>
                <c:pt idx="245">
                  <c:v>0</c:v>
                </c:pt>
                <c:pt idx="246">
                  <c:v>1</c:v>
                </c:pt>
                <c:pt idx="247">
                  <c:v>0</c:v>
                </c:pt>
                <c:pt idx="248">
                  <c:v>1</c:v>
                </c:pt>
                <c:pt idx="249">
                  <c:v>1</c:v>
                </c:pt>
                <c:pt idx="250">
                  <c:v>1</c:v>
                </c:pt>
                <c:pt idx="251">
                  <c:v>0</c:v>
                </c:pt>
                <c:pt idx="252">
                  <c:v>1</c:v>
                </c:pt>
                <c:pt idx="253">
                  <c:v>0</c:v>
                </c:pt>
                <c:pt idx="254">
                  <c:v>0</c:v>
                </c:pt>
                <c:pt idx="255">
                  <c:v>0</c:v>
                </c:pt>
                <c:pt idx="256">
                  <c:v>1</c:v>
                </c:pt>
                <c:pt idx="257">
                  <c:v>0</c:v>
                </c:pt>
                <c:pt idx="258">
                  <c:v>1</c:v>
                </c:pt>
                <c:pt idx="259">
                  <c:v>0</c:v>
                </c:pt>
                <c:pt idx="260">
                  <c:v>0</c:v>
                </c:pt>
                <c:pt idx="261">
                  <c:v>0</c:v>
                </c:pt>
                <c:pt idx="262">
                  <c:v>1</c:v>
                </c:pt>
                <c:pt idx="263">
                  <c:v>1</c:v>
                </c:pt>
                <c:pt idx="264">
                  <c:v>1</c:v>
                </c:pt>
                <c:pt idx="265">
                  <c:v>1</c:v>
                </c:pt>
                <c:pt idx="266">
                  <c:v>1</c:v>
                </c:pt>
                <c:pt idx="267">
                  <c:v>1</c:v>
                </c:pt>
                <c:pt idx="268">
                  <c:v>0</c:v>
                </c:pt>
                <c:pt idx="269">
                  <c:v>0</c:v>
                </c:pt>
                <c:pt idx="270">
                  <c:v>0</c:v>
                </c:pt>
                <c:pt idx="271">
                  <c:v>0</c:v>
                </c:pt>
                <c:pt idx="272">
                  <c:v>0</c:v>
                </c:pt>
                <c:pt idx="273">
                  <c:v>0</c:v>
                </c:pt>
                <c:pt idx="274">
                  <c:v>0</c:v>
                </c:pt>
                <c:pt idx="275">
                  <c:v>0</c:v>
                </c:pt>
                <c:pt idx="276">
                  <c:v>0</c:v>
                </c:pt>
                <c:pt idx="277">
                  <c:v>0</c:v>
                </c:pt>
                <c:pt idx="278">
                  <c:v>0</c:v>
                </c:pt>
                <c:pt idx="279">
                  <c:v>1</c:v>
                </c:pt>
                <c:pt idx="280">
                  <c:v>0</c:v>
                </c:pt>
                <c:pt idx="281">
                  <c:v>0</c:v>
                </c:pt>
                <c:pt idx="282">
                  <c:v>0</c:v>
                </c:pt>
                <c:pt idx="283">
                  <c:v>0</c:v>
                </c:pt>
                <c:pt idx="284">
                  <c:v>0</c:v>
                </c:pt>
                <c:pt idx="285">
                  <c:v>0</c:v>
                </c:pt>
                <c:pt idx="286">
                  <c:v>0</c:v>
                </c:pt>
                <c:pt idx="287">
                  <c:v>0</c:v>
                </c:pt>
                <c:pt idx="288">
                  <c:v>0</c:v>
                </c:pt>
                <c:pt idx="289">
                  <c:v>0</c:v>
                </c:pt>
                <c:pt idx="290">
                  <c:v>1</c:v>
                </c:pt>
                <c:pt idx="291">
                  <c:v>1</c:v>
                </c:pt>
                <c:pt idx="292">
                  <c:v>0</c:v>
                </c:pt>
                <c:pt idx="293">
                  <c:v>1</c:v>
                </c:pt>
                <c:pt idx="294">
                  <c:v>1</c:v>
                </c:pt>
                <c:pt idx="295">
                  <c:v>0</c:v>
                </c:pt>
                <c:pt idx="296">
                  <c:v>0</c:v>
                </c:pt>
                <c:pt idx="297">
                  <c:v>1</c:v>
                </c:pt>
                <c:pt idx="298">
                  <c:v>1</c:v>
                </c:pt>
                <c:pt idx="299">
                  <c:v>0</c:v>
                </c:pt>
                <c:pt idx="300">
                  <c:v>0</c:v>
                </c:pt>
                <c:pt idx="301">
                  <c:v>0</c:v>
                </c:pt>
                <c:pt idx="302">
                  <c:v>1</c:v>
                </c:pt>
                <c:pt idx="303">
                  <c:v>0</c:v>
                </c:pt>
                <c:pt idx="304">
                  <c:v>0</c:v>
                </c:pt>
                <c:pt idx="305">
                  <c:v>0</c:v>
                </c:pt>
                <c:pt idx="306">
                  <c:v>0</c:v>
                </c:pt>
                <c:pt idx="307">
                  <c:v>0</c:v>
                </c:pt>
                <c:pt idx="308">
                  <c:v>1</c:v>
                </c:pt>
                <c:pt idx="309">
                  <c:v>0</c:v>
                </c:pt>
                <c:pt idx="310">
                  <c:v>0</c:v>
                </c:pt>
                <c:pt idx="311">
                  <c:v>1</c:v>
                </c:pt>
                <c:pt idx="312">
                  <c:v>0</c:v>
                </c:pt>
                <c:pt idx="313">
                  <c:v>0</c:v>
                </c:pt>
                <c:pt idx="314">
                  <c:v>2</c:v>
                </c:pt>
                <c:pt idx="315">
                  <c:v>1</c:v>
                </c:pt>
                <c:pt idx="316">
                  <c:v>0</c:v>
                </c:pt>
                <c:pt idx="317">
                  <c:v>0</c:v>
                </c:pt>
                <c:pt idx="318">
                  <c:v>1</c:v>
                </c:pt>
                <c:pt idx="319">
                  <c:v>0</c:v>
                </c:pt>
                <c:pt idx="320">
                  <c:v>1</c:v>
                </c:pt>
                <c:pt idx="321">
                  <c:v>1</c:v>
                </c:pt>
                <c:pt idx="322">
                  <c:v>0</c:v>
                </c:pt>
                <c:pt idx="323">
                  <c:v>0</c:v>
                </c:pt>
                <c:pt idx="324">
                  <c:v>1</c:v>
                </c:pt>
                <c:pt idx="325">
                  <c:v>0</c:v>
                </c:pt>
                <c:pt idx="326">
                  <c:v>0</c:v>
                </c:pt>
                <c:pt idx="327">
                  <c:v>0</c:v>
                </c:pt>
                <c:pt idx="328">
                  <c:v>1</c:v>
                </c:pt>
                <c:pt idx="329">
                  <c:v>1</c:v>
                </c:pt>
                <c:pt idx="330">
                  <c:v>1</c:v>
                </c:pt>
                <c:pt idx="331">
                  <c:v>0</c:v>
                </c:pt>
                <c:pt idx="332">
                  <c:v>2</c:v>
                </c:pt>
                <c:pt idx="333">
                  <c:v>0</c:v>
                </c:pt>
                <c:pt idx="334">
                  <c:v>0</c:v>
                </c:pt>
                <c:pt idx="335">
                  <c:v>1</c:v>
                </c:pt>
                <c:pt idx="336">
                  <c:v>1</c:v>
                </c:pt>
                <c:pt idx="337">
                  <c:v>0</c:v>
                </c:pt>
                <c:pt idx="338">
                  <c:v>1</c:v>
                </c:pt>
                <c:pt idx="339">
                  <c:v>0</c:v>
                </c:pt>
                <c:pt idx="340">
                  <c:v>0</c:v>
                </c:pt>
                <c:pt idx="341">
                  <c:v>0</c:v>
                </c:pt>
                <c:pt idx="342">
                  <c:v>0</c:v>
                </c:pt>
                <c:pt idx="343">
                  <c:v>1</c:v>
                </c:pt>
                <c:pt idx="344">
                  <c:v>0</c:v>
                </c:pt>
                <c:pt idx="345">
                  <c:v>0</c:v>
                </c:pt>
                <c:pt idx="346">
                  <c:v>0</c:v>
                </c:pt>
                <c:pt idx="347">
                  <c:v>2</c:v>
                </c:pt>
                <c:pt idx="348">
                  <c:v>0</c:v>
                </c:pt>
                <c:pt idx="349">
                  <c:v>1</c:v>
                </c:pt>
                <c:pt idx="350">
                  <c:v>1</c:v>
                </c:pt>
                <c:pt idx="351">
                  <c:v>0</c:v>
                </c:pt>
                <c:pt idx="352">
                  <c:v>0</c:v>
                </c:pt>
                <c:pt idx="353">
                  <c:v>0</c:v>
                </c:pt>
                <c:pt idx="354">
                  <c:v>1</c:v>
                </c:pt>
                <c:pt idx="355">
                  <c:v>1</c:v>
                </c:pt>
                <c:pt idx="356">
                  <c:v>0</c:v>
                </c:pt>
                <c:pt idx="357">
                  <c:v>1</c:v>
                </c:pt>
                <c:pt idx="358">
                  <c:v>1</c:v>
                </c:pt>
                <c:pt idx="359">
                  <c:v>0</c:v>
                </c:pt>
                <c:pt idx="360">
                  <c:v>1</c:v>
                </c:pt>
                <c:pt idx="361">
                  <c:v>0</c:v>
                </c:pt>
                <c:pt idx="362">
                  <c:v>2</c:v>
                </c:pt>
                <c:pt idx="363">
                  <c:v>0</c:v>
                </c:pt>
                <c:pt idx="364">
                  <c:v>1</c:v>
                </c:pt>
                <c:pt idx="365">
                  <c:v>0</c:v>
                </c:pt>
                <c:pt idx="366">
                  <c:v>0</c:v>
                </c:pt>
                <c:pt idx="367">
                  <c:v>0</c:v>
                </c:pt>
                <c:pt idx="368">
                  <c:v>0</c:v>
                </c:pt>
                <c:pt idx="369">
                  <c:v>0</c:v>
                </c:pt>
                <c:pt idx="370">
                  <c:v>0</c:v>
                </c:pt>
                <c:pt idx="371">
                  <c:v>0</c:v>
                </c:pt>
                <c:pt idx="372">
                  <c:v>0</c:v>
                </c:pt>
                <c:pt idx="373">
                  <c:v>1</c:v>
                </c:pt>
                <c:pt idx="374">
                  <c:v>0</c:v>
                </c:pt>
                <c:pt idx="375">
                  <c:v>0</c:v>
                </c:pt>
                <c:pt idx="376">
                  <c:v>1</c:v>
                </c:pt>
                <c:pt idx="377">
                  <c:v>0</c:v>
                </c:pt>
                <c:pt idx="378">
                  <c:v>1</c:v>
                </c:pt>
                <c:pt idx="379">
                  <c:v>1</c:v>
                </c:pt>
                <c:pt idx="380">
                  <c:v>0</c:v>
                </c:pt>
                <c:pt idx="381">
                  <c:v>1</c:v>
                </c:pt>
                <c:pt idx="382">
                  <c:v>0</c:v>
                </c:pt>
                <c:pt idx="383">
                  <c:v>0</c:v>
                </c:pt>
                <c:pt idx="384">
                  <c:v>1</c:v>
                </c:pt>
                <c:pt idx="385">
                  <c:v>0</c:v>
                </c:pt>
                <c:pt idx="386">
                  <c:v>2</c:v>
                </c:pt>
                <c:pt idx="387">
                  <c:v>1</c:v>
                </c:pt>
                <c:pt idx="388">
                  <c:v>1</c:v>
                </c:pt>
                <c:pt idx="389">
                  <c:v>1</c:v>
                </c:pt>
                <c:pt idx="390">
                  <c:v>0</c:v>
                </c:pt>
                <c:pt idx="391">
                  <c:v>0</c:v>
                </c:pt>
                <c:pt idx="392">
                  <c:v>1</c:v>
                </c:pt>
                <c:pt idx="393">
                  <c:v>0</c:v>
                </c:pt>
                <c:pt idx="394">
                  <c:v>0</c:v>
                </c:pt>
                <c:pt idx="395">
                  <c:v>0</c:v>
                </c:pt>
                <c:pt idx="396">
                  <c:v>0</c:v>
                </c:pt>
                <c:pt idx="397">
                  <c:v>0</c:v>
                </c:pt>
                <c:pt idx="398">
                  <c:v>1</c:v>
                </c:pt>
                <c:pt idx="399">
                  <c:v>2</c:v>
                </c:pt>
                <c:pt idx="400">
                  <c:v>0</c:v>
                </c:pt>
                <c:pt idx="401">
                  <c:v>0</c:v>
                </c:pt>
                <c:pt idx="402">
                  <c:v>1</c:v>
                </c:pt>
                <c:pt idx="403">
                  <c:v>0</c:v>
                </c:pt>
                <c:pt idx="404">
                  <c:v>1</c:v>
                </c:pt>
                <c:pt idx="405">
                  <c:v>1</c:v>
                </c:pt>
                <c:pt idx="406">
                  <c:v>1</c:v>
                </c:pt>
                <c:pt idx="407">
                  <c:v>1</c:v>
                </c:pt>
                <c:pt idx="408">
                  <c:v>0</c:v>
                </c:pt>
                <c:pt idx="409">
                  <c:v>1</c:v>
                </c:pt>
                <c:pt idx="410">
                  <c:v>1</c:v>
                </c:pt>
                <c:pt idx="411">
                  <c:v>1</c:v>
                </c:pt>
                <c:pt idx="412">
                  <c:v>1</c:v>
                </c:pt>
                <c:pt idx="413">
                  <c:v>1</c:v>
                </c:pt>
                <c:pt idx="414">
                  <c:v>1</c:v>
                </c:pt>
                <c:pt idx="415">
                  <c:v>0</c:v>
                </c:pt>
                <c:pt idx="416">
                  <c:v>1</c:v>
                </c:pt>
                <c:pt idx="417">
                  <c:v>0</c:v>
                </c:pt>
                <c:pt idx="418">
                  <c:v>0</c:v>
                </c:pt>
                <c:pt idx="419">
                  <c:v>1</c:v>
                </c:pt>
                <c:pt idx="420">
                  <c:v>1</c:v>
                </c:pt>
                <c:pt idx="421">
                  <c:v>1</c:v>
                </c:pt>
                <c:pt idx="422">
                  <c:v>0</c:v>
                </c:pt>
                <c:pt idx="423">
                  <c:v>0</c:v>
                </c:pt>
                <c:pt idx="424">
                  <c:v>1</c:v>
                </c:pt>
                <c:pt idx="425">
                  <c:v>1</c:v>
                </c:pt>
                <c:pt idx="426">
                  <c:v>0</c:v>
                </c:pt>
                <c:pt idx="427">
                  <c:v>1</c:v>
                </c:pt>
                <c:pt idx="428">
                  <c:v>0</c:v>
                </c:pt>
                <c:pt idx="429">
                  <c:v>0</c:v>
                </c:pt>
                <c:pt idx="430">
                  <c:v>2</c:v>
                </c:pt>
                <c:pt idx="431">
                  <c:v>1</c:v>
                </c:pt>
                <c:pt idx="432">
                  <c:v>1</c:v>
                </c:pt>
                <c:pt idx="433">
                  <c:v>1</c:v>
                </c:pt>
                <c:pt idx="434">
                  <c:v>0</c:v>
                </c:pt>
                <c:pt idx="435">
                  <c:v>0</c:v>
                </c:pt>
                <c:pt idx="436">
                  <c:v>0</c:v>
                </c:pt>
                <c:pt idx="437">
                  <c:v>1</c:v>
                </c:pt>
                <c:pt idx="438">
                  <c:v>1</c:v>
                </c:pt>
                <c:pt idx="439">
                  <c:v>1</c:v>
                </c:pt>
                <c:pt idx="440">
                  <c:v>0</c:v>
                </c:pt>
                <c:pt idx="441">
                  <c:v>1</c:v>
                </c:pt>
                <c:pt idx="442">
                  <c:v>0</c:v>
                </c:pt>
                <c:pt idx="443">
                  <c:v>0</c:v>
                </c:pt>
                <c:pt idx="444">
                  <c:v>1</c:v>
                </c:pt>
                <c:pt idx="445">
                  <c:v>0</c:v>
                </c:pt>
                <c:pt idx="446">
                  <c:v>1</c:v>
                </c:pt>
                <c:pt idx="447">
                  <c:v>0</c:v>
                </c:pt>
                <c:pt idx="448">
                  <c:v>0</c:v>
                </c:pt>
                <c:pt idx="449">
                  <c:v>0</c:v>
                </c:pt>
                <c:pt idx="450">
                  <c:v>0</c:v>
                </c:pt>
                <c:pt idx="451">
                  <c:v>1</c:v>
                </c:pt>
                <c:pt idx="452">
                  <c:v>0</c:v>
                </c:pt>
                <c:pt idx="453">
                  <c:v>0</c:v>
                </c:pt>
                <c:pt idx="454">
                  <c:v>0</c:v>
                </c:pt>
                <c:pt idx="455">
                  <c:v>0</c:v>
                </c:pt>
                <c:pt idx="456">
                  <c:v>0</c:v>
                </c:pt>
                <c:pt idx="457">
                  <c:v>0</c:v>
                </c:pt>
                <c:pt idx="458">
                  <c:v>1</c:v>
                </c:pt>
                <c:pt idx="459">
                  <c:v>0</c:v>
                </c:pt>
                <c:pt idx="460">
                  <c:v>1</c:v>
                </c:pt>
                <c:pt idx="461">
                  <c:v>0</c:v>
                </c:pt>
                <c:pt idx="462">
                  <c:v>1</c:v>
                </c:pt>
                <c:pt idx="463">
                  <c:v>0</c:v>
                </c:pt>
                <c:pt idx="464">
                  <c:v>0</c:v>
                </c:pt>
                <c:pt idx="465">
                  <c:v>0</c:v>
                </c:pt>
                <c:pt idx="466">
                  <c:v>1</c:v>
                </c:pt>
                <c:pt idx="467">
                  <c:v>0</c:v>
                </c:pt>
                <c:pt idx="468">
                  <c:v>1</c:v>
                </c:pt>
                <c:pt idx="469">
                  <c:v>1</c:v>
                </c:pt>
                <c:pt idx="470">
                  <c:v>0</c:v>
                </c:pt>
                <c:pt idx="471">
                  <c:v>0</c:v>
                </c:pt>
                <c:pt idx="472">
                  <c:v>1</c:v>
                </c:pt>
                <c:pt idx="473">
                  <c:v>0</c:v>
                </c:pt>
                <c:pt idx="474">
                  <c:v>1</c:v>
                </c:pt>
                <c:pt idx="475">
                  <c:v>0</c:v>
                </c:pt>
                <c:pt idx="476">
                  <c:v>1</c:v>
                </c:pt>
                <c:pt idx="477">
                  <c:v>0</c:v>
                </c:pt>
                <c:pt idx="478">
                  <c:v>0</c:v>
                </c:pt>
                <c:pt idx="479">
                  <c:v>0</c:v>
                </c:pt>
                <c:pt idx="480">
                  <c:v>1</c:v>
                </c:pt>
                <c:pt idx="481">
                  <c:v>1</c:v>
                </c:pt>
                <c:pt idx="482">
                  <c:v>0</c:v>
                </c:pt>
                <c:pt idx="483">
                  <c:v>1</c:v>
                </c:pt>
                <c:pt idx="484">
                  <c:v>0</c:v>
                </c:pt>
                <c:pt idx="485">
                  <c:v>0</c:v>
                </c:pt>
                <c:pt idx="486">
                  <c:v>1</c:v>
                </c:pt>
                <c:pt idx="487">
                  <c:v>0</c:v>
                </c:pt>
                <c:pt idx="488">
                  <c:v>1</c:v>
                </c:pt>
                <c:pt idx="489">
                  <c:v>1</c:v>
                </c:pt>
                <c:pt idx="490">
                  <c:v>1</c:v>
                </c:pt>
                <c:pt idx="491">
                  <c:v>0</c:v>
                </c:pt>
                <c:pt idx="492">
                  <c:v>0</c:v>
                </c:pt>
                <c:pt idx="493">
                  <c:v>1</c:v>
                </c:pt>
                <c:pt idx="494">
                  <c:v>1</c:v>
                </c:pt>
                <c:pt idx="495">
                  <c:v>1</c:v>
                </c:pt>
                <c:pt idx="496">
                  <c:v>0</c:v>
                </c:pt>
              </c:numCache>
            </c:numRef>
          </c:val>
          <c:smooth val="0"/>
          <c:extLst>
            <c:ext xmlns:c16="http://schemas.microsoft.com/office/drawing/2014/chart" uri="{C3380CC4-5D6E-409C-BE32-E72D297353CC}">
              <c16:uniqueId val="{0000003C-6C05-41FF-9368-83C77F74F8F6}"/>
            </c:ext>
          </c:extLst>
        </c:ser>
        <c:ser>
          <c:idx val="61"/>
          <c:order val="61"/>
          <c:tx>
            <c:strRef>
              <c:f>Sheet1!$BK$1</c:f>
              <c:strCache>
                <c:ptCount val="1"/>
                <c:pt idx="0">
                  <c:v>grohe_latvija</c:v>
                </c:pt>
              </c:strCache>
            </c:strRef>
          </c:tx>
          <c:spPr>
            <a:ln w="28575" cap="rnd">
              <a:solidFill>
                <a:schemeClr val="accent2">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Sheet1!$BK$2:$BK$498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2</c:v>
                </c:pt>
                <c:pt idx="319">
                  <c:v>0</c:v>
                </c:pt>
                <c:pt idx="320">
                  <c:v>1</c:v>
                </c:pt>
                <c:pt idx="321">
                  <c:v>3</c:v>
                </c:pt>
                <c:pt idx="322">
                  <c:v>0</c:v>
                </c:pt>
                <c:pt idx="323">
                  <c:v>0</c:v>
                </c:pt>
                <c:pt idx="324">
                  <c:v>0</c:v>
                </c:pt>
                <c:pt idx="325">
                  <c:v>0</c:v>
                </c:pt>
                <c:pt idx="326">
                  <c:v>0</c:v>
                </c:pt>
                <c:pt idx="327">
                  <c:v>0</c:v>
                </c:pt>
                <c:pt idx="328">
                  <c:v>0</c:v>
                </c:pt>
                <c:pt idx="329">
                  <c:v>0</c:v>
                </c:pt>
                <c:pt idx="330">
                  <c:v>0</c:v>
                </c:pt>
                <c:pt idx="331">
                  <c:v>0</c:v>
                </c:pt>
                <c:pt idx="332">
                  <c:v>0</c:v>
                </c:pt>
                <c:pt idx="333">
                  <c:v>1</c:v>
                </c:pt>
                <c:pt idx="334">
                  <c:v>0</c:v>
                </c:pt>
                <c:pt idx="335">
                  <c:v>2</c:v>
                </c:pt>
                <c:pt idx="336">
                  <c:v>0</c:v>
                </c:pt>
                <c:pt idx="337">
                  <c:v>0</c:v>
                </c:pt>
                <c:pt idx="338">
                  <c:v>0</c:v>
                </c:pt>
                <c:pt idx="339">
                  <c:v>1</c:v>
                </c:pt>
                <c:pt idx="340">
                  <c:v>1</c:v>
                </c:pt>
                <c:pt idx="341">
                  <c:v>0</c:v>
                </c:pt>
                <c:pt idx="342">
                  <c:v>1</c:v>
                </c:pt>
                <c:pt idx="343">
                  <c:v>1</c:v>
                </c:pt>
                <c:pt idx="344">
                  <c:v>0</c:v>
                </c:pt>
                <c:pt idx="345">
                  <c:v>0</c:v>
                </c:pt>
                <c:pt idx="346">
                  <c:v>2</c:v>
                </c:pt>
                <c:pt idx="347">
                  <c:v>1</c:v>
                </c:pt>
                <c:pt idx="348">
                  <c:v>0</c:v>
                </c:pt>
                <c:pt idx="349">
                  <c:v>0</c:v>
                </c:pt>
                <c:pt idx="350">
                  <c:v>0</c:v>
                </c:pt>
                <c:pt idx="351">
                  <c:v>0</c:v>
                </c:pt>
                <c:pt idx="352">
                  <c:v>0</c:v>
                </c:pt>
                <c:pt idx="353">
                  <c:v>0</c:v>
                </c:pt>
                <c:pt idx="354">
                  <c:v>1</c:v>
                </c:pt>
                <c:pt idx="355">
                  <c:v>1</c:v>
                </c:pt>
                <c:pt idx="356">
                  <c:v>0</c:v>
                </c:pt>
                <c:pt idx="357">
                  <c:v>1</c:v>
                </c:pt>
                <c:pt idx="358">
                  <c:v>1</c:v>
                </c:pt>
                <c:pt idx="359">
                  <c:v>0</c:v>
                </c:pt>
                <c:pt idx="360">
                  <c:v>0</c:v>
                </c:pt>
                <c:pt idx="361">
                  <c:v>0</c:v>
                </c:pt>
                <c:pt idx="362">
                  <c:v>1</c:v>
                </c:pt>
                <c:pt idx="363">
                  <c:v>0</c:v>
                </c:pt>
                <c:pt idx="364">
                  <c:v>0</c:v>
                </c:pt>
                <c:pt idx="365">
                  <c:v>0</c:v>
                </c:pt>
                <c:pt idx="366">
                  <c:v>0</c:v>
                </c:pt>
                <c:pt idx="367">
                  <c:v>2</c:v>
                </c:pt>
                <c:pt idx="368">
                  <c:v>0</c:v>
                </c:pt>
                <c:pt idx="369">
                  <c:v>1</c:v>
                </c:pt>
                <c:pt idx="370">
                  <c:v>1</c:v>
                </c:pt>
                <c:pt idx="371">
                  <c:v>1</c:v>
                </c:pt>
                <c:pt idx="372">
                  <c:v>0</c:v>
                </c:pt>
                <c:pt idx="373">
                  <c:v>0</c:v>
                </c:pt>
                <c:pt idx="374">
                  <c:v>0</c:v>
                </c:pt>
                <c:pt idx="375">
                  <c:v>0</c:v>
                </c:pt>
                <c:pt idx="376">
                  <c:v>0</c:v>
                </c:pt>
                <c:pt idx="377">
                  <c:v>0</c:v>
                </c:pt>
                <c:pt idx="378">
                  <c:v>0</c:v>
                </c:pt>
                <c:pt idx="379">
                  <c:v>0</c:v>
                </c:pt>
                <c:pt idx="380">
                  <c:v>0</c:v>
                </c:pt>
                <c:pt idx="381">
                  <c:v>0</c:v>
                </c:pt>
                <c:pt idx="382">
                  <c:v>1</c:v>
                </c:pt>
                <c:pt idx="383">
                  <c:v>1</c:v>
                </c:pt>
                <c:pt idx="384">
                  <c:v>0</c:v>
                </c:pt>
                <c:pt idx="385">
                  <c:v>0</c:v>
                </c:pt>
                <c:pt idx="386">
                  <c:v>0</c:v>
                </c:pt>
                <c:pt idx="387">
                  <c:v>0</c:v>
                </c:pt>
                <c:pt idx="388">
                  <c:v>1</c:v>
                </c:pt>
                <c:pt idx="389">
                  <c:v>1</c:v>
                </c:pt>
                <c:pt idx="390">
                  <c:v>0</c:v>
                </c:pt>
                <c:pt idx="391">
                  <c:v>0</c:v>
                </c:pt>
                <c:pt idx="392">
                  <c:v>0</c:v>
                </c:pt>
                <c:pt idx="393">
                  <c:v>0</c:v>
                </c:pt>
                <c:pt idx="394">
                  <c:v>0</c:v>
                </c:pt>
                <c:pt idx="395">
                  <c:v>0</c:v>
                </c:pt>
                <c:pt idx="396">
                  <c:v>0</c:v>
                </c:pt>
                <c:pt idx="397">
                  <c:v>1</c:v>
                </c:pt>
                <c:pt idx="398">
                  <c:v>0</c:v>
                </c:pt>
                <c:pt idx="399">
                  <c:v>1</c:v>
                </c:pt>
                <c:pt idx="400">
                  <c:v>0</c:v>
                </c:pt>
                <c:pt idx="401">
                  <c:v>0</c:v>
                </c:pt>
                <c:pt idx="402">
                  <c:v>0</c:v>
                </c:pt>
                <c:pt idx="403">
                  <c:v>0</c:v>
                </c:pt>
                <c:pt idx="404">
                  <c:v>0</c:v>
                </c:pt>
                <c:pt idx="405">
                  <c:v>0</c:v>
                </c:pt>
                <c:pt idx="406">
                  <c:v>0</c:v>
                </c:pt>
                <c:pt idx="407">
                  <c:v>0</c:v>
                </c:pt>
                <c:pt idx="408">
                  <c:v>0</c:v>
                </c:pt>
                <c:pt idx="409">
                  <c:v>1</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1</c:v>
                </c:pt>
                <c:pt idx="433">
                  <c:v>1</c:v>
                </c:pt>
                <c:pt idx="434">
                  <c:v>0</c:v>
                </c:pt>
                <c:pt idx="435">
                  <c:v>0</c:v>
                </c:pt>
                <c:pt idx="436">
                  <c:v>0</c:v>
                </c:pt>
                <c:pt idx="437">
                  <c:v>0</c:v>
                </c:pt>
                <c:pt idx="438">
                  <c:v>0</c:v>
                </c:pt>
                <c:pt idx="439">
                  <c:v>0</c:v>
                </c:pt>
                <c:pt idx="440">
                  <c:v>1</c:v>
                </c:pt>
                <c:pt idx="441">
                  <c:v>1</c:v>
                </c:pt>
                <c:pt idx="442">
                  <c:v>0</c:v>
                </c:pt>
                <c:pt idx="443">
                  <c:v>0</c:v>
                </c:pt>
                <c:pt idx="444">
                  <c:v>1</c:v>
                </c:pt>
                <c:pt idx="445">
                  <c:v>1</c:v>
                </c:pt>
                <c:pt idx="446">
                  <c:v>1</c:v>
                </c:pt>
                <c:pt idx="447">
                  <c:v>0</c:v>
                </c:pt>
                <c:pt idx="448">
                  <c:v>0</c:v>
                </c:pt>
                <c:pt idx="449">
                  <c:v>0</c:v>
                </c:pt>
                <c:pt idx="450">
                  <c:v>0</c:v>
                </c:pt>
                <c:pt idx="451">
                  <c:v>0</c:v>
                </c:pt>
                <c:pt idx="452">
                  <c:v>0</c:v>
                </c:pt>
                <c:pt idx="453">
                  <c:v>1</c:v>
                </c:pt>
                <c:pt idx="454">
                  <c:v>0</c:v>
                </c:pt>
                <c:pt idx="455">
                  <c:v>0</c:v>
                </c:pt>
                <c:pt idx="456">
                  <c:v>0</c:v>
                </c:pt>
                <c:pt idx="457">
                  <c:v>0</c:v>
                </c:pt>
                <c:pt idx="458">
                  <c:v>1</c:v>
                </c:pt>
                <c:pt idx="459">
                  <c:v>0</c:v>
                </c:pt>
                <c:pt idx="460">
                  <c:v>0</c:v>
                </c:pt>
                <c:pt idx="461">
                  <c:v>1</c:v>
                </c:pt>
                <c:pt idx="462">
                  <c:v>0</c:v>
                </c:pt>
                <c:pt idx="463">
                  <c:v>0</c:v>
                </c:pt>
                <c:pt idx="464">
                  <c:v>0</c:v>
                </c:pt>
                <c:pt idx="465">
                  <c:v>1</c:v>
                </c:pt>
                <c:pt idx="466">
                  <c:v>0</c:v>
                </c:pt>
                <c:pt idx="467">
                  <c:v>0</c:v>
                </c:pt>
                <c:pt idx="468">
                  <c:v>0</c:v>
                </c:pt>
                <c:pt idx="469">
                  <c:v>0</c:v>
                </c:pt>
                <c:pt idx="470">
                  <c:v>0</c:v>
                </c:pt>
                <c:pt idx="471">
                  <c:v>0</c:v>
                </c:pt>
                <c:pt idx="472">
                  <c:v>1</c:v>
                </c:pt>
                <c:pt idx="473">
                  <c:v>0</c:v>
                </c:pt>
                <c:pt idx="474">
                  <c:v>0</c:v>
                </c:pt>
                <c:pt idx="475">
                  <c:v>1</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1</c:v>
                </c:pt>
                <c:pt idx="494">
                  <c:v>0</c:v>
                </c:pt>
                <c:pt idx="495">
                  <c:v>0</c:v>
                </c:pt>
                <c:pt idx="496">
                  <c:v>0</c:v>
                </c:pt>
              </c:numCache>
            </c:numRef>
          </c:val>
          <c:smooth val="0"/>
          <c:extLst>
            <c:ext xmlns:c16="http://schemas.microsoft.com/office/drawing/2014/chart" uri="{C3380CC4-5D6E-409C-BE32-E72D297353CC}">
              <c16:uniqueId val="{0000003D-6C05-41FF-9368-83C77F74F8F6}"/>
            </c:ext>
          </c:extLst>
        </c:ser>
        <c:ser>
          <c:idx val="62"/>
          <c:order val="62"/>
          <c:tx>
            <c:strRef>
              <c:f>Sheet1!$BL$1</c:f>
              <c:strCache>
                <c:ptCount val="1"/>
                <c:pt idx="0">
                  <c:v>grohe_lietuva</c:v>
                </c:pt>
              </c:strCache>
            </c:strRef>
          </c:tx>
          <c:spPr>
            <a:ln w="28575" cap="rnd">
              <a:solidFill>
                <a:schemeClr val="accent3">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Sheet1!$BL$2:$BL$498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1</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1</c:v>
                </c:pt>
                <c:pt idx="203">
                  <c:v>1</c:v>
                </c:pt>
                <c:pt idx="204">
                  <c:v>0</c:v>
                </c:pt>
                <c:pt idx="205">
                  <c:v>0</c:v>
                </c:pt>
                <c:pt idx="206">
                  <c:v>1</c:v>
                </c:pt>
                <c:pt idx="207">
                  <c:v>1</c:v>
                </c:pt>
                <c:pt idx="208">
                  <c:v>1</c:v>
                </c:pt>
                <c:pt idx="209">
                  <c:v>1</c:v>
                </c:pt>
                <c:pt idx="210">
                  <c:v>0</c:v>
                </c:pt>
                <c:pt idx="211">
                  <c:v>0</c:v>
                </c:pt>
                <c:pt idx="212">
                  <c:v>0</c:v>
                </c:pt>
                <c:pt idx="213">
                  <c:v>1</c:v>
                </c:pt>
                <c:pt idx="214">
                  <c:v>1</c:v>
                </c:pt>
                <c:pt idx="215">
                  <c:v>0</c:v>
                </c:pt>
                <c:pt idx="216">
                  <c:v>1</c:v>
                </c:pt>
                <c:pt idx="217">
                  <c:v>1</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1</c:v>
                </c:pt>
                <c:pt idx="232">
                  <c:v>0</c:v>
                </c:pt>
                <c:pt idx="233">
                  <c:v>0</c:v>
                </c:pt>
                <c:pt idx="234">
                  <c:v>1</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1</c:v>
                </c:pt>
                <c:pt idx="249">
                  <c:v>0</c:v>
                </c:pt>
                <c:pt idx="250">
                  <c:v>0</c:v>
                </c:pt>
                <c:pt idx="251">
                  <c:v>0</c:v>
                </c:pt>
                <c:pt idx="252">
                  <c:v>1</c:v>
                </c:pt>
                <c:pt idx="253">
                  <c:v>0</c:v>
                </c:pt>
                <c:pt idx="254">
                  <c:v>0</c:v>
                </c:pt>
                <c:pt idx="255">
                  <c:v>1</c:v>
                </c:pt>
                <c:pt idx="256">
                  <c:v>0</c:v>
                </c:pt>
                <c:pt idx="257">
                  <c:v>0</c:v>
                </c:pt>
                <c:pt idx="258">
                  <c:v>0</c:v>
                </c:pt>
                <c:pt idx="259">
                  <c:v>0</c:v>
                </c:pt>
                <c:pt idx="260">
                  <c:v>0</c:v>
                </c:pt>
                <c:pt idx="261">
                  <c:v>0</c:v>
                </c:pt>
                <c:pt idx="262">
                  <c:v>0</c:v>
                </c:pt>
                <c:pt idx="263">
                  <c:v>0</c:v>
                </c:pt>
                <c:pt idx="264">
                  <c:v>0</c:v>
                </c:pt>
                <c:pt idx="265">
                  <c:v>1</c:v>
                </c:pt>
                <c:pt idx="266">
                  <c:v>0</c:v>
                </c:pt>
                <c:pt idx="267">
                  <c:v>0</c:v>
                </c:pt>
                <c:pt idx="268">
                  <c:v>0</c:v>
                </c:pt>
                <c:pt idx="269">
                  <c:v>0</c:v>
                </c:pt>
                <c:pt idx="270">
                  <c:v>1</c:v>
                </c:pt>
                <c:pt idx="271">
                  <c:v>1</c:v>
                </c:pt>
                <c:pt idx="272">
                  <c:v>0</c:v>
                </c:pt>
                <c:pt idx="273">
                  <c:v>0</c:v>
                </c:pt>
                <c:pt idx="274">
                  <c:v>0</c:v>
                </c:pt>
                <c:pt idx="275">
                  <c:v>0</c:v>
                </c:pt>
                <c:pt idx="276">
                  <c:v>0</c:v>
                </c:pt>
                <c:pt idx="277">
                  <c:v>0</c:v>
                </c:pt>
                <c:pt idx="278">
                  <c:v>1</c:v>
                </c:pt>
                <c:pt idx="279">
                  <c:v>0</c:v>
                </c:pt>
                <c:pt idx="280">
                  <c:v>1</c:v>
                </c:pt>
                <c:pt idx="281">
                  <c:v>0</c:v>
                </c:pt>
                <c:pt idx="282">
                  <c:v>0</c:v>
                </c:pt>
                <c:pt idx="283">
                  <c:v>1</c:v>
                </c:pt>
                <c:pt idx="284">
                  <c:v>0</c:v>
                </c:pt>
                <c:pt idx="285">
                  <c:v>1</c:v>
                </c:pt>
                <c:pt idx="286">
                  <c:v>0</c:v>
                </c:pt>
                <c:pt idx="287">
                  <c:v>1</c:v>
                </c:pt>
                <c:pt idx="288">
                  <c:v>0</c:v>
                </c:pt>
                <c:pt idx="289">
                  <c:v>0</c:v>
                </c:pt>
                <c:pt idx="290">
                  <c:v>0</c:v>
                </c:pt>
                <c:pt idx="291">
                  <c:v>0</c:v>
                </c:pt>
                <c:pt idx="292">
                  <c:v>1</c:v>
                </c:pt>
                <c:pt idx="293">
                  <c:v>0</c:v>
                </c:pt>
                <c:pt idx="294">
                  <c:v>0</c:v>
                </c:pt>
                <c:pt idx="295">
                  <c:v>0</c:v>
                </c:pt>
                <c:pt idx="296">
                  <c:v>0</c:v>
                </c:pt>
                <c:pt idx="297">
                  <c:v>0</c:v>
                </c:pt>
                <c:pt idx="298">
                  <c:v>0</c:v>
                </c:pt>
                <c:pt idx="299">
                  <c:v>1</c:v>
                </c:pt>
                <c:pt idx="300">
                  <c:v>1</c:v>
                </c:pt>
                <c:pt idx="301">
                  <c:v>1</c:v>
                </c:pt>
                <c:pt idx="302">
                  <c:v>0</c:v>
                </c:pt>
                <c:pt idx="303">
                  <c:v>0</c:v>
                </c:pt>
                <c:pt idx="304">
                  <c:v>0</c:v>
                </c:pt>
                <c:pt idx="305">
                  <c:v>1</c:v>
                </c:pt>
                <c:pt idx="306">
                  <c:v>0</c:v>
                </c:pt>
                <c:pt idx="307">
                  <c:v>1</c:v>
                </c:pt>
                <c:pt idx="308">
                  <c:v>0</c:v>
                </c:pt>
                <c:pt idx="309">
                  <c:v>0</c:v>
                </c:pt>
                <c:pt idx="310">
                  <c:v>0</c:v>
                </c:pt>
                <c:pt idx="311">
                  <c:v>1</c:v>
                </c:pt>
                <c:pt idx="312">
                  <c:v>0</c:v>
                </c:pt>
                <c:pt idx="313">
                  <c:v>0</c:v>
                </c:pt>
                <c:pt idx="314">
                  <c:v>1</c:v>
                </c:pt>
                <c:pt idx="315">
                  <c:v>0</c:v>
                </c:pt>
                <c:pt idx="316">
                  <c:v>0</c:v>
                </c:pt>
                <c:pt idx="317">
                  <c:v>0</c:v>
                </c:pt>
                <c:pt idx="318">
                  <c:v>0</c:v>
                </c:pt>
                <c:pt idx="319">
                  <c:v>1</c:v>
                </c:pt>
                <c:pt idx="320">
                  <c:v>0</c:v>
                </c:pt>
                <c:pt idx="321">
                  <c:v>0</c:v>
                </c:pt>
                <c:pt idx="322">
                  <c:v>0</c:v>
                </c:pt>
                <c:pt idx="323">
                  <c:v>0</c:v>
                </c:pt>
                <c:pt idx="324">
                  <c:v>0</c:v>
                </c:pt>
                <c:pt idx="325">
                  <c:v>1</c:v>
                </c:pt>
                <c:pt idx="326">
                  <c:v>0</c:v>
                </c:pt>
                <c:pt idx="327">
                  <c:v>0</c:v>
                </c:pt>
                <c:pt idx="328">
                  <c:v>1</c:v>
                </c:pt>
                <c:pt idx="329">
                  <c:v>0</c:v>
                </c:pt>
                <c:pt idx="330">
                  <c:v>0</c:v>
                </c:pt>
                <c:pt idx="331">
                  <c:v>0</c:v>
                </c:pt>
                <c:pt idx="332">
                  <c:v>0</c:v>
                </c:pt>
                <c:pt idx="333">
                  <c:v>1</c:v>
                </c:pt>
                <c:pt idx="334">
                  <c:v>1</c:v>
                </c:pt>
                <c:pt idx="335">
                  <c:v>1</c:v>
                </c:pt>
                <c:pt idx="336">
                  <c:v>1</c:v>
                </c:pt>
                <c:pt idx="337">
                  <c:v>0</c:v>
                </c:pt>
                <c:pt idx="338">
                  <c:v>1</c:v>
                </c:pt>
                <c:pt idx="339">
                  <c:v>0</c:v>
                </c:pt>
                <c:pt idx="340">
                  <c:v>0</c:v>
                </c:pt>
                <c:pt idx="341">
                  <c:v>0</c:v>
                </c:pt>
                <c:pt idx="342">
                  <c:v>0</c:v>
                </c:pt>
                <c:pt idx="343">
                  <c:v>0</c:v>
                </c:pt>
                <c:pt idx="344">
                  <c:v>0</c:v>
                </c:pt>
                <c:pt idx="345">
                  <c:v>0</c:v>
                </c:pt>
                <c:pt idx="346">
                  <c:v>0</c:v>
                </c:pt>
                <c:pt idx="347">
                  <c:v>0</c:v>
                </c:pt>
                <c:pt idx="348">
                  <c:v>0</c:v>
                </c:pt>
                <c:pt idx="349">
                  <c:v>0</c:v>
                </c:pt>
                <c:pt idx="350">
                  <c:v>1</c:v>
                </c:pt>
                <c:pt idx="351">
                  <c:v>0</c:v>
                </c:pt>
                <c:pt idx="352">
                  <c:v>0</c:v>
                </c:pt>
                <c:pt idx="353">
                  <c:v>0</c:v>
                </c:pt>
                <c:pt idx="354">
                  <c:v>0</c:v>
                </c:pt>
                <c:pt idx="355">
                  <c:v>0</c:v>
                </c:pt>
                <c:pt idx="356">
                  <c:v>1</c:v>
                </c:pt>
                <c:pt idx="357">
                  <c:v>1</c:v>
                </c:pt>
                <c:pt idx="358">
                  <c:v>0</c:v>
                </c:pt>
                <c:pt idx="359">
                  <c:v>0</c:v>
                </c:pt>
                <c:pt idx="360">
                  <c:v>0</c:v>
                </c:pt>
                <c:pt idx="361">
                  <c:v>1</c:v>
                </c:pt>
                <c:pt idx="362">
                  <c:v>0</c:v>
                </c:pt>
                <c:pt idx="363">
                  <c:v>0</c:v>
                </c:pt>
                <c:pt idx="364">
                  <c:v>0</c:v>
                </c:pt>
                <c:pt idx="365">
                  <c:v>0</c:v>
                </c:pt>
                <c:pt idx="366">
                  <c:v>0</c:v>
                </c:pt>
                <c:pt idx="367">
                  <c:v>0</c:v>
                </c:pt>
                <c:pt idx="368">
                  <c:v>0</c:v>
                </c:pt>
                <c:pt idx="369">
                  <c:v>0</c:v>
                </c:pt>
                <c:pt idx="370">
                  <c:v>0</c:v>
                </c:pt>
                <c:pt idx="371">
                  <c:v>0</c:v>
                </c:pt>
                <c:pt idx="372">
                  <c:v>0</c:v>
                </c:pt>
                <c:pt idx="373">
                  <c:v>0</c:v>
                </c:pt>
                <c:pt idx="374">
                  <c:v>1</c:v>
                </c:pt>
                <c:pt idx="375">
                  <c:v>1</c:v>
                </c:pt>
                <c:pt idx="376">
                  <c:v>0</c:v>
                </c:pt>
                <c:pt idx="377">
                  <c:v>1</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pt idx="426">
                  <c:v>0</c:v>
                </c:pt>
                <c:pt idx="427">
                  <c:v>0</c:v>
                </c:pt>
                <c:pt idx="428">
                  <c:v>0</c:v>
                </c:pt>
                <c:pt idx="429">
                  <c:v>0</c:v>
                </c:pt>
                <c:pt idx="430">
                  <c:v>0</c:v>
                </c:pt>
                <c:pt idx="431">
                  <c:v>0</c:v>
                </c:pt>
                <c:pt idx="432">
                  <c:v>0</c:v>
                </c:pt>
                <c:pt idx="433">
                  <c:v>0</c:v>
                </c:pt>
                <c:pt idx="434">
                  <c:v>0</c:v>
                </c:pt>
                <c:pt idx="435">
                  <c:v>0</c:v>
                </c:pt>
                <c:pt idx="436">
                  <c:v>0</c:v>
                </c:pt>
                <c:pt idx="437">
                  <c:v>0</c:v>
                </c:pt>
                <c:pt idx="438">
                  <c:v>0</c:v>
                </c:pt>
                <c:pt idx="439">
                  <c:v>0</c:v>
                </c:pt>
                <c:pt idx="440">
                  <c:v>0</c:v>
                </c:pt>
                <c:pt idx="441">
                  <c:v>0</c:v>
                </c:pt>
                <c:pt idx="442">
                  <c:v>0</c:v>
                </c:pt>
                <c:pt idx="443">
                  <c:v>0</c:v>
                </c:pt>
                <c:pt idx="444">
                  <c:v>0</c:v>
                </c:pt>
                <c:pt idx="445">
                  <c:v>0</c:v>
                </c:pt>
                <c:pt idx="446">
                  <c:v>0</c:v>
                </c:pt>
                <c:pt idx="447">
                  <c:v>0</c:v>
                </c:pt>
                <c:pt idx="448">
                  <c:v>0</c:v>
                </c:pt>
                <c:pt idx="449">
                  <c:v>0</c:v>
                </c:pt>
                <c:pt idx="450">
                  <c:v>0</c:v>
                </c:pt>
                <c:pt idx="451">
                  <c:v>0</c:v>
                </c:pt>
                <c:pt idx="452">
                  <c:v>0</c:v>
                </c:pt>
                <c:pt idx="453">
                  <c:v>0</c:v>
                </c:pt>
                <c:pt idx="454">
                  <c:v>0</c:v>
                </c:pt>
                <c:pt idx="455">
                  <c:v>0</c:v>
                </c:pt>
                <c:pt idx="456">
                  <c:v>0</c:v>
                </c:pt>
                <c:pt idx="457">
                  <c:v>0</c:v>
                </c:pt>
                <c:pt idx="458">
                  <c:v>0</c:v>
                </c:pt>
                <c:pt idx="459">
                  <c:v>0</c:v>
                </c:pt>
                <c:pt idx="460">
                  <c:v>0</c:v>
                </c:pt>
                <c:pt idx="461">
                  <c:v>0</c:v>
                </c:pt>
                <c:pt idx="462">
                  <c:v>0</c:v>
                </c:pt>
                <c:pt idx="463">
                  <c:v>0</c:v>
                </c:pt>
                <c:pt idx="464">
                  <c:v>0</c:v>
                </c:pt>
                <c:pt idx="465">
                  <c:v>0</c:v>
                </c:pt>
                <c:pt idx="466">
                  <c:v>0</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3E-6C05-41FF-9368-83C77F74F8F6}"/>
            </c:ext>
          </c:extLst>
        </c:ser>
        <c:ser>
          <c:idx val="63"/>
          <c:order val="63"/>
          <c:tx>
            <c:strRef>
              <c:f>Sheet1!$BM$1</c:f>
              <c:strCache>
                <c:ptCount val="1"/>
                <c:pt idx="0">
                  <c:v>grohe_mongolia</c:v>
                </c:pt>
              </c:strCache>
            </c:strRef>
          </c:tx>
          <c:spPr>
            <a:ln w="28575" cap="rnd">
              <a:solidFill>
                <a:schemeClr val="accent4">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Sheet1!$BM$2:$BM$498</c:f>
              <c:numCache>
                <c:formatCode>General</c:formatCode>
                <c:ptCount val="49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1</c:v>
                </c:pt>
                <c:pt idx="53">
                  <c:v>0</c:v>
                </c:pt>
                <c:pt idx="54">
                  <c:v>0</c:v>
                </c:pt>
                <c:pt idx="55">
                  <c:v>1</c:v>
                </c:pt>
                <c:pt idx="56">
                  <c:v>0</c:v>
                </c:pt>
                <c:pt idx="57">
                  <c:v>0</c:v>
                </c:pt>
                <c:pt idx="58">
                  <c:v>1</c:v>
                </c:pt>
                <c:pt idx="59">
                  <c:v>1</c:v>
                </c:pt>
                <c:pt idx="60">
                  <c:v>0</c:v>
                </c:pt>
                <c:pt idx="61">
                  <c:v>0</c:v>
                </c:pt>
                <c:pt idx="62">
                  <c:v>0</c:v>
                </c:pt>
                <c:pt idx="63">
                  <c:v>1</c:v>
                </c:pt>
                <c:pt idx="64">
                  <c:v>0</c:v>
                </c:pt>
                <c:pt idx="65">
                  <c:v>0</c:v>
                </c:pt>
                <c:pt idx="66">
                  <c:v>1</c:v>
                </c:pt>
                <c:pt idx="67">
                  <c:v>1</c:v>
                </c:pt>
                <c:pt idx="68">
                  <c:v>1</c:v>
                </c:pt>
                <c:pt idx="69">
                  <c:v>0</c:v>
                </c:pt>
                <c:pt idx="70">
                  <c:v>1</c:v>
                </c:pt>
                <c:pt idx="71">
                  <c:v>0</c:v>
                </c:pt>
                <c:pt idx="72">
                  <c:v>1</c:v>
                </c:pt>
                <c:pt idx="73">
                  <c:v>0</c:v>
                </c:pt>
                <c:pt idx="74">
                  <c:v>1</c:v>
                </c:pt>
                <c:pt idx="75">
                  <c:v>1</c:v>
                </c:pt>
                <c:pt idx="76">
                  <c:v>0</c:v>
                </c:pt>
                <c:pt idx="77">
                  <c:v>0</c:v>
                </c:pt>
                <c:pt idx="78">
                  <c:v>0</c:v>
                </c:pt>
                <c:pt idx="79">
                  <c:v>0</c:v>
                </c:pt>
                <c:pt idx="80">
                  <c:v>1</c:v>
                </c:pt>
                <c:pt idx="81">
                  <c:v>0</c:v>
                </c:pt>
                <c:pt idx="82">
                  <c:v>0</c:v>
                </c:pt>
                <c:pt idx="83">
                  <c:v>1</c:v>
                </c:pt>
                <c:pt idx="84">
                  <c:v>1</c:v>
                </c:pt>
                <c:pt idx="85">
                  <c:v>0</c:v>
                </c:pt>
                <c:pt idx="86">
                  <c:v>1</c:v>
                </c:pt>
                <c:pt idx="87">
                  <c:v>0</c:v>
                </c:pt>
                <c:pt idx="88">
                  <c:v>0</c:v>
                </c:pt>
                <c:pt idx="89">
                  <c:v>1</c:v>
                </c:pt>
                <c:pt idx="90">
                  <c:v>1</c:v>
                </c:pt>
                <c:pt idx="91">
                  <c:v>0</c:v>
                </c:pt>
                <c:pt idx="92">
                  <c:v>1</c:v>
                </c:pt>
                <c:pt idx="93">
                  <c:v>1</c:v>
                </c:pt>
                <c:pt idx="94">
                  <c:v>0</c:v>
                </c:pt>
                <c:pt idx="95">
                  <c:v>1</c:v>
                </c:pt>
                <c:pt idx="96">
                  <c:v>1</c:v>
                </c:pt>
                <c:pt idx="97">
                  <c:v>0</c:v>
                </c:pt>
                <c:pt idx="98">
                  <c:v>1</c:v>
                </c:pt>
                <c:pt idx="99">
                  <c:v>0</c:v>
                </c:pt>
                <c:pt idx="100">
                  <c:v>0</c:v>
                </c:pt>
                <c:pt idx="101">
                  <c:v>1</c:v>
                </c:pt>
                <c:pt idx="102">
                  <c:v>0</c:v>
                </c:pt>
                <c:pt idx="103">
                  <c:v>0</c:v>
                </c:pt>
                <c:pt idx="104">
                  <c:v>1</c:v>
                </c:pt>
                <c:pt idx="105">
                  <c:v>1</c:v>
                </c:pt>
                <c:pt idx="106">
                  <c:v>0</c:v>
                </c:pt>
                <c:pt idx="107">
                  <c:v>0</c:v>
                </c:pt>
                <c:pt idx="108">
                  <c:v>1</c:v>
                </c:pt>
                <c:pt idx="109">
                  <c:v>0</c:v>
                </c:pt>
                <c:pt idx="110">
                  <c:v>1</c:v>
                </c:pt>
                <c:pt idx="111">
                  <c:v>0</c:v>
                </c:pt>
                <c:pt idx="112">
                  <c:v>0</c:v>
                </c:pt>
                <c:pt idx="113">
                  <c:v>0</c:v>
                </c:pt>
                <c:pt idx="114">
                  <c:v>1</c:v>
                </c:pt>
                <c:pt idx="115">
                  <c:v>1</c:v>
                </c:pt>
                <c:pt idx="116">
                  <c:v>0</c:v>
                </c:pt>
                <c:pt idx="117">
                  <c:v>0</c:v>
                </c:pt>
                <c:pt idx="118">
                  <c:v>1</c:v>
                </c:pt>
                <c:pt idx="119">
                  <c:v>0</c:v>
                </c:pt>
                <c:pt idx="120">
                  <c:v>0</c:v>
                </c:pt>
                <c:pt idx="121">
                  <c:v>1</c:v>
                </c:pt>
                <c:pt idx="122">
                  <c:v>0</c:v>
                </c:pt>
                <c:pt idx="123">
                  <c:v>2</c:v>
                </c:pt>
                <c:pt idx="124">
                  <c:v>0</c:v>
                </c:pt>
                <c:pt idx="125">
                  <c:v>0</c:v>
                </c:pt>
                <c:pt idx="126">
                  <c:v>0</c:v>
                </c:pt>
                <c:pt idx="127">
                  <c:v>0</c:v>
                </c:pt>
                <c:pt idx="128">
                  <c:v>0</c:v>
                </c:pt>
                <c:pt idx="129">
                  <c:v>0</c:v>
                </c:pt>
                <c:pt idx="130">
                  <c:v>1</c:v>
                </c:pt>
                <c:pt idx="131">
                  <c:v>0</c:v>
                </c:pt>
                <c:pt idx="132">
                  <c:v>1</c:v>
                </c:pt>
                <c:pt idx="133">
                  <c:v>0</c:v>
                </c:pt>
                <c:pt idx="134">
                  <c:v>0</c:v>
                </c:pt>
                <c:pt idx="135">
                  <c:v>1</c:v>
                </c:pt>
                <c:pt idx="136">
                  <c:v>1</c:v>
                </c:pt>
                <c:pt idx="137">
                  <c:v>0</c:v>
                </c:pt>
                <c:pt idx="138">
                  <c:v>0</c:v>
                </c:pt>
                <c:pt idx="139">
                  <c:v>1</c:v>
                </c:pt>
                <c:pt idx="140">
                  <c:v>0</c:v>
                </c:pt>
                <c:pt idx="141">
                  <c:v>0</c:v>
                </c:pt>
                <c:pt idx="142">
                  <c:v>0</c:v>
                </c:pt>
                <c:pt idx="143">
                  <c:v>0</c:v>
                </c:pt>
                <c:pt idx="144">
                  <c:v>1</c:v>
                </c:pt>
                <c:pt idx="145">
                  <c:v>1</c:v>
                </c:pt>
                <c:pt idx="146">
                  <c:v>0</c:v>
                </c:pt>
                <c:pt idx="147">
                  <c:v>1</c:v>
                </c:pt>
                <c:pt idx="148">
                  <c:v>0</c:v>
                </c:pt>
                <c:pt idx="149">
                  <c:v>1</c:v>
                </c:pt>
                <c:pt idx="150">
                  <c:v>1</c:v>
                </c:pt>
                <c:pt idx="151">
                  <c:v>0</c:v>
                </c:pt>
                <c:pt idx="152">
                  <c:v>0</c:v>
                </c:pt>
                <c:pt idx="153">
                  <c:v>1</c:v>
                </c:pt>
                <c:pt idx="154">
                  <c:v>0</c:v>
                </c:pt>
                <c:pt idx="155">
                  <c:v>0</c:v>
                </c:pt>
                <c:pt idx="156">
                  <c:v>0</c:v>
                </c:pt>
                <c:pt idx="157">
                  <c:v>1</c:v>
                </c:pt>
                <c:pt idx="158">
                  <c:v>0</c:v>
                </c:pt>
                <c:pt idx="159">
                  <c:v>2</c:v>
                </c:pt>
                <c:pt idx="160">
                  <c:v>1</c:v>
                </c:pt>
                <c:pt idx="161">
                  <c:v>0</c:v>
                </c:pt>
                <c:pt idx="162">
                  <c:v>0</c:v>
                </c:pt>
                <c:pt idx="163">
                  <c:v>1</c:v>
                </c:pt>
                <c:pt idx="164">
                  <c:v>0</c:v>
                </c:pt>
                <c:pt idx="165">
                  <c:v>1</c:v>
                </c:pt>
                <c:pt idx="166">
                  <c:v>0</c:v>
                </c:pt>
                <c:pt idx="167">
                  <c:v>0</c:v>
                </c:pt>
                <c:pt idx="168">
                  <c:v>0</c:v>
                </c:pt>
                <c:pt idx="169">
                  <c:v>0</c:v>
                </c:pt>
                <c:pt idx="170">
                  <c:v>1</c:v>
                </c:pt>
                <c:pt idx="171">
                  <c:v>0</c:v>
                </c:pt>
                <c:pt idx="172">
                  <c:v>0</c:v>
                </c:pt>
                <c:pt idx="173">
                  <c:v>1</c:v>
                </c:pt>
                <c:pt idx="174">
                  <c:v>0</c:v>
                </c:pt>
                <c:pt idx="175">
                  <c:v>0</c:v>
                </c:pt>
                <c:pt idx="176">
                  <c:v>1</c:v>
                </c:pt>
                <c:pt idx="177">
                  <c:v>0</c:v>
                </c:pt>
                <c:pt idx="178">
                  <c:v>2</c:v>
                </c:pt>
                <c:pt idx="179">
                  <c:v>0</c:v>
                </c:pt>
                <c:pt idx="180">
                  <c:v>0</c:v>
                </c:pt>
                <c:pt idx="181">
                  <c:v>1</c:v>
                </c:pt>
                <c:pt idx="182">
                  <c:v>1</c:v>
                </c:pt>
                <c:pt idx="183">
                  <c:v>0</c:v>
                </c:pt>
                <c:pt idx="184">
                  <c:v>0</c:v>
                </c:pt>
                <c:pt idx="185">
                  <c:v>1</c:v>
                </c:pt>
                <c:pt idx="186">
                  <c:v>0</c:v>
                </c:pt>
                <c:pt idx="187">
                  <c:v>1</c:v>
                </c:pt>
                <c:pt idx="188">
                  <c:v>0</c:v>
                </c:pt>
                <c:pt idx="189">
                  <c:v>0</c:v>
                </c:pt>
                <c:pt idx="190">
                  <c:v>0</c:v>
                </c:pt>
                <c:pt idx="191">
                  <c:v>0</c:v>
                </c:pt>
                <c:pt idx="192">
                  <c:v>0</c:v>
                </c:pt>
                <c:pt idx="193">
                  <c:v>0</c:v>
                </c:pt>
                <c:pt idx="194">
                  <c:v>0</c:v>
                </c:pt>
                <c:pt idx="195">
                  <c:v>1</c:v>
                </c:pt>
                <c:pt idx="196">
                  <c:v>0</c:v>
                </c:pt>
                <c:pt idx="197">
                  <c:v>0</c:v>
                </c:pt>
                <c:pt idx="198">
                  <c:v>1</c:v>
                </c:pt>
                <c:pt idx="199">
                  <c:v>0</c:v>
                </c:pt>
                <c:pt idx="200">
                  <c:v>0</c:v>
                </c:pt>
                <c:pt idx="201">
                  <c:v>0</c:v>
                </c:pt>
                <c:pt idx="202">
                  <c:v>0</c:v>
                </c:pt>
                <c:pt idx="203">
                  <c:v>0</c:v>
                </c:pt>
                <c:pt idx="204">
                  <c:v>0</c:v>
                </c:pt>
                <c:pt idx="205">
                  <c:v>0</c:v>
                </c:pt>
                <c:pt idx="206">
                  <c:v>1</c:v>
                </c:pt>
                <c:pt idx="207">
                  <c:v>1</c:v>
                </c:pt>
                <c:pt idx="208">
                  <c:v>0</c:v>
                </c:pt>
                <c:pt idx="209">
                  <c:v>0</c:v>
                </c:pt>
                <c:pt idx="210">
                  <c:v>0</c:v>
                </c:pt>
                <c:pt idx="211">
                  <c:v>0</c:v>
                </c:pt>
                <c:pt idx="212">
                  <c:v>0</c:v>
                </c:pt>
                <c:pt idx="213">
                  <c:v>1</c:v>
                </c:pt>
                <c:pt idx="214">
                  <c:v>0</c:v>
                </c:pt>
                <c:pt idx="215">
                  <c:v>0</c:v>
                </c:pt>
                <c:pt idx="216">
                  <c:v>0</c:v>
                </c:pt>
                <c:pt idx="217">
                  <c:v>0</c:v>
                </c:pt>
                <c:pt idx="218">
                  <c:v>0</c:v>
                </c:pt>
                <c:pt idx="219">
                  <c:v>0</c:v>
                </c:pt>
                <c:pt idx="220">
                  <c:v>1</c:v>
                </c:pt>
                <c:pt idx="221">
                  <c:v>0</c:v>
                </c:pt>
                <c:pt idx="222">
                  <c:v>1</c:v>
                </c:pt>
                <c:pt idx="223">
                  <c:v>0</c:v>
                </c:pt>
                <c:pt idx="224">
                  <c:v>1</c:v>
                </c:pt>
                <c:pt idx="225">
                  <c:v>0</c:v>
                </c:pt>
                <c:pt idx="226">
                  <c:v>1</c:v>
                </c:pt>
                <c:pt idx="227">
                  <c:v>0</c:v>
                </c:pt>
                <c:pt idx="228">
                  <c:v>0</c:v>
                </c:pt>
                <c:pt idx="229">
                  <c:v>0</c:v>
                </c:pt>
                <c:pt idx="230">
                  <c:v>1</c:v>
                </c:pt>
                <c:pt idx="231">
                  <c:v>0</c:v>
                </c:pt>
                <c:pt idx="232">
                  <c:v>0</c:v>
                </c:pt>
                <c:pt idx="233">
                  <c:v>0</c:v>
                </c:pt>
                <c:pt idx="234">
                  <c:v>0</c:v>
                </c:pt>
                <c:pt idx="235">
                  <c:v>1</c:v>
                </c:pt>
                <c:pt idx="236">
                  <c:v>0</c:v>
                </c:pt>
                <c:pt idx="237">
                  <c:v>0</c:v>
                </c:pt>
                <c:pt idx="238">
                  <c:v>0</c:v>
                </c:pt>
                <c:pt idx="239">
                  <c:v>0</c:v>
                </c:pt>
                <c:pt idx="240">
                  <c:v>0</c:v>
                </c:pt>
                <c:pt idx="241">
                  <c:v>0</c:v>
                </c:pt>
                <c:pt idx="242">
                  <c:v>0</c:v>
                </c:pt>
                <c:pt idx="243">
                  <c:v>0</c:v>
                </c:pt>
                <c:pt idx="244">
                  <c:v>0</c:v>
                </c:pt>
                <c:pt idx="245">
                  <c:v>1</c:v>
                </c:pt>
                <c:pt idx="246">
                  <c:v>0</c:v>
                </c:pt>
                <c:pt idx="247">
                  <c:v>0</c:v>
                </c:pt>
                <c:pt idx="248">
                  <c:v>0</c:v>
                </c:pt>
                <c:pt idx="249">
                  <c:v>0</c:v>
                </c:pt>
                <c:pt idx="250">
                  <c:v>2</c:v>
                </c:pt>
                <c:pt idx="251">
                  <c:v>0</c:v>
                </c:pt>
                <c:pt idx="252">
                  <c:v>0</c:v>
                </c:pt>
                <c:pt idx="253">
                  <c:v>0</c:v>
                </c:pt>
                <c:pt idx="254">
                  <c:v>0</c:v>
                </c:pt>
                <c:pt idx="255">
                  <c:v>0</c:v>
                </c:pt>
                <c:pt idx="256">
                  <c:v>0</c:v>
                </c:pt>
                <c:pt idx="257">
                  <c:v>0</c:v>
                </c:pt>
                <c:pt idx="258">
                  <c:v>1</c:v>
                </c:pt>
                <c:pt idx="259">
                  <c:v>0</c:v>
                </c:pt>
                <c:pt idx="260">
                  <c:v>0</c:v>
                </c:pt>
                <c:pt idx="261">
                  <c:v>0</c:v>
                </c:pt>
                <c:pt idx="262">
                  <c:v>1</c:v>
                </c:pt>
                <c:pt idx="263">
                  <c:v>0</c:v>
                </c:pt>
                <c:pt idx="264">
                  <c:v>0</c:v>
                </c:pt>
                <c:pt idx="265">
                  <c:v>1</c:v>
                </c:pt>
                <c:pt idx="266">
                  <c:v>0</c:v>
                </c:pt>
                <c:pt idx="267">
                  <c:v>1</c:v>
                </c:pt>
                <c:pt idx="268">
                  <c:v>1</c:v>
                </c:pt>
                <c:pt idx="269">
                  <c:v>0</c:v>
                </c:pt>
                <c:pt idx="270">
                  <c:v>0</c:v>
                </c:pt>
                <c:pt idx="271">
                  <c:v>0</c:v>
                </c:pt>
                <c:pt idx="272">
                  <c:v>1</c:v>
                </c:pt>
                <c:pt idx="273">
                  <c:v>1</c:v>
                </c:pt>
                <c:pt idx="274">
                  <c:v>0</c:v>
                </c:pt>
                <c:pt idx="275">
                  <c:v>0</c:v>
                </c:pt>
                <c:pt idx="276">
                  <c:v>0</c:v>
                </c:pt>
                <c:pt idx="277">
                  <c:v>0</c:v>
                </c:pt>
                <c:pt idx="278">
                  <c:v>0</c:v>
                </c:pt>
                <c:pt idx="279">
                  <c:v>0</c:v>
                </c:pt>
                <c:pt idx="280">
                  <c:v>0</c:v>
                </c:pt>
                <c:pt idx="281">
                  <c:v>0</c:v>
                </c:pt>
                <c:pt idx="282">
                  <c:v>0</c:v>
                </c:pt>
                <c:pt idx="283">
                  <c:v>1</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1</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1</c:v>
                </c:pt>
                <c:pt idx="335">
                  <c:v>0</c:v>
                </c:pt>
                <c:pt idx="336">
                  <c:v>0</c:v>
                </c:pt>
                <c:pt idx="337">
                  <c:v>1</c:v>
                </c:pt>
                <c:pt idx="338">
                  <c:v>2</c:v>
                </c:pt>
                <c:pt idx="339">
                  <c:v>0</c:v>
                </c:pt>
                <c:pt idx="340">
                  <c:v>1</c:v>
                </c:pt>
                <c:pt idx="341">
                  <c:v>0</c:v>
                </c:pt>
                <c:pt idx="342">
                  <c:v>1</c:v>
                </c:pt>
                <c:pt idx="343">
                  <c:v>1</c:v>
                </c:pt>
                <c:pt idx="344">
                  <c:v>1</c:v>
                </c:pt>
                <c:pt idx="345">
                  <c:v>0</c:v>
                </c:pt>
                <c:pt idx="346">
                  <c:v>0</c:v>
                </c:pt>
                <c:pt idx="347">
                  <c:v>1</c:v>
                </c:pt>
                <c:pt idx="348">
                  <c:v>2</c:v>
                </c:pt>
                <c:pt idx="349">
                  <c:v>0</c:v>
                </c:pt>
                <c:pt idx="350">
                  <c:v>1</c:v>
                </c:pt>
                <c:pt idx="351">
                  <c:v>0</c:v>
                </c:pt>
                <c:pt idx="352">
                  <c:v>2</c:v>
                </c:pt>
                <c:pt idx="353">
                  <c:v>0</c:v>
                </c:pt>
                <c:pt idx="354">
                  <c:v>0</c:v>
                </c:pt>
                <c:pt idx="355">
                  <c:v>1</c:v>
                </c:pt>
                <c:pt idx="356">
                  <c:v>1</c:v>
                </c:pt>
                <c:pt idx="357">
                  <c:v>1</c:v>
                </c:pt>
                <c:pt idx="358">
                  <c:v>0</c:v>
                </c:pt>
                <c:pt idx="359">
                  <c:v>0</c:v>
                </c:pt>
                <c:pt idx="360">
                  <c:v>0</c:v>
                </c:pt>
                <c:pt idx="361">
                  <c:v>0</c:v>
                </c:pt>
                <c:pt idx="362">
                  <c:v>0</c:v>
                </c:pt>
                <c:pt idx="363">
                  <c:v>0</c:v>
                </c:pt>
                <c:pt idx="364">
                  <c:v>0</c:v>
                </c:pt>
                <c:pt idx="365">
                  <c:v>0</c:v>
                </c:pt>
                <c:pt idx="366">
                  <c:v>0</c:v>
                </c:pt>
                <c:pt idx="367">
                  <c:v>1</c:v>
                </c:pt>
                <c:pt idx="368">
                  <c:v>0</c:v>
                </c:pt>
                <c:pt idx="369">
                  <c:v>0</c:v>
                </c:pt>
                <c:pt idx="370">
                  <c:v>2</c:v>
                </c:pt>
                <c:pt idx="371">
                  <c:v>0</c:v>
                </c:pt>
                <c:pt idx="372">
                  <c:v>0</c:v>
                </c:pt>
                <c:pt idx="373">
                  <c:v>0</c:v>
                </c:pt>
                <c:pt idx="374">
                  <c:v>2</c:v>
                </c:pt>
                <c:pt idx="375">
                  <c:v>0</c:v>
                </c:pt>
                <c:pt idx="376">
                  <c:v>1</c:v>
                </c:pt>
                <c:pt idx="377">
                  <c:v>0</c:v>
                </c:pt>
                <c:pt idx="378">
                  <c:v>2</c:v>
                </c:pt>
                <c:pt idx="379">
                  <c:v>0</c:v>
                </c:pt>
                <c:pt idx="380">
                  <c:v>0</c:v>
                </c:pt>
                <c:pt idx="381">
                  <c:v>0</c:v>
                </c:pt>
                <c:pt idx="382">
                  <c:v>0</c:v>
                </c:pt>
                <c:pt idx="383">
                  <c:v>2</c:v>
                </c:pt>
                <c:pt idx="384">
                  <c:v>1</c:v>
                </c:pt>
                <c:pt idx="385">
                  <c:v>0</c:v>
                </c:pt>
                <c:pt idx="386">
                  <c:v>0</c:v>
                </c:pt>
                <c:pt idx="387">
                  <c:v>0</c:v>
                </c:pt>
                <c:pt idx="388">
                  <c:v>0</c:v>
                </c:pt>
                <c:pt idx="389">
                  <c:v>0</c:v>
                </c:pt>
                <c:pt idx="390">
                  <c:v>1</c:v>
                </c:pt>
                <c:pt idx="391">
                  <c:v>3</c:v>
                </c:pt>
                <c:pt idx="392">
                  <c:v>2</c:v>
                </c:pt>
                <c:pt idx="393">
                  <c:v>3</c:v>
                </c:pt>
                <c:pt idx="394">
                  <c:v>2</c:v>
                </c:pt>
                <c:pt idx="395">
                  <c:v>1</c:v>
                </c:pt>
                <c:pt idx="396">
                  <c:v>2</c:v>
                </c:pt>
                <c:pt idx="397">
                  <c:v>0</c:v>
                </c:pt>
                <c:pt idx="398">
                  <c:v>0</c:v>
                </c:pt>
                <c:pt idx="399">
                  <c:v>0</c:v>
                </c:pt>
                <c:pt idx="400">
                  <c:v>1</c:v>
                </c:pt>
                <c:pt idx="401">
                  <c:v>0</c:v>
                </c:pt>
                <c:pt idx="402">
                  <c:v>1</c:v>
                </c:pt>
                <c:pt idx="403">
                  <c:v>0</c:v>
                </c:pt>
                <c:pt idx="404">
                  <c:v>1</c:v>
                </c:pt>
                <c:pt idx="405">
                  <c:v>0</c:v>
                </c:pt>
                <c:pt idx="406">
                  <c:v>0</c:v>
                </c:pt>
                <c:pt idx="407">
                  <c:v>1</c:v>
                </c:pt>
                <c:pt idx="408">
                  <c:v>0</c:v>
                </c:pt>
                <c:pt idx="409">
                  <c:v>2</c:v>
                </c:pt>
                <c:pt idx="410">
                  <c:v>0</c:v>
                </c:pt>
                <c:pt idx="411">
                  <c:v>2</c:v>
                </c:pt>
                <c:pt idx="412">
                  <c:v>0</c:v>
                </c:pt>
                <c:pt idx="413">
                  <c:v>0</c:v>
                </c:pt>
                <c:pt idx="414">
                  <c:v>0</c:v>
                </c:pt>
                <c:pt idx="415">
                  <c:v>0</c:v>
                </c:pt>
                <c:pt idx="416">
                  <c:v>0</c:v>
                </c:pt>
                <c:pt idx="417">
                  <c:v>1</c:v>
                </c:pt>
                <c:pt idx="418">
                  <c:v>0</c:v>
                </c:pt>
                <c:pt idx="419">
                  <c:v>3</c:v>
                </c:pt>
                <c:pt idx="420">
                  <c:v>1</c:v>
                </c:pt>
                <c:pt idx="421">
                  <c:v>0</c:v>
                </c:pt>
                <c:pt idx="422">
                  <c:v>0</c:v>
                </c:pt>
                <c:pt idx="423">
                  <c:v>0</c:v>
                </c:pt>
                <c:pt idx="424">
                  <c:v>1</c:v>
                </c:pt>
                <c:pt idx="425">
                  <c:v>0</c:v>
                </c:pt>
                <c:pt idx="426">
                  <c:v>0</c:v>
                </c:pt>
                <c:pt idx="427">
                  <c:v>1</c:v>
                </c:pt>
                <c:pt idx="428">
                  <c:v>0</c:v>
                </c:pt>
                <c:pt idx="429">
                  <c:v>0</c:v>
                </c:pt>
                <c:pt idx="430">
                  <c:v>0</c:v>
                </c:pt>
                <c:pt idx="431">
                  <c:v>0</c:v>
                </c:pt>
                <c:pt idx="432">
                  <c:v>1</c:v>
                </c:pt>
                <c:pt idx="433">
                  <c:v>0</c:v>
                </c:pt>
                <c:pt idx="434">
                  <c:v>0</c:v>
                </c:pt>
                <c:pt idx="435">
                  <c:v>0</c:v>
                </c:pt>
                <c:pt idx="436">
                  <c:v>0</c:v>
                </c:pt>
                <c:pt idx="437">
                  <c:v>0</c:v>
                </c:pt>
                <c:pt idx="438">
                  <c:v>1</c:v>
                </c:pt>
                <c:pt idx="439">
                  <c:v>2</c:v>
                </c:pt>
                <c:pt idx="440">
                  <c:v>2</c:v>
                </c:pt>
                <c:pt idx="441">
                  <c:v>0</c:v>
                </c:pt>
                <c:pt idx="442">
                  <c:v>2</c:v>
                </c:pt>
                <c:pt idx="443">
                  <c:v>0</c:v>
                </c:pt>
                <c:pt idx="444">
                  <c:v>1</c:v>
                </c:pt>
                <c:pt idx="445">
                  <c:v>0</c:v>
                </c:pt>
                <c:pt idx="446">
                  <c:v>0</c:v>
                </c:pt>
                <c:pt idx="447">
                  <c:v>1</c:v>
                </c:pt>
                <c:pt idx="448">
                  <c:v>0</c:v>
                </c:pt>
                <c:pt idx="449">
                  <c:v>1</c:v>
                </c:pt>
                <c:pt idx="450">
                  <c:v>2</c:v>
                </c:pt>
                <c:pt idx="451">
                  <c:v>0</c:v>
                </c:pt>
                <c:pt idx="452">
                  <c:v>0</c:v>
                </c:pt>
                <c:pt idx="453">
                  <c:v>0</c:v>
                </c:pt>
                <c:pt idx="454">
                  <c:v>1</c:v>
                </c:pt>
                <c:pt idx="455">
                  <c:v>1</c:v>
                </c:pt>
                <c:pt idx="456">
                  <c:v>0</c:v>
                </c:pt>
                <c:pt idx="457">
                  <c:v>0</c:v>
                </c:pt>
                <c:pt idx="458">
                  <c:v>2</c:v>
                </c:pt>
                <c:pt idx="459">
                  <c:v>0</c:v>
                </c:pt>
                <c:pt idx="460">
                  <c:v>1</c:v>
                </c:pt>
                <c:pt idx="461">
                  <c:v>0</c:v>
                </c:pt>
                <c:pt idx="462">
                  <c:v>0</c:v>
                </c:pt>
                <c:pt idx="463">
                  <c:v>1</c:v>
                </c:pt>
                <c:pt idx="464">
                  <c:v>0</c:v>
                </c:pt>
                <c:pt idx="465">
                  <c:v>0</c:v>
                </c:pt>
                <c:pt idx="466">
                  <c:v>0</c:v>
                </c:pt>
                <c:pt idx="467">
                  <c:v>0</c:v>
                </c:pt>
                <c:pt idx="468">
                  <c:v>0</c:v>
                </c:pt>
                <c:pt idx="469">
                  <c:v>1</c:v>
                </c:pt>
                <c:pt idx="470">
                  <c:v>0</c:v>
                </c:pt>
                <c:pt idx="471">
                  <c:v>0</c:v>
                </c:pt>
                <c:pt idx="472">
                  <c:v>0</c:v>
                </c:pt>
                <c:pt idx="473">
                  <c:v>1</c:v>
                </c:pt>
                <c:pt idx="474">
                  <c:v>1</c:v>
                </c:pt>
                <c:pt idx="475">
                  <c:v>1</c:v>
                </c:pt>
                <c:pt idx="476">
                  <c:v>0</c:v>
                </c:pt>
                <c:pt idx="477">
                  <c:v>3</c:v>
                </c:pt>
                <c:pt idx="478">
                  <c:v>0</c:v>
                </c:pt>
                <c:pt idx="479">
                  <c:v>0</c:v>
                </c:pt>
                <c:pt idx="480">
                  <c:v>1</c:v>
                </c:pt>
                <c:pt idx="481">
                  <c:v>1</c:v>
                </c:pt>
                <c:pt idx="482">
                  <c:v>1</c:v>
                </c:pt>
                <c:pt idx="483">
                  <c:v>1</c:v>
                </c:pt>
                <c:pt idx="484">
                  <c:v>0</c:v>
                </c:pt>
                <c:pt idx="485">
                  <c:v>0</c:v>
                </c:pt>
                <c:pt idx="486">
                  <c:v>0</c:v>
                </c:pt>
                <c:pt idx="487">
                  <c:v>1</c:v>
                </c:pt>
                <c:pt idx="488">
                  <c:v>2</c:v>
                </c:pt>
                <c:pt idx="489">
                  <c:v>2</c:v>
                </c:pt>
                <c:pt idx="490">
                  <c:v>0</c:v>
                </c:pt>
                <c:pt idx="491">
                  <c:v>0</c:v>
                </c:pt>
                <c:pt idx="492">
                  <c:v>0</c:v>
                </c:pt>
                <c:pt idx="493">
                  <c:v>1</c:v>
                </c:pt>
                <c:pt idx="494">
                  <c:v>1</c:v>
                </c:pt>
                <c:pt idx="495">
                  <c:v>0</c:v>
                </c:pt>
                <c:pt idx="496">
                  <c:v>1</c:v>
                </c:pt>
              </c:numCache>
            </c:numRef>
          </c:val>
          <c:smooth val="0"/>
          <c:extLst>
            <c:ext xmlns:c16="http://schemas.microsoft.com/office/drawing/2014/chart" uri="{C3380CC4-5D6E-409C-BE32-E72D297353CC}">
              <c16:uniqueId val="{0000003F-6C05-41FF-9368-83C77F74F8F6}"/>
            </c:ext>
          </c:extLst>
        </c:ser>
        <c:ser>
          <c:idx val="64"/>
          <c:order val="64"/>
          <c:tx>
            <c:strRef>
              <c:f>Sheet1!$BN$1</c:f>
              <c:strCache>
                <c:ptCount val="1"/>
                <c:pt idx="0">
                  <c:v>grohenwa</c:v>
                </c:pt>
              </c:strCache>
            </c:strRef>
          </c:tx>
          <c:spPr>
            <a:ln w="28575" cap="rnd">
              <a:solidFill>
                <a:schemeClr val="accent5">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Sheet1!$BN$2:$BN$498</c:f>
              <c:numCache>
                <c:formatCode>General</c:formatCode>
                <c:ptCount val="497"/>
                <c:pt idx="0">
                  <c:v>1</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1</c:v>
                </c:pt>
                <c:pt idx="22">
                  <c:v>0</c:v>
                </c:pt>
                <c:pt idx="23">
                  <c:v>0</c:v>
                </c:pt>
                <c:pt idx="24">
                  <c:v>0</c:v>
                </c:pt>
                <c:pt idx="25">
                  <c:v>0</c:v>
                </c:pt>
                <c:pt idx="26">
                  <c:v>0</c:v>
                </c:pt>
                <c:pt idx="27">
                  <c:v>1</c:v>
                </c:pt>
                <c:pt idx="28">
                  <c:v>0</c:v>
                </c:pt>
                <c:pt idx="29">
                  <c:v>0</c:v>
                </c:pt>
                <c:pt idx="30">
                  <c:v>1</c:v>
                </c:pt>
                <c:pt idx="31">
                  <c:v>0</c:v>
                </c:pt>
                <c:pt idx="32">
                  <c:v>0</c:v>
                </c:pt>
                <c:pt idx="33">
                  <c:v>0</c:v>
                </c:pt>
                <c:pt idx="34">
                  <c:v>0</c:v>
                </c:pt>
                <c:pt idx="35">
                  <c:v>0</c:v>
                </c:pt>
                <c:pt idx="36">
                  <c:v>0</c:v>
                </c:pt>
                <c:pt idx="37">
                  <c:v>0</c:v>
                </c:pt>
                <c:pt idx="38">
                  <c:v>0</c:v>
                </c:pt>
                <c:pt idx="39">
                  <c:v>0</c:v>
                </c:pt>
                <c:pt idx="40">
                  <c:v>1</c:v>
                </c:pt>
                <c:pt idx="41">
                  <c:v>0</c:v>
                </c:pt>
                <c:pt idx="42">
                  <c:v>0</c:v>
                </c:pt>
                <c:pt idx="43">
                  <c:v>0</c:v>
                </c:pt>
                <c:pt idx="44">
                  <c:v>0</c:v>
                </c:pt>
                <c:pt idx="45">
                  <c:v>0</c:v>
                </c:pt>
                <c:pt idx="46">
                  <c:v>0</c:v>
                </c:pt>
                <c:pt idx="47">
                  <c:v>0</c:v>
                </c:pt>
                <c:pt idx="48">
                  <c:v>1</c:v>
                </c:pt>
                <c:pt idx="49">
                  <c:v>0</c:v>
                </c:pt>
                <c:pt idx="50">
                  <c:v>0</c:v>
                </c:pt>
                <c:pt idx="51">
                  <c:v>0</c:v>
                </c:pt>
                <c:pt idx="52">
                  <c:v>0</c:v>
                </c:pt>
                <c:pt idx="53">
                  <c:v>0</c:v>
                </c:pt>
                <c:pt idx="54">
                  <c:v>0</c:v>
                </c:pt>
                <c:pt idx="55">
                  <c:v>1</c:v>
                </c:pt>
                <c:pt idx="56">
                  <c:v>0</c:v>
                </c:pt>
                <c:pt idx="57">
                  <c:v>0</c:v>
                </c:pt>
                <c:pt idx="58">
                  <c:v>0</c:v>
                </c:pt>
                <c:pt idx="59">
                  <c:v>1</c:v>
                </c:pt>
                <c:pt idx="60">
                  <c:v>0</c:v>
                </c:pt>
                <c:pt idx="61">
                  <c:v>0</c:v>
                </c:pt>
                <c:pt idx="62">
                  <c:v>0</c:v>
                </c:pt>
                <c:pt idx="63">
                  <c:v>0</c:v>
                </c:pt>
                <c:pt idx="64">
                  <c:v>0</c:v>
                </c:pt>
                <c:pt idx="65">
                  <c:v>0</c:v>
                </c:pt>
                <c:pt idx="66">
                  <c:v>0</c:v>
                </c:pt>
                <c:pt idx="67">
                  <c:v>0</c:v>
                </c:pt>
                <c:pt idx="68">
                  <c:v>0</c:v>
                </c:pt>
                <c:pt idx="69">
                  <c:v>0</c:v>
                </c:pt>
                <c:pt idx="70">
                  <c:v>2</c:v>
                </c:pt>
                <c:pt idx="71">
                  <c:v>0</c:v>
                </c:pt>
                <c:pt idx="72">
                  <c:v>0</c:v>
                </c:pt>
                <c:pt idx="73">
                  <c:v>0</c:v>
                </c:pt>
                <c:pt idx="74">
                  <c:v>0</c:v>
                </c:pt>
                <c:pt idx="75">
                  <c:v>1</c:v>
                </c:pt>
                <c:pt idx="76">
                  <c:v>0</c:v>
                </c:pt>
                <c:pt idx="77">
                  <c:v>0</c:v>
                </c:pt>
                <c:pt idx="78">
                  <c:v>0</c:v>
                </c:pt>
                <c:pt idx="79">
                  <c:v>0</c:v>
                </c:pt>
                <c:pt idx="80">
                  <c:v>0</c:v>
                </c:pt>
                <c:pt idx="81">
                  <c:v>1</c:v>
                </c:pt>
                <c:pt idx="82">
                  <c:v>1</c:v>
                </c:pt>
                <c:pt idx="83">
                  <c:v>0</c:v>
                </c:pt>
                <c:pt idx="84">
                  <c:v>0</c:v>
                </c:pt>
                <c:pt idx="85">
                  <c:v>0</c:v>
                </c:pt>
                <c:pt idx="86">
                  <c:v>0</c:v>
                </c:pt>
                <c:pt idx="87">
                  <c:v>1</c:v>
                </c:pt>
                <c:pt idx="88">
                  <c:v>0</c:v>
                </c:pt>
                <c:pt idx="89">
                  <c:v>0</c:v>
                </c:pt>
                <c:pt idx="90">
                  <c:v>1</c:v>
                </c:pt>
                <c:pt idx="91">
                  <c:v>0</c:v>
                </c:pt>
                <c:pt idx="92">
                  <c:v>0</c:v>
                </c:pt>
                <c:pt idx="93">
                  <c:v>0</c:v>
                </c:pt>
                <c:pt idx="94">
                  <c:v>0</c:v>
                </c:pt>
                <c:pt idx="95">
                  <c:v>0</c:v>
                </c:pt>
                <c:pt idx="96">
                  <c:v>0</c:v>
                </c:pt>
                <c:pt idx="97">
                  <c:v>1</c:v>
                </c:pt>
                <c:pt idx="98">
                  <c:v>1</c:v>
                </c:pt>
                <c:pt idx="99">
                  <c:v>1</c:v>
                </c:pt>
                <c:pt idx="100">
                  <c:v>0</c:v>
                </c:pt>
                <c:pt idx="101">
                  <c:v>1</c:v>
                </c:pt>
                <c:pt idx="102">
                  <c:v>0</c:v>
                </c:pt>
                <c:pt idx="103">
                  <c:v>1</c:v>
                </c:pt>
                <c:pt idx="104">
                  <c:v>0</c:v>
                </c:pt>
                <c:pt idx="105">
                  <c:v>0</c:v>
                </c:pt>
                <c:pt idx="106">
                  <c:v>0</c:v>
                </c:pt>
                <c:pt idx="107">
                  <c:v>0</c:v>
                </c:pt>
                <c:pt idx="108">
                  <c:v>1</c:v>
                </c:pt>
                <c:pt idx="109">
                  <c:v>0</c:v>
                </c:pt>
                <c:pt idx="110">
                  <c:v>0</c:v>
                </c:pt>
                <c:pt idx="111">
                  <c:v>1</c:v>
                </c:pt>
                <c:pt idx="112">
                  <c:v>1</c:v>
                </c:pt>
                <c:pt idx="113">
                  <c:v>0</c:v>
                </c:pt>
                <c:pt idx="114">
                  <c:v>0</c:v>
                </c:pt>
                <c:pt idx="115">
                  <c:v>0</c:v>
                </c:pt>
                <c:pt idx="116">
                  <c:v>0</c:v>
                </c:pt>
                <c:pt idx="117">
                  <c:v>0</c:v>
                </c:pt>
                <c:pt idx="118">
                  <c:v>0</c:v>
                </c:pt>
                <c:pt idx="119">
                  <c:v>0</c:v>
                </c:pt>
                <c:pt idx="120">
                  <c:v>0</c:v>
                </c:pt>
                <c:pt idx="121">
                  <c:v>0</c:v>
                </c:pt>
                <c:pt idx="122">
                  <c:v>1</c:v>
                </c:pt>
                <c:pt idx="123">
                  <c:v>0</c:v>
                </c:pt>
                <c:pt idx="124">
                  <c:v>0</c:v>
                </c:pt>
                <c:pt idx="125">
                  <c:v>0</c:v>
                </c:pt>
                <c:pt idx="126">
                  <c:v>0</c:v>
                </c:pt>
                <c:pt idx="127">
                  <c:v>0</c:v>
                </c:pt>
                <c:pt idx="128">
                  <c:v>0</c:v>
                </c:pt>
                <c:pt idx="129">
                  <c:v>0</c:v>
                </c:pt>
                <c:pt idx="130">
                  <c:v>0</c:v>
                </c:pt>
                <c:pt idx="131">
                  <c:v>0</c:v>
                </c:pt>
                <c:pt idx="132">
                  <c:v>1</c:v>
                </c:pt>
                <c:pt idx="133">
                  <c:v>1</c:v>
                </c:pt>
                <c:pt idx="134">
                  <c:v>0</c:v>
                </c:pt>
                <c:pt idx="135">
                  <c:v>0</c:v>
                </c:pt>
                <c:pt idx="136">
                  <c:v>0</c:v>
                </c:pt>
                <c:pt idx="137">
                  <c:v>1</c:v>
                </c:pt>
                <c:pt idx="138">
                  <c:v>0</c:v>
                </c:pt>
                <c:pt idx="139">
                  <c:v>0</c:v>
                </c:pt>
                <c:pt idx="140">
                  <c:v>1</c:v>
                </c:pt>
                <c:pt idx="141">
                  <c:v>0</c:v>
                </c:pt>
                <c:pt idx="142">
                  <c:v>0</c:v>
                </c:pt>
                <c:pt idx="143">
                  <c:v>0</c:v>
                </c:pt>
                <c:pt idx="144">
                  <c:v>0</c:v>
                </c:pt>
                <c:pt idx="145">
                  <c:v>0</c:v>
                </c:pt>
                <c:pt idx="146">
                  <c:v>1</c:v>
                </c:pt>
                <c:pt idx="147">
                  <c:v>1</c:v>
                </c:pt>
                <c:pt idx="148">
                  <c:v>0</c:v>
                </c:pt>
                <c:pt idx="149">
                  <c:v>0</c:v>
                </c:pt>
                <c:pt idx="150">
                  <c:v>1</c:v>
                </c:pt>
                <c:pt idx="151">
                  <c:v>1</c:v>
                </c:pt>
                <c:pt idx="152">
                  <c:v>0</c:v>
                </c:pt>
                <c:pt idx="153">
                  <c:v>0</c:v>
                </c:pt>
                <c:pt idx="154">
                  <c:v>0</c:v>
                </c:pt>
                <c:pt idx="155">
                  <c:v>0</c:v>
                </c:pt>
                <c:pt idx="156">
                  <c:v>0</c:v>
                </c:pt>
                <c:pt idx="157">
                  <c:v>0</c:v>
                </c:pt>
                <c:pt idx="158">
                  <c:v>0</c:v>
                </c:pt>
                <c:pt idx="159">
                  <c:v>0</c:v>
                </c:pt>
                <c:pt idx="160">
                  <c:v>0</c:v>
                </c:pt>
                <c:pt idx="161">
                  <c:v>1</c:v>
                </c:pt>
                <c:pt idx="162">
                  <c:v>0</c:v>
                </c:pt>
                <c:pt idx="163">
                  <c:v>0</c:v>
                </c:pt>
                <c:pt idx="164">
                  <c:v>1</c:v>
                </c:pt>
                <c:pt idx="165">
                  <c:v>0</c:v>
                </c:pt>
                <c:pt idx="166">
                  <c:v>0</c:v>
                </c:pt>
                <c:pt idx="167">
                  <c:v>0</c:v>
                </c:pt>
                <c:pt idx="168">
                  <c:v>0</c:v>
                </c:pt>
                <c:pt idx="169">
                  <c:v>0</c:v>
                </c:pt>
                <c:pt idx="170">
                  <c:v>0</c:v>
                </c:pt>
                <c:pt idx="171">
                  <c:v>0</c:v>
                </c:pt>
                <c:pt idx="172">
                  <c:v>0</c:v>
                </c:pt>
                <c:pt idx="173">
                  <c:v>0</c:v>
                </c:pt>
                <c:pt idx="174">
                  <c:v>0</c:v>
                </c:pt>
                <c:pt idx="175">
                  <c:v>1</c:v>
                </c:pt>
                <c:pt idx="176">
                  <c:v>0</c:v>
                </c:pt>
                <c:pt idx="177">
                  <c:v>0</c:v>
                </c:pt>
                <c:pt idx="178">
                  <c:v>0</c:v>
                </c:pt>
                <c:pt idx="179">
                  <c:v>0</c:v>
                </c:pt>
                <c:pt idx="180">
                  <c:v>0</c:v>
                </c:pt>
                <c:pt idx="181">
                  <c:v>0</c:v>
                </c:pt>
                <c:pt idx="182">
                  <c:v>0</c:v>
                </c:pt>
                <c:pt idx="183">
                  <c:v>0</c:v>
                </c:pt>
                <c:pt idx="184">
                  <c:v>0</c:v>
                </c:pt>
                <c:pt idx="185">
                  <c:v>0</c:v>
                </c:pt>
                <c:pt idx="186">
                  <c:v>1</c:v>
                </c:pt>
                <c:pt idx="187">
                  <c:v>0</c:v>
                </c:pt>
                <c:pt idx="188">
                  <c:v>0</c:v>
                </c:pt>
                <c:pt idx="189">
                  <c:v>0</c:v>
                </c:pt>
                <c:pt idx="190">
                  <c:v>0</c:v>
                </c:pt>
                <c:pt idx="191">
                  <c:v>0</c:v>
                </c:pt>
                <c:pt idx="192">
                  <c:v>0</c:v>
                </c:pt>
                <c:pt idx="193">
                  <c:v>0</c:v>
                </c:pt>
                <c:pt idx="194">
                  <c:v>1</c:v>
                </c:pt>
                <c:pt idx="195">
                  <c:v>0</c:v>
                </c:pt>
                <c:pt idx="196">
                  <c:v>0</c:v>
                </c:pt>
                <c:pt idx="197">
                  <c:v>0</c:v>
                </c:pt>
                <c:pt idx="198">
                  <c:v>0</c:v>
                </c:pt>
                <c:pt idx="199">
                  <c:v>1</c:v>
                </c:pt>
                <c:pt idx="200">
                  <c:v>0</c:v>
                </c:pt>
                <c:pt idx="201">
                  <c:v>1</c:v>
                </c:pt>
                <c:pt idx="202">
                  <c:v>0</c:v>
                </c:pt>
                <c:pt idx="203">
                  <c:v>1</c:v>
                </c:pt>
                <c:pt idx="204">
                  <c:v>0</c:v>
                </c:pt>
                <c:pt idx="205">
                  <c:v>0</c:v>
                </c:pt>
                <c:pt idx="206">
                  <c:v>1</c:v>
                </c:pt>
                <c:pt idx="207">
                  <c:v>0</c:v>
                </c:pt>
                <c:pt idx="208">
                  <c:v>1</c:v>
                </c:pt>
                <c:pt idx="209">
                  <c:v>0</c:v>
                </c:pt>
                <c:pt idx="210">
                  <c:v>1</c:v>
                </c:pt>
                <c:pt idx="211">
                  <c:v>0</c:v>
                </c:pt>
                <c:pt idx="212">
                  <c:v>0</c:v>
                </c:pt>
                <c:pt idx="213">
                  <c:v>0</c:v>
                </c:pt>
                <c:pt idx="214">
                  <c:v>0</c:v>
                </c:pt>
                <c:pt idx="215">
                  <c:v>0</c:v>
                </c:pt>
                <c:pt idx="216">
                  <c:v>0</c:v>
                </c:pt>
                <c:pt idx="217">
                  <c:v>1</c:v>
                </c:pt>
                <c:pt idx="218">
                  <c:v>0</c:v>
                </c:pt>
                <c:pt idx="219">
                  <c:v>0</c:v>
                </c:pt>
                <c:pt idx="220">
                  <c:v>1</c:v>
                </c:pt>
                <c:pt idx="221">
                  <c:v>0</c:v>
                </c:pt>
                <c:pt idx="222">
                  <c:v>0</c:v>
                </c:pt>
                <c:pt idx="223">
                  <c:v>1</c:v>
                </c:pt>
                <c:pt idx="224">
                  <c:v>1</c:v>
                </c:pt>
                <c:pt idx="225">
                  <c:v>0</c:v>
                </c:pt>
                <c:pt idx="226">
                  <c:v>0</c:v>
                </c:pt>
                <c:pt idx="227">
                  <c:v>1</c:v>
                </c:pt>
                <c:pt idx="228">
                  <c:v>0</c:v>
                </c:pt>
                <c:pt idx="229">
                  <c:v>0</c:v>
                </c:pt>
                <c:pt idx="230">
                  <c:v>1</c:v>
                </c:pt>
                <c:pt idx="231">
                  <c:v>0</c:v>
                </c:pt>
                <c:pt idx="232">
                  <c:v>0</c:v>
                </c:pt>
                <c:pt idx="233">
                  <c:v>0</c:v>
                </c:pt>
                <c:pt idx="234">
                  <c:v>0</c:v>
                </c:pt>
                <c:pt idx="235">
                  <c:v>0</c:v>
                </c:pt>
                <c:pt idx="236">
                  <c:v>0</c:v>
                </c:pt>
                <c:pt idx="237">
                  <c:v>0</c:v>
                </c:pt>
                <c:pt idx="238">
                  <c:v>1</c:v>
                </c:pt>
                <c:pt idx="239">
                  <c:v>0</c:v>
                </c:pt>
                <c:pt idx="240">
                  <c:v>0</c:v>
                </c:pt>
                <c:pt idx="241">
                  <c:v>0</c:v>
                </c:pt>
                <c:pt idx="242">
                  <c:v>1</c:v>
                </c:pt>
                <c:pt idx="243">
                  <c:v>1</c:v>
                </c:pt>
                <c:pt idx="244">
                  <c:v>1</c:v>
                </c:pt>
                <c:pt idx="245">
                  <c:v>0</c:v>
                </c:pt>
                <c:pt idx="246">
                  <c:v>0</c:v>
                </c:pt>
                <c:pt idx="247">
                  <c:v>1</c:v>
                </c:pt>
                <c:pt idx="248">
                  <c:v>1</c:v>
                </c:pt>
                <c:pt idx="249">
                  <c:v>0</c:v>
                </c:pt>
                <c:pt idx="250">
                  <c:v>0</c:v>
                </c:pt>
                <c:pt idx="251">
                  <c:v>0</c:v>
                </c:pt>
                <c:pt idx="252">
                  <c:v>1</c:v>
                </c:pt>
                <c:pt idx="253">
                  <c:v>0</c:v>
                </c:pt>
                <c:pt idx="254">
                  <c:v>0</c:v>
                </c:pt>
                <c:pt idx="255">
                  <c:v>1</c:v>
                </c:pt>
                <c:pt idx="256">
                  <c:v>0</c:v>
                </c:pt>
                <c:pt idx="257">
                  <c:v>1</c:v>
                </c:pt>
                <c:pt idx="258">
                  <c:v>0</c:v>
                </c:pt>
                <c:pt idx="259">
                  <c:v>1</c:v>
                </c:pt>
                <c:pt idx="260">
                  <c:v>0</c:v>
                </c:pt>
                <c:pt idx="261">
                  <c:v>0</c:v>
                </c:pt>
                <c:pt idx="262">
                  <c:v>1</c:v>
                </c:pt>
                <c:pt idx="263">
                  <c:v>0</c:v>
                </c:pt>
                <c:pt idx="264">
                  <c:v>0</c:v>
                </c:pt>
                <c:pt idx="265">
                  <c:v>1</c:v>
                </c:pt>
                <c:pt idx="266">
                  <c:v>0</c:v>
                </c:pt>
                <c:pt idx="267">
                  <c:v>0</c:v>
                </c:pt>
                <c:pt idx="268">
                  <c:v>0</c:v>
                </c:pt>
                <c:pt idx="269">
                  <c:v>0</c:v>
                </c:pt>
                <c:pt idx="270">
                  <c:v>0</c:v>
                </c:pt>
                <c:pt idx="271">
                  <c:v>0</c:v>
                </c:pt>
                <c:pt idx="272">
                  <c:v>1</c:v>
                </c:pt>
                <c:pt idx="273">
                  <c:v>0</c:v>
                </c:pt>
                <c:pt idx="274">
                  <c:v>0</c:v>
                </c:pt>
                <c:pt idx="275">
                  <c:v>0</c:v>
                </c:pt>
                <c:pt idx="276">
                  <c:v>0</c:v>
                </c:pt>
                <c:pt idx="277">
                  <c:v>0</c:v>
                </c:pt>
                <c:pt idx="278">
                  <c:v>1</c:v>
                </c:pt>
                <c:pt idx="279">
                  <c:v>0</c:v>
                </c:pt>
                <c:pt idx="280">
                  <c:v>1</c:v>
                </c:pt>
                <c:pt idx="281">
                  <c:v>0</c:v>
                </c:pt>
                <c:pt idx="282">
                  <c:v>0</c:v>
                </c:pt>
                <c:pt idx="283">
                  <c:v>1</c:v>
                </c:pt>
                <c:pt idx="284">
                  <c:v>0</c:v>
                </c:pt>
                <c:pt idx="285">
                  <c:v>1</c:v>
                </c:pt>
                <c:pt idx="286">
                  <c:v>0</c:v>
                </c:pt>
                <c:pt idx="287">
                  <c:v>1</c:v>
                </c:pt>
                <c:pt idx="288">
                  <c:v>0</c:v>
                </c:pt>
                <c:pt idx="289">
                  <c:v>0</c:v>
                </c:pt>
                <c:pt idx="290">
                  <c:v>1</c:v>
                </c:pt>
                <c:pt idx="291">
                  <c:v>0</c:v>
                </c:pt>
                <c:pt idx="292">
                  <c:v>1</c:v>
                </c:pt>
                <c:pt idx="293">
                  <c:v>0</c:v>
                </c:pt>
                <c:pt idx="294">
                  <c:v>1</c:v>
                </c:pt>
                <c:pt idx="295">
                  <c:v>0</c:v>
                </c:pt>
                <c:pt idx="296">
                  <c:v>0</c:v>
                </c:pt>
                <c:pt idx="297">
                  <c:v>1</c:v>
                </c:pt>
                <c:pt idx="298">
                  <c:v>0</c:v>
                </c:pt>
                <c:pt idx="299">
                  <c:v>1</c:v>
                </c:pt>
                <c:pt idx="300">
                  <c:v>0</c:v>
                </c:pt>
                <c:pt idx="301">
                  <c:v>1</c:v>
                </c:pt>
                <c:pt idx="302">
                  <c:v>0</c:v>
                </c:pt>
                <c:pt idx="303">
                  <c:v>0</c:v>
                </c:pt>
                <c:pt idx="304">
                  <c:v>1</c:v>
                </c:pt>
                <c:pt idx="305">
                  <c:v>0</c:v>
                </c:pt>
                <c:pt idx="306">
                  <c:v>1</c:v>
                </c:pt>
                <c:pt idx="307">
                  <c:v>0</c:v>
                </c:pt>
                <c:pt idx="308">
                  <c:v>1</c:v>
                </c:pt>
                <c:pt idx="309">
                  <c:v>1</c:v>
                </c:pt>
                <c:pt idx="310">
                  <c:v>0</c:v>
                </c:pt>
                <c:pt idx="311">
                  <c:v>1</c:v>
                </c:pt>
                <c:pt idx="312">
                  <c:v>1</c:v>
                </c:pt>
                <c:pt idx="313">
                  <c:v>0</c:v>
                </c:pt>
                <c:pt idx="314">
                  <c:v>0</c:v>
                </c:pt>
                <c:pt idx="315">
                  <c:v>0</c:v>
                </c:pt>
                <c:pt idx="316">
                  <c:v>0</c:v>
                </c:pt>
                <c:pt idx="317">
                  <c:v>0</c:v>
                </c:pt>
                <c:pt idx="318">
                  <c:v>1</c:v>
                </c:pt>
                <c:pt idx="319">
                  <c:v>1</c:v>
                </c:pt>
                <c:pt idx="320">
                  <c:v>0</c:v>
                </c:pt>
                <c:pt idx="321">
                  <c:v>0</c:v>
                </c:pt>
                <c:pt idx="322">
                  <c:v>0</c:v>
                </c:pt>
                <c:pt idx="323">
                  <c:v>1</c:v>
                </c:pt>
                <c:pt idx="324">
                  <c:v>0</c:v>
                </c:pt>
                <c:pt idx="325">
                  <c:v>2</c:v>
                </c:pt>
                <c:pt idx="326">
                  <c:v>0</c:v>
                </c:pt>
                <c:pt idx="327">
                  <c:v>1</c:v>
                </c:pt>
                <c:pt idx="328">
                  <c:v>0</c:v>
                </c:pt>
                <c:pt idx="329">
                  <c:v>1</c:v>
                </c:pt>
                <c:pt idx="330">
                  <c:v>0</c:v>
                </c:pt>
                <c:pt idx="331">
                  <c:v>1</c:v>
                </c:pt>
                <c:pt idx="332">
                  <c:v>1</c:v>
                </c:pt>
                <c:pt idx="333">
                  <c:v>0</c:v>
                </c:pt>
                <c:pt idx="334">
                  <c:v>1</c:v>
                </c:pt>
                <c:pt idx="335">
                  <c:v>1</c:v>
                </c:pt>
                <c:pt idx="336">
                  <c:v>1</c:v>
                </c:pt>
                <c:pt idx="337">
                  <c:v>0</c:v>
                </c:pt>
                <c:pt idx="338">
                  <c:v>0</c:v>
                </c:pt>
                <c:pt idx="339">
                  <c:v>1</c:v>
                </c:pt>
                <c:pt idx="340">
                  <c:v>0</c:v>
                </c:pt>
                <c:pt idx="341">
                  <c:v>1</c:v>
                </c:pt>
                <c:pt idx="342">
                  <c:v>0</c:v>
                </c:pt>
                <c:pt idx="343">
                  <c:v>1</c:v>
                </c:pt>
                <c:pt idx="344">
                  <c:v>0</c:v>
                </c:pt>
                <c:pt idx="345">
                  <c:v>0</c:v>
                </c:pt>
                <c:pt idx="346">
                  <c:v>1</c:v>
                </c:pt>
                <c:pt idx="347">
                  <c:v>0</c:v>
                </c:pt>
                <c:pt idx="348">
                  <c:v>2</c:v>
                </c:pt>
                <c:pt idx="349">
                  <c:v>0</c:v>
                </c:pt>
                <c:pt idx="350">
                  <c:v>1</c:v>
                </c:pt>
                <c:pt idx="351">
                  <c:v>0</c:v>
                </c:pt>
                <c:pt idx="352">
                  <c:v>1</c:v>
                </c:pt>
                <c:pt idx="353">
                  <c:v>2</c:v>
                </c:pt>
                <c:pt idx="354">
                  <c:v>0</c:v>
                </c:pt>
                <c:pt idx="355">
                  <c:v>1</c:v>
                </c:pt>
                <c:pt idx="356">
                  <c:v>1</c:v>
                </c:pt>
                <c:pt idx="357">
                  <c:v>1</c:v>
                </c:pt>
                <c:pt idx="358">
                  <c:v>0</c:v>
                </c:pt>
                <c:pt idx="359">
                  <c:v>1</c:v>
                </c:pt>
                <c:pt idx="360">
                  <c:v>0</c:v>
                </c:pt>
                <c:pt idx="361">
                  <c:v>1</c:v>
                </c:pt>
                <c:pt idx="362">
                  <c:v>1</c:v>
                </c:pt>
                <c:pt idx="363">
                  <c:v>1</c:v>
                </c:pt>
                <c:pt idx="364">
                  <c:v>1</c:v>
                </c:pt>
                <c:pt idx="365">
                  <c:v>0</c:v>
                </c:pt>
                <c:pt idx="366">
                  <c:v>0</c:v>
                </c:pt>
                <c:pt idx="367">
                  <c:v>1</c:v>
                </c:pt>
                <c:pt idx="368">
                  <c:v>0</c:v>
                </c:pt>
                <c:pt idx="369">
                  <c:v>1</c:v>
                </c:pt>
                <c:pt idx="370">
                  <c:v>0</c:v>
                </c:pt>
                <c:pt idx="371">
                  <c:v>0</c:v>
                </c:pt>
                <c:pt idx="372">
                  <c:v>0</c:v>
                </c:pt>
                <c:pt idx="373">
                  <c:v>0</c:v>
                </c:pt>
                <c:pt idx="374">
                  <c:v>1</c:v>
                </c:pt>
                <c:pt idx="375">
                  <c:v>0</c:v>
                </c:pt>
                <c:pt idx="376">
                  <c:v>1</c:v>
                </c:pt>
                <c:pt idx="377">
                  <c:v>1</c:v>
                </c:pt>
                <c:pt idx="378">
                  <c:v>0</c:v>
                </c:pt>
                <c:pt idx="379">
                  <c:v>1</c:v>
                </c:pt>
                <c:pt idx="380">
                  <c:v>0</c:v>
                </c:pt>
                <c:pt idx="381">
                  <c:v>1</c:v>
                </c:pt>
                <c:pt idx="382">
                  <c:v>1</c:v>
                </c:pt>
                <c:pt idx="383">
                  <c:v>0</c:v>
                </c:pt>
                <c:pt idx="384">
                  <c:v>1</c:v>
                </c:pt>
                <c:pt idx="385">
                  <c:v>0</c:v>
                </c:pt>
                <c:pt idx="386">
                  <c:v>1</c:v>
                </c:pt>
                <c:pt idx="387">
                  <c:v>0</c:v>
                </c:pt>
                <c:pt idx="388">
                  <c:v>0</c:v>
                </c:pt>
                <c:pt idx="389">
                  <c:v>0</c:v>
                </c:pt>
                <c:pt idx="390">
                  <c:v>1</c:v>
                </c:pt>
                <c:pt idx="391">
                  <c:v>0</c:v>
                </c:pt>
                <c:pt idx="392">
                  <c:v>0</c:v>
                </c:pt>
                <c:pt idx="393">
                  <c:v>0</c:v>
                </c:pt>
                <c:pt idx="394">
                  <c:v>1</c:v>
                </c:pt>
                <c:pt idx="395">
                  <c:v>1</c:v>
                </c:pt>
                <c:pt idx="396">
                  <c:v>1</c:v>
                </c:pt>
                <c:pt idx="397">
                  <c:v>1</c:v>
                </c:pt>
                <c:pt idx="398">
                  <c:v>0</c:v>
                </c:pt>
                <c:pt idx="399">
                  <c:v>1</c:v>
                </c:pt>
                <c:pt idx="400">
                  <c:v>0</c:v>
                </c:pt>
                <c:pt idx="401">
                  <c:v>1</c:v>
                </c:pt>
                <c:pt idx="402">
                  <c:v>0</c:v>
                </c:pt>
                <c:pt idx="403">
                  <c:v>1</c:v>
                </c:pt>
                <c:pt idx="404">
                  <c:v>0</c:v>
                </c:pt>
                <c:pt idx="405">
                  <c:v>1</c:v>
                </c:pt>
                <c:pt idx="406">
                  <c:v>0</c:v>
                </c:pt>
                <c:pt idx="407">
                  <c:v>1</c:v>
                </c:pt>
                <c:pt idx="408">
                  <c:v>0</c:v>
                </c:pt>
                <c:pt idx="409">
                  <c:v>1</c:v>
                </c:pt>
                <c:pt idx="410">
                  <c:v>0</c:v>
                </c:pt>
                <c:pt idx="411">
                  <c:v>1</c:v>
                </c:pt>
                <c:pt idx="412">
                  <c:v>1</c:v>
                </c:pt>
                <c:pt idx="413">
                  <c:v>1</c:v>
                </c:pt>
                <c:pt idx="414">
                  <c:v>0</c:v>
                </c:pt>
                <c:pt idx="415">
                  <c:v>1</c:v>
                </c:pt>
                <c:pt idx="416">
                  <c:v>0</c:v>
                </c:pt>
                <c:pt idx="417">
                  <c:v>1</c:v>
                </c:pt>
                <c:pt idx="418">
                  <c:v>0</c:v>
                </c:pt>
                <c:pt idx="419">
                  <c:v>1</c:v>
                </c:pt>
                <c:pt idx="420">
                  <c:v>0</c:v>
                </c:pt>
                <c:pt idx="421">
                  <c:v>0</c:v>
                </c:pt>
                <c:pt idx="422">
                  <c:v>1</c:v>
                </c:pt>
                <c:pt idx="423">
                  <c:v>1</c:v>
                </c:pt>
                <c:pt idx="424">
                  <c:v>0</c:v>
                </c:pt>
                <c:pt idx="425">
                  <c:v>1</c:v>
                </c:pt>
                <c:pt idx="426">
                  <c:v>0</c:v>
                </c:pt>
                <c:pt idx="427">
                  <c:v>0</c:v>
                </c:pt>
                <c:pt idx="428">
                  <c:v>0</c:v>
                </c:pt>
                <c:pt idx="429">
                  <c:v>0</c:v>
                </c:pt>
                <c:pt idx="430">
                  <c:v>1</c:v>
                </c:pt>
                <c:pt idx="431">
                  <c:v>0</c:v>
                </c:pt>
                <c:pt idx="432">
                  <c:v>1</c:v>
                </c:pt>
                <c:pt idx="433">
                  <c:v>0</c:v>
                </c:pt>
                <c:pt idx="434">
                  <c:v>0</c:v>
                </c:pt>
                <c:pt idx="435">
                  <c:v>1</c:v>
                </c:pt>
                <c:pt idx="436">
                  <c:v>1</c:v>
                </c:pt>
                <c:pt idx="437">
                  <c:v>0</c:v>
                </c:pt>
                <c:pt idx="438">
                  <c:v>1</c:v>
                </c:pt>
                <c:pt idx="439">
                  <c:v>0</c:v>
                </c:pt>
                <c:pt idx="440">
                  <c:v>1</c:v>
                </c:pt>
                <c:pt idx="441">
                  <c:v>1</c:v>
                </c:pt>
                <c:pt idx="442">
                  <c:v>0</c:v>
                </c:pt>
                <c:pt idx="443">
                  <c:v>0</c:v>
                </c:pt>
                <c:pt idx="444">
                  <c:v>1</c:v>
                </c:pt>
                <c:pt idx="445">
                  <c:v>0</c:v>
                </c:pt>
                <c:pt idx="446">
                  <c:v>0</c:v>
                </c:pt>
                <c:pt idx="447">
                  <c:v>1</c:v>
                </c:pt>
                <c:pt idx="448">
                  <c:v>0</c:v>
                </c:pt>
                <c:pt idx="449">
                  <c:v>1</c:v>
                </c:pt>
                <c:pt idx="450">
                  <c:v>0</c:v>
                </c:pt>
                <c:pt idx="451">
                  <c:v>1</c:v>
                </c:pt>
                <c:pt idx="452">
                  <c:v>0</c:v>
                </c:pt>
                <c:pt idx="453">
                  <c:v>0</c:v>
                </c:pt>
                <c:pt idx="454">
                  <c:v>0</c:v>
                </c:pt>
                <c:pt idx="455">
                  <c:v>1</c:v>
                </c:pt>
                <c:pt idx="456">
                  <c:v>0</c:v>
                </c:pt>
                <c:pt idx="457">
                  <c:v>0</c:v>
                </c:pt>
                <c:pt idx="458">
                  <c:v>0</c:v>
                </c:pt>
                <c:pt idx="459">
                  <c:v>1</c:v>
                </c:pt>
                <c:pt idx="460">
                  <c:v>0</c:v>
                </c:pt>
                <c:pt idx="461">
                  <c:v>0</c:v>
                </c:pt>
                <c:pt idx="462">
                  <c:v>1</c:v>
                </c:pt>
                <c:pt idx="463">
                  <c:v>0</c:v>
                </c:pt>
                <c:pt idx="464">
                  <c:v>1</c:v>
                </c:pt>
                <c:pt idx="465">
                  <c:v>0</c:v>
                </c:pt>
                <c:pt idx="466">
                  <c:v>1</c:v>
                </c:pt>
                <c:pt idx="467">
                  <c:v>0</c:v>
                </c:pt>
                <c:pt idx="468">
                  <c:v>1</c:v>
                </c:pt>
                <c:pt idx="469">
                  <c:v>0</c:v>
                </c:pt>
                <c:pt idx="470">
                  <c:v>1</c:v>
                </c:pt>
                <c:pt idx="471">
                  <c:v>0</c:v>
                </c:pt>
                <c:pt idx="472">
                  <c:v>1</c:v>
                </c:pt>
                <c:pt idx="473">
                  <c:v>0</c:v>
                </c:pt>
                <c:pt idx="474">
                  <c:v>1</c:v>
                </c:pt>
                <c:pt idx="475">
                  <c:v>0</c:v>
                </c:pt>
                <c:pt idx="476">
                  <c:v>1</c:v>
                </c:pt>
                <c:pt idx="477">
                  <c:v>0</c:v>
                </c:pt>
                <c:pt idx="478">
                  <c:v>0</c:v>
                </c:pt>
                <c:pt idx="479">
                  <c:v>0</c:v>
                </c:pt>
                <c:pt idx="480">
                  <c:v>2</c:v>
                </c:pt>
                <c:pt idx="481">
                  <c:v>0</c:v>
                </c:pt>
                <c:pt idx="482">
                  <c:v>1</c:v>
                </c:pt>
                <c:pt idx="483">
                  <c:v>0</c:v>
                </c:pt>
                <c:pt idx="484">
                  <c:v>1</c:v>
                </c:pt>
                <c:pt idx="485">
                  <c:v>0</c:v>
                </c:pt>
                <c:pt idx="486">
                  <c:v>1</c:v>
                </c:pt>
                <c:pt idx="487">
                  <c:v>1</c:v>
                </c:pt>
                <c:pt idx="488">
                  <c:v>2</c:v>
                </c:pt>
                <c:pt idx="489">
                  <c:v>2</c:v>
                </c:pt>
                <c:pt idx="490">
                  <c:v>0</c:v>
                </c:pt>
                <c:pt idx="491">
                  <c:v>1</c:v>
                </c:pt>
                <c:pt idx="492">
                  <c:v>0</c:v>
                </c:pt>
                <c:pt idx="493">
                  <c:v>0</c:v>
                </c:pt>
                <c:pt idx="494">
                  <c:v>1</c:v>
                </c:pt>
                <c:pt idx="495">
                  <c:v>0</c:v>
                </c:pt>
                <c:pt idx="496">
                  <c:v>0</c:v>
                </c:pt>
              </c:numCache>
            </c:numRef>
          </c:val>
          <c:smooth val="0"/>
          <c:extLst>
            <c:ext xmlns:c16="http://schemas.microsoft.com/office/drawing/2014/chart" uri="{C3380CC4-5D6E-409C-BE32-E72D297353CC}">
              <c16:uniqueId val="{00000040-6C05-41FF-9368-83C77F74F8F6}"/>
            </c:ext>
          </c:extLst>
        </c:ser>
        <c:ser>
          <c:idx val="65"/>
          <c:order val="65"/>
          <c:tx>
            <c:strRef>
              <c:f>Sheet1!$BO$1</c:f>
              <c:strCache>
                <c:ptCount val="1"/>
                <c:pt idx="0">
                  <c:v>groheuzbekistan</c:v>
                </c:pt>
              </c:strCache>
            </c:strRef>
          </c:tx>
          <c:spPr>
            <a:ln w="28575" cap="rnd">
              <a:solidFill>
                <a:schemeClr val="accent6">
                  <a:lumMod val="6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Sheet1!$BO$2:$BO$498</c:f>
              <c:numCache>
                <c:formatCode>General</c:formatCode>
                <c:ptCount val="497"/>
                <c:pt idx="0">
                  <c:v>1</c:v>
                </c:pt>
                <c:pt idx="1">
                  <c:v>0</c:v>
                </c:pt>
                <c:pt idx="2">
                  <c:v>0</c:v>
                </c:pt>
                <c:pt idx="3">
                  <c:v>1</c:v>
                </c:pt>
                <c:pt idx="4">
                  <c:v>0</c:v>
                </c:pt>
                <c:pt idx="5">
                  <c:v>0</c:v>
                </c:pt>
                <c:pt idx="6">
                  <c:v>1</c:v>
                </c:pt>
                <c:pt idx="7">
                  <c:v>0</c:v>
                </c:pt>
                <c:pt idx="8">
                  <c:v>0</c:v>
                </c:pt>
                <c:pt idx="9">
                  <c:v>1</c:v>
                </c:pt>
                <c:pt idx="10">
                  <c:v>1</c:v>
                </c:pt>
                <c:pt idx="11">
                  <c:v>0</c:v>
                </c:pt>
                <c:pt idx="12">
                  <c:v>0</c:v>
                </c:pt>
                <c:pt idx="13">
                  <c:v>1</c:v>
                </c:pt>
                <c:pt idx="14">
                  <c:v>0</c:v>
                </c:pt>
                <c:pt idx="15">
                  <c:v>0</c:v>
                </c:pt>
                <c:pt idx="16">
                  <c:v>1</c:v>
                </c:pt>
                <c:pt idx="17">
                  <c:v>0</c:v>
                </c:pt>
                <c:pt idx="18">
                  <c:v>0</c:v>
                </c:pt>
                <c:pt idx="19">
                  <c:v>1</c:v>
                </c:pt>
                <c:pt idx="20">
                  <c:v>0</c:v>
                </c:pt>
                <c:pt idx="21">
                  <c:v>1</c:v>
                </c:pt>
                <c:pt idx="22">
                  <c:v>0</c:v>
                </c:pt>
                <c:pt idx="23">
                  <c:v>0</c:v>
                </c:pt>
                <c:pt idx="24">
                  <c:v>0</c:v>
                </c:pt>
                <c:pt idx="25">
                  <c:v>1</c:v>
                </c:pt>
                <c:pt idx="26">
                  <c:v>0</c:v>
                </c:pt>
                <c:pt idx="27">
                  <c:v>0</c:v>
                </c:pt>
                <c:pt idx="28">
                  <c:v>1</c:v>
                </c:pt>
                <c:pt idx="29">
                  <c:v>0</c:v>
                </c:pt>
                <c:pt idx="30">
                  <c:v>0</c:v>
                </c:pt>
                <c:pt idx="31">
                  <c:v>0</c:v>
                </c:pt>
                <c:pt idx="32">
                  <c:v>0</c:v>
                </c:pt>
                <c:pt idx="33">
                  <c:v>0</c:v>
                </c:pt>
                <c:pt idx="34">
                  <c:v>1</c:v>
                </c:pt>
                <c:pt idx="35">
                  <c:v>0</c:v>
                </c:pt>
                <c:pt idx="36">
                  <c:v>0</c:v>
                </c:pt>
                <c:pt idx="37">
                  <c:v>0</c:v>
                </c:pt>
                <c:pt idx="38">
                  <c:v>1</c:v>
                </c:pt>
                <c:pt idx="39">
                  <c:v>0</c:v>
                </c:pt>
                <c:pt idx="40">
                  <c:v>0</c:v>
                </c:pt>
                <c:pt idx="41">
                  <c:v>0</c:v>
                </c:pt>
                <c:pt idx="42">
                  <c:v>0</c:v>
                </c:pt>
                <c:pt idx="43">
                  <c:v>0</c:v>
                </c:pt>
                <c:pt idx="44">
                  <c:v>0</c:v>
                </c:pt>
                <c:pt idx="45">
                  <c:v>0</c:v>
                </c:pt>
                <c:pt idx="46">
                  <c:v>0</c:v>
                </c:pt>
                <c:pt idx="47">
                  <c:v>0</c:v>
                </c:pt>
                <c:pt idx="48">
                  <c:v>1</c:v>
                </c:pt>
                <c:pt idx="49">
                  <c:v>0</c:v>
                </c:pt>
                <c:pt idx="50">
                  <c:v>0</c:v>
                </c:pt>
                <c:pt idx="51">
                  <c:v>0</c:v>
                </c:pt>
                <c:pt idx="52">
                  <c:v>0</c:v>
                </c:pt>
                <c:pt idx="53">
                  <c:v>0</c:v>
                </c:pt>
                <c:pt idx="54">
                  <c:v>0</c:v>
                </c:pt>
                <c:pt idx="55">
                  <c:v>1</c:v>
                </c:pt>
                <c:pt idx="56">
                  <c:v>0</c:v>
                </c:pt>
                <c:pt idx="57">
                  <c:v>0</c:v>
                </c:pt>
                <c:pt idx="58">
                  <c:v>0</c:v>
                </c:pt>
                <c:pt idx="59">
                  <c:v>1</c:v>
                </c:pt>
                <c:pt idx="60">
                  <c:v>0</c:v>
                </c:pt>
                <c:pt idx="61">
                  <c:v>0</c:v>
                </c:pt>
                <c:pt idx="62">
                  <c:v>0</c:v>
                </c:pt>
                <c:pt idx="63">
                  <c:v>0</c:v>
                </c:pt>
                <c:pt idx="64">
                  <c:v>0</c:v>
                </c:pt>
                <c:pt idx="65">
                  <c:v>0</c:v>
                </c:pt>
                <c:pt idx="66">
                  <c:v>0</c:v>
                </c:pt>
                <c:pt idx="67">
                  <c:v>0</c:v>
                </c:pt>
                <c:pt idx="68">
                  <c:v>0</c:v>
                </c:pt>
                <c:pt idx="69">
                  <c:v>1</c:v>
                </c:pt>
                <c:pt idx="70">
                  <c:v>0</c:v>
                </c:pt>
                <c:pt idx="71">
                  <c:v>0</c:v>
                </c:pt>
                <c:pt idx="72">
                  <c:v>0</c:v>
                </c:pt>
                <c:pt idx="73">
                  <c:v>0</c:v>
                </c:pt>
                <c:pt idx="74">
                  <c:v>0</c:v>
                </c:pt>
                <c:pt idx="75">
                  <c:v>0</c:v>
                </c:pt>
                <c:pt idx="76">
                  <c:v>1</c:v>
                </c:pt>
                <c:pt idx="77">
                  <c:v>0</c:v>
                </c:pt>
                <c:pt idx="78">
                  <c:v>0</c:v>
                </c:pt>
                <c:pt idx="79">
                  <c:v>0</c:v>
                </c:pt>
                <c:pt idx="80">
                  <c:v>0</c:v>
                </c:pt>
                <c:pt idx="81">
                  <c:v>0</c:v>
                </c:pt>
                <c:pt idx="82">
                  <c:v>1</c:v>
                </c:pt>
                <c:pt idx="83">
                  <c:v>0</c:v>
                </c:pt>
                <c:pt idx="84">
                  <c:v>0</c:v>
                </c:pt>
                <c:pt idx="85">
                  <c:v>0</c:v>
                </c:pt>
                <c:pt idx="86">
                  <c:v>1</c:v>
                </c:pt>
                <c:pt idx="87">
                  <c:v>0</c:v>
                </c:pt>
                <c:pt idx="88">
                  <c:v>0</c:v>
                </c:pt>
                <c:pt idx="89">
                  <c:v>1</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1</c:v>
                </c:pt>
                <c:pt idx="107">
                  <c:v>0</c:v>
                </c:pt>
                <c:pt idx="108">
                  <c:v>1</c:v>
                </c:pt>
                <c:pt idx="109">
                  <c:v>1</c:v>
                </c:pt>
                <c:pt idx="110">
                  <c:v>1</c:v>
                </c:pt>
                <c:pt idx="111">
                  <c:v>1</c:v>
                </c:pt>
                <c:pt idx="112">
                  <c:v>1</c:v>
                </c:pt>
                <c:pt idx="113">
                  <c:v>0</c:v>
                </c:pt>
                <c:pt idx="114">
                  <c:v>1</c:v>
                </c:pt>
                <c:pt idx="115">
                  <c:v>0</c:v>
                </c:pt>
                <c:pt idx="116">
                  <c:v>0</c:v>
                </c:pt>
                <c:pt idx="117">
                  <c:v>0</c:v>
                </c:pt>
                <c:pt idx="118">
                  <c:v>1</c:v>
                </c:pt>
                <c:pt idx="119">
                  <c:v>0</c:v>
                </c:pt>
                <c:pt idx="120">
                  <c:v>0</c:v>
                </c:pt>
                <c:pt idx="121">
                  <c:v>0</c:v>
                </c:pt>
                <c:pt idx="122">
                  <c:v>0</c:v>
                </c:pt>
                <c:pt idx="123">
                  <c:v>0</c:v>
                </c:pt>
                <c:pt idx="124">
                  <c:v>0</c:v>
                </c:pt>
                <c:pt idx="125">
                  <c:v>0</c:v>
                </c:pt>
                <c:pt idx="126">
                  <c:v>1</c:v>
                </c:pt>
                <c:pt idx="127">
                  <c:v>0</c:v>
                </c:pt>
                <c:pt idx="128">
                  <c:v>0</c:v>
                </c:pt>
                <c:pt idx="129">
                  <c:v>1</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1</c:v>
                </c:pt>
                <c:pt idx="144">
                  <c:v>0</c:v>
                </c:pt>
                <c:pt idx="145">
                  <c:v>1</c:v>
                </c:pt>
                <c:pt idx="146">
                  <c:v>0</c:v>
                </c:pt>
                <c:pt idx="147">
                  <c:v>0</c:v>
                </c:pt>
                <c:pt idx="148">
                  <c:v>0</c:v>
                </c:pt>
                <c:pt idx="149">
                  <c:v>1</c:v>
                </c:pt>
                <c:pt idx="150">
                  <c:v>0</c:v>
                </c:pt>
                <c:pt idx="151">
                  <c:v>0</c:v>
                </c:pt>
                <c:pt idx="152">
                  <c:v>1</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1</c:v>
                </c:pt>
                <c:pt idx="171">
                  <c:v>0</c:v>
                </c:pt>
                <c:pt idx="172">
                  <c:v>0</c:v>
                </c:pt>
                <c:pt idx="173">
                  <c:v>1</c:v>
                </c:pt>
                <c:pt idx="174">
                  <c:v>0</c:v>
                </c:pt>
                <c:pt idx="175">
                  <c:v>1</c:v>
                </c:pt>
                <c:pt idx="176">
                  <c:v>0</c:v>
                </c:pt>
                <c:pt idx="177">
                  <c:v>0</c:v>
                </c:pt>
                <c:pt idx="178">
                  <c:v>2</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1</c:v>
                </c:pt>
                <c:pt idx="207">
                  <c:v>0</c:v>
                </c:pt>
                <c:pt idx="208">
                  <c:v>0</c:v>
                </c:pt>
                <c:pt idx="209">
                  <c:v>0</c:v>
                </c:pt>
                <c:pt idx="210">
                  <c:v>0</c:v>
                </c:pt>
                <c:pt idx="211">
                  <c:v>0</c:v>
                </c:pt>
                <c:pt idx="212">
                  <c:v>0</c:v>
                </c:pt>
                <c:pt idx="213">
                  <c:v>0</c:v>
                </c:pt>
                <c:pt idx="214">
                  <c:v>2</c:v>
                </c:pt>
                <c:pt idx="215">
                  <c:v>0</c:v>
                </c:pt>
                <c:pt idx="216">
                  <c:v>0</c:v>
                </c:pt>
                <c:pt idx="217">
                  <c:v>0</c:v>
                </c:pt>
                <c:pt idx="218">
                  <c:v>0</c:v>
                </c:pt>
                <c:pt idx="219">
                  <c:v>0</c:v>
                </c:pt>
                <c:pt idx="220">
                  <c:v>1</c:v>
                </c:pt>
                <c:pt idx="221">
                  <c:v>0</c:v>
                </c:pt>
                <c:pt idx="222">
                  <c:v>0</c:v>
                </c:pt>
                <c:pt idx="223">
                  <c:v>0</c:v>
                </c:pt>
                <c:pt idx="224">
                  <c:v>1</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1</c:v>
                </c:pt>
                <c:pt idx="242">
                  <c:v>0</c:v>
                </c:pt>
                <c:pt idx="243">
                  <c:v>0</c:v>
                </c:pt>
                <c:pt idx="244">
                  <c:v>0</c:v>
                </c:pt>
                <c:pt idx="245">
                  <c:v>1</c:v>
                </c:pt>
                <c:pt idx="246">
                  <c:v>0</c:v>
                </c:pt>
                <c:pt idx="247">
                  <c:v>0</c:v>
                </c:pt>
                <c:pt idx="248">
                  <c:v>0</c:v>
                </c:pt>
                <c:pt idx="249">
                  <c:v>0</c:v>
                </c:pt>
                <c:pt idx="250">
                  <c:v>1</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1</c:v>
                </c:pt>
                <c:pt idx="284">
                  <c:v>0</c:v>
                </c:pt>
                <c:pt idx="285">
                  <c:v>1</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1</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1</c:v>
                </c:pt>
                <c:pt idx="326">
                  <c:v>0</c:v>
                </c:pt>
                <c:pt idx="327">
                  <c:v>0</c:v>
                </c:pt>
                <c:pt idx="328">
                  <c:v>0</c:v>
                </c:pt>
                <c:pt idx="329">
                  <c:v>0</c:v>
                </c:pt>
                <c:pt idx="330">
                  <c:v>0</c:v>
                </c:pt>
                <c:pt idx="331">
                  <c:v>1</c:v>
                </c:pt>
                <c:pt idx="332">
                  <c:v>0</c:v>
                </c:pt>
                <c:pt idx="333">
                  <c:v>0</c:v>
                </c:pt>
                <c:pt idx="334">
                  <c:v>6</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2</c:v>
                </c:pt>
                <c:pt idx="350">
                  <c:v>0</c:v>
                </c:pt>
                <c:pt idx="351">
                  <c:v>0</c:v>
                </c:pt>
                <c:pt idx="352">
                  <c:v>0</c:v>
                </c:pt>
                <c:pt idx="353">
                  <c:v>0</c:v>
                </c:pt>
                <c:pt idx="354">
                  <c:v>0</c:v>
                </c:pt>
                <c:pt idx="355">
                  <c:v>0</c:v>
                </c:pt>
                <c:pt idx="356">
                  <c:v>0</c:v>
                </c:pt>
                <c:pt idx="357">
                  <c:v>1</c:v>
                </c:pt>
                <c:pt idx="358">
                  <c:v>0</c:v>
                </c:pt>
                <c:pt idx="359">
                  <c:v>0</c:v>
                </c:pt>
                <c:pt idx="360">
                  <c:v>1</c:v>
                </c:pt>
                <c:pt idx="361">
                  <c:v>0</c:v>
                </c:pt>
                <c:pt idx="362">
                  <c:v>0</c:v>
                </c:pt>
                <c:pt idx="363">
                  <c:v>0</c:v>
                </c:pt>
                <c:pt idx="364">
                  <c:v>2</c:v>
                </c:pt>
                <c:pt idx="365">
                  <c:v>0</c:v>
                </c:pt>
                <c:pt idx="366">
                  <c:v>0</c:v>
                </c:pt>
                <c:pt idx="367">
                  <c:v>4</c:v>
                </c:pt>
                <c:pt idx="368">
                  <c:v>0</c:v>
                </c:pt>
                <c:pt idx="369">
                  <c:v>0</c:v>
                </c:pt>
                <c:pt idx="370">
                  <c:v>0</c:v>
                </c:pt>
                <c:pt idx="371">
                  <c:v>0</c:v>
                </c:pt>
                <c:pt idx="372">
                  <c:v>0</c:v>
                </c:pt>
                <c:pt idx="373">
                  <c:v>0</c:v>
                </c:pt>
                <c:pt idx="374">
                  <c:v>0</c:v>
                </c:pt>
                <c:pt idx="375">
                  <c:v>0</c:v>
                </c:pt>
                <c:pt idx="376">
                  <c:v>0</c:v>
                </c:pt>
                <c:pt idx="377">
                  <c:v>0</c:v>
                </c:pt>
                <c:pt idx="378">
                  <c:v>1</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1</c:v>
                </c:pt>
                <c:pt idx="417">
                  <c:v>0</c:v>
                </c:pt>
                <c:pt idx="418">
                  <c:v>1</c:v>
                </c:pt>
                <c:pt idx="419">
                  <c:v>0</c:v>
                </c:pt>
                <c:pt idx="420">
                  <c:v>0</c:v>
                </c:pt>
                <c:pt idx="421">
                  <c:v>1</c:v>
                </c:pt>
                <c:pt idx="422">
                  <c:v>0</c:v>
                </c:pt>
                <c:pt idx="423">
                  <c:v>0</c:v>
                </c:pt>
                <c:pt idx="424">
                  <c:v>0</c:v>
                </c:pt>
                <c:pt idx="425">
                  <c:v>0</c:v>
                </c:pt>
                <c:pt idx="426">
                  <c:v>1</c:v>
                </c:pt>
                <c:pt idx="427">
                  <c:v>0</c:v>
                </c:pt>
                <c:pt idx="428">
                  <c:v>0</c:v>
                </c:pt>
                <c:pt idx="429">
                  <c:v>0</c:v>
                </c:pt>
                <c:pt idx="430">
                  <c:v>1</c:v>
                </c:pt>
                <c:pt idx="431">
                  <c:v>0</c:v>
                </c:pt>
                <c:pt idx="432">
                  <c:v>1</c:v>
                </c:pt>
                <c:pt idx="433">
                  <c:v>0</c:v>
                </c:pt>
                <c:pt idx="434">
                  <c:v>1</c:v>
                </c:pt>
                <c:pt idx="435">
                  <c:v>0</c:v>
                </c:pt>
                <c:pt idx="436">
                  <c:v>0</c:v>
                </c:pt>
                <c:pt idx="437">
                  <c:v>1</c:v>
                </c:pt>
                <c:pt idx="438">
                  <c:v>0</c:v>
                </c:pt>
                <c:pt idx="439">
                  <c:v>0</c:v>
                </c:pt>
                <c:pt idx="440">
                  <c:v>0</c:v>
                </c:pt>
                <c:pt idx="441">
                  <c:v>0</c:v>
                </c:pt>
                <c:pt idx="442">
                  <c:v>0</c:v>
                </c:pt>
                <c:pt idx="443">
                  <c:v>0</c:v>
                </c:pt>
                <c:pt idx="444">
                  <c:v>1</c:v>
                </c:pt>
                <c:pt idx="445">
                  <c:v>0</c:v>
                </c:pt>
                <c:pt idx="446">
                  <c:v>0</c:v>
                </c:pt>
                <c:pt idx="447">
                  <c:v>0</c:v>
                </c:pt>
                <c:pt idx="448">
                  <c:v>1</c:v>
                </c:pt>
                <c:pt idx="449">
                  <c:v>0</c:v>
                </c:pt>
                <c:pt idx="450">
                  <c:v>1</c:v>
                </c:pt>
                <c:pt idx="451">
                  <c:v>0</c:v>
                </c:pt>
                <c:pt idx="452">
                  <c:v>1</c:v>
                </c:pt>
                <c:pt idx="453">
                  <c:v>0</c:v>
                </c:pt>
                <c:pt idx="454">
                  <c:v>1</c:v>
                </c:pt>
                <c:pt idx="455">
                  <c:v>0</c:v>
                </c:pt>
                <c:pt idx="456">
                  <c:v>1</c:v>
                </c:pt>
                <c:pt idx="457">
                  <c:v>1</c:v>
                </c:pt>
                <c:pt idx="458">
                  <c:v>1</c:v>
                </c:pt>
                <c:pt idx="459">
                  <c:v>0</c:v>
                </c:pt>
                <c:pt idx="460">
                  <c:v>0</c:v>
                </c:pt>
                <c:pt idx="461">
                  <c:v>0</c:v>
                </c:pt>
                <c:pt idx="462">
                  <c:v>0</c:v>
                </c:pt>
                <c:pt idx="463">
                  <c:v>0</c:v>
                </c:pt>
                <c:pt idx="464">
                  <c:v>0</c:v>
                </c:pt>
                <c:pt idx="465">
                  <c:v>0</c:v>
                </c:pt>
                <c:pt idx="466">
                  <c:v>0</c:v>
                </c:pt>
                <c:pt idx="467">
                  <c:v>0</c:v>
                </c:pt>
                <c:pt idx="468">
                  <c:v>0</c:v>
                </c:pt>
                <c:pt idx="469">
                  <c:v>0</c:v>
                </c:pt>
                <c:pt idx="470">
                  <c:v>1</c:v>
                </c:pt>
                <c:pt idx="471">
                  <c:v>0</c:v>
                </c:pt>
                <c:pt idx="472">
                  <c:v>1</c:v>
                </c:pt>
                <c:pt idx="473">
                  <c:v>0</c:v>
                </c:pt>
                <c:pt idx="474">
                  <c:v>1</c:v>
                </c:pt>
                <c:pt idx="475">
                  <c:v>0</c:v>
                </c:pt>
                <c:pt idx="476">
                  <c:v>1</c:v>
                </c:pt>
                <c:pt idx="477">
                  <c:v>0</c:v>
                </c:pt>
                <c:pt idx="478">
                  <c:v>1</c:v>
                </c:pt>
                <c:pt idx="479">
                  <c:v>0</c:v>
                </c:pt>
                <c:pt idx="480">
                  <c:v>1</c:v>
                </c:pt>
                <c:pt idx="481">
                  <c:v>0</c:v>
                </c:pt>
                <c:pt idx="482">
                  <c:v>1</c:v>
                </c:pt>
                <c:pt idx="483">
                  <c:v>0</c:v>
                </c:pt>
                <c:pt idx="484">
                  <c:v>1</c:v>
                </c:pt>
                <c:pt idx="485">
                  <c:v>0</c:v>
                </c:pt>
                <c:pt idx="486">
                  <c:v>1</c:v>
                </c:pt>
                <c:pt idx="487">
                  <c:v>0</c:v>
                </c:pt>
                <c:pt idx="488">
                  <c:v>0</c:v>
                </c:pt>
                <c:pt idx="489">
                  <c:v>0</c:v>
                </c:pt>
                <c:pt idx="490">
                  <c:v>1</c:v>
                </c:pt>
                <c:pt idx="491">
                  <c:v>0</c:v>
                </c:pt>
                <c:pt idx="492">
                  <c:v>0</c:v>
                </c:pt>
                <c:pt idx="493">
                  <c:v>0</c:v>
                </c:pt>
                <c:pt idx="494">
                  <c:v>0</c:v>
                </c:pt>
                <c:pt idx="495">
                  <c:v>0</c:v>
                </c:pt>
                <c:pt idx="496">
                  <c:v>0</c:v>
                </c:pt>
              </c:numCache>
            </c:numRef>
          </c:val>
          <c:smooth val="0"/>
          <c:extLst>
            <c:ext xmlns:c16="http://schemas.microsoft.com/office/drawing/2014/chart" uri="{C3380CC4-5D6E-409C-BE32-E72D297353CC}">
              <c16:uniqueId val="{00000041-6C05-41FF-9368-83C77F74F8F6}"/>
            </c:ext>
          </c:extLst>
        </c:ser>
        <c:ser>
          <c:idx val="66"/>
          <c:order val="66"/>
          <c:tx>
            <c:strRef>
              <c:f>Sheet1!$BP$1</c:f>
              <c:strCache>
                <c:ptCount val="1"/>
                <c:pt idx="0">
                  <c:v>lixilglobaldesign</c:v>
                </c:pt>
              </c:strCache>
            </c:strRef>
          </c:tx>
          <c:spPr>
            <a:ln w="28575" cap="rnd">
              <a:solidFill>
                <a:schemeClr val="accent1">
                  <a:lumMod val="80000"/>
                  <a:lumOff val="20000"/>
                </a:schemeClr>
              </a:solidFill>
              <a:round/>
            </a:ln>
            <a:effectLst/>
          </c:spPr>
          <c:marker>
            <c:symbol val="none"/>
          </c:marker>
          <c:cat>
            <c:numRef>
              <c:f>Sheet1!$A$2:$A$498</c:f>
              <c:numCache>
                <c:formatCode>m/d/yyyy</c:formatCode>
                <c:ptCount val="497"/>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pt idx="30">
                  <c:v>44682</c:v>
                </c:pt>
                <c:pt idx="31">
                  <c:v>44683</c:v>
                </c:pt>
                <c:pt idx="32">
                  <c:v>44684</c:v>
                </c:pt>
                <c:pt idx="33">
                  <c:v>44685</c:v>
                </c:pt>
                <c:pt idx="34">
                  <c:v>44686</c:v>
                </c:pt>
                <c:pt idx="35">
                  <c:v>44687</c:v>
                </c:pt>
                <c:pt idx="36">
                  <c:v>44688</c:v>
                </c:pt>
                <c:pt idx="37">
                  <c:v>44689</c:v>
                </c:pt>
                <c:pt idx="38">
                  <c:v>44690</c:v>
                </c:pt>
                <c:pt idx="39">
                  <c:v>44691</c:v>
                </c:pt>
                <c:pt idx="40">
                  <c:v>44692</c:v>
                </c:pt>
                <c:pt idx="41">
                  <c:v>44693</c:v>
                </c:pt>
                <c:pt idx="42">
                  <c:v>44694</c:v>
                </c:pt>
                <c:pt idx="43">
                  <c:v>44695</c:v>
                </c:pt>
                <c:pt idx="44">
                  <c:v>44696</c:v>
                </c:pt>
                <c:pt idx="45">
                  <c:v>44697</c:v>
                </c:pt>
                <c:pt idx="46">
                  <c:v>44698</c:v>
                </c:pt>
                <c:pt idx="47">
                  <c:v>44699</c:v>
                </c:pt>
                <c:pt idx="48">
                  <c:v>44700</c:v>
                </c:pt>
                <c:pt idx="49">
                  <c:v>44701</c:v>
                </c:pt>
                <c:pt idx="50">
                  <c:v>44702</c:v>
                </c:pt>
                <c:pt idx="51">
                  <c:v>44703</c:v>
                </c:pt>
                <c:pt idx="52">
                  <c:v>44704</c:v>
                </c:pt>
                <c:pt idx="53">
                  <c:v>44705</c:v>
                </c:pt>
                <c:pt idx="54">
                  <c:v>44706</c:v>
                </c:pt>
                <c:pt idx="55">
                  <c:v>44707</c:v>
                </c:pt>
                <c:pt idx="56">
                  <c:v>44708</c:v>
                </c:pt>
                <c:pt idx="57">
                  <c:v>44709</c:v>
                </c:pt>
                <c:pt idx="58">
                  <c:v>44710</c:v>
                </c:pt>
                <c:pt idx="59">
                  <c:v>44711</c:v>
                </c:pt>
                <c:pt idx="60">
                  <c:v>44712</c:v>
                </c:pt>
                <c:pt idx="61">
                  <c:v>44713</c:v>
                </c:pt>
                <c:pt idx="62">
                  <c:v>44714</c:v>
                </c:pt>
                <c:pt idx="63">
                  <c:v>44715</c:v>
                </c:pt>
                <c:pt idx="64">
                  <c:v>44716</c:v>
                </c:pt>
                <c:pt idx="65">
                  <c:v>44717</c:v>
                </c:pt>
                <c:pt idx="66">
                  <c:v>44718</c:v>
                </c:pt>
                <c:pt idx="67">
                  <c:v>44719</c:v>
                </c:pt>
                <c:pt idx="68">
                  <c:v>44720</c:v>
                </c:pt>
                <c:pt idx="69">
                  <c:v>44721</c:v>
                </c:pt>
                <c:pt idx="70">
                  <c:v>44722</c:v>
                </c:pt>
                <c:pt idx="71">
                  <c:v>44723</c:v>
                </c:pt>
                <c:pt idx="72">
                  <c:v>44724</c:v>
                </c:pt>
                <c:pt idx="73">
                  <c:v>44725</c:v>
                </c:pt>
                <c:pt idx="74">
                  <c:v>44726</c:v>
                </c:pt>
                <c:pt idx="75">
                  <c:v>44727</c:v>
                </c:pt>
                <c:pt idx="76">
                  <c:v>44728</c:v>
                </c:pt>
                <c:pt idx="77">
                  <c:v>44729</c:v>
                </c:pt>
                <c:pt idx="78">
                  <c:v>44730</c:v>
                </c:pt>
                <c:pt idx="79">
                  <c:v>44731</c:v>
                </c:pt>
                <c:pt idx="80">
                  <c:v>44732</c:v>
                </c:pt>
                <c:pt idx="81">
                  <c:v>44733</c:v>
                </c:pt>
                <c:pt idx="82">
                  <c:v>44734</c:v>
                </c:pt>
                <c:pt idx="83">
                  <c:v>44735</c:v>
                </c:pt>
                <c:pt idx="84">
                  <c:v>44736</c:v>
                </c:pt>
                <c:pt idx="85">
                  <c:v>44737</c:v>
                </c:pt>
                <c:pt idx="86">
                  <c:v>44738</c:v>
                </c:pt>
                <c:pt idx="87">
                  <c:v>44739</c:v>
                </c:pt>
                <c:pt idx="88">
                  <c:v>44740</c:v>
                </c:pt>
                <c:pt idx="89">
                  <c:v>44741</c:v>
                </c:pt>
                <c:pt idx="90">
                  <c:v>44742</c:v>
                </c:pt>
                <c:pt idx="91">
                  <c:v>44743</c:v>
                </c:pt>
                <c:pt idx="92">
                  <c:v>44744</c:v>
                </c:pt>
                <c:pt idx="93">
                  <c:v>44745</c:v>
                </c:pt>
                <c:pt idx="94">
                  <c:v>44746</c:v>
                </c:pt>
                <c:pt idx="95">
                  <c:v>44747</c:v>
                </c:pt>
                <c:pt idx="96">
                  <c:v>44748</c:v>
                </c:pt>
                <c:pt idx="97">
                  <c:v>44749</c:v>
                </c:pt>
                <c:pt idx="98">
                  <c:v>44750</c:v>
                </c:pt>
                <c:pt idx="99">
                  <c:v>44751</c:v>
                </c:pt>
                <c:pt idx="100">
                  <c:v>44752</c:v>
                </c:pt>
                <c:pt idx="101">
                  <c:v>44753</c:v>
                </c:pt>
                <c:pt idx="102">
                  <c:v>44754</c:v>
                </c:pt>
                <c:pt idx="103">
                  <c:v>44755</c:v>
                </c:pt>
                <c:pt idx="104">
                  <c:v>44756</c:v>
                </c:pt>
                <c:pt idx="105">
                  <c:v>44757</c:v>
                </c:pt>
                <c:pt idx="106">
                  <c:v>44758</c:v>
                </c:pt>
                <c:pt idx="107">
                  <c:v>44759</c:v>
                </c:pt>
                <c:pt idx="108">
                  <c:v>44760</c:v>
                </c:pt>
                <c:pt idx="109">
                  <c:v>44761</c:v>
                </c:pt>
                <c:pt idx="110">
                  <c:v>44762</c:v>
                </c:pt>
                <c:pt idx="111">
                  <c:v>44763</c:v>
                </c:pt>
                <c:pt idx="112">
                  <c:v>44764</c:v>
                </c:pt>
                <c:pt idx="113">
                  <c:v>44765</c:v>
                </c:pt>
                <c:pt idx="114">
                  <c:v>44766</c:v>
                </c:pt>
                <c:pt idx="115">
                  <c:v>44767</c:v>
                </c:pt>
                <c:pt idx="116">
                  <c:v>44768</c:v>
                </c:pt>
                <c:pt idx="117">
                  <c:v>44769</c:v>
                </c:pt>
                <c:pt idx="118">
                  <c:v>44770</c:v>
                </c:pt>
                <c:pt idx="119">
                  <c:v>44771</c:v>
                </c:pt>
                <c:pt idx="120">
                  <c:v>44772</c:v>
                </c:pt>
                <c:pt idx="121">
                  <c:v>44773</c:v>
                </c:pt>
                <c:pt idx="122">
                  <c:v>44774</c:v>
                </c:pt>
                <c:pt idx="123">
                  <c:v>44775</c:v>
                </c:pt>
                <c:pt idx="124">
                  <c:v>44776</c:v>
                </c:pt>
                <c:pt idx="125">
                  <c:v>44777</c:v>
                </c:pt>
                <c:pt idx="126">
                  <c:v>44778</c:v>
                </c:pt>
                <c:pt idx="127">
                  <c:v>44779</c:v>
                </c:pt>
                <c:pt idx="128">
                  <c:v>44780</c:v>
                </c:pt>
                <c:pt idx="129">
                  <c:v>44781</c:v>
                </c:pt>
                <c:pt idx="130">
                  <c:v>44782</c:v>
                </c:pt>
                <c:pt idx="131">
                  <c:v>44783</c:v>
                </c:pt>
                <c:pt idx="132">
                  <c:v>44784</c:v>
                </c:pt>
                <c:pt idx="133">
                  <c:v>44785</c:v>
                </c:pt>
                <c:pt idx="134">
                  <c:v>44786</c:v>
                </c:pt>
                <c:pt idx="135">
                  <c:v>44787</c:v>
                </c:pt>
                <c:pt idx="136">
                  <c:v>44788</c:v>
                </c:pt>
                <c:pt idx="137">
                  <c:v>44789</c:v>
                </c:pt>
                <c:pt idx="138">
                  <c:v>44790</c:v>
                </c:pt>
                <c:pt idx="139">
                  <c:v>44791</c:v>
                </c:pt>
                <c:pt idx="140">
                  <c:v>44792</c:v>
                </c:pt>
                <c:pt idx="141">
                  <c:v>44793</c:v>
                </c:pt>
                <c:pt idx="142">
                  <c:v>44794</c:v>
                </c:pt>
                <c:pt idx="143">
                  <c:v>44795</c:v>
                </c:pt>
                <c:pt idx="144">
                  <c:v>44796</c:v>
                </c:pt>
                <c:pt idx="145">
                  <c:v>44797</c:v>
                </c:pt>
                <c:pt idx="146">
                  <c:v>44798</c:v>
                </c:pt>
                <c:pt idx="147">
                  <c:v>44799</c:v>
                </c:pt>
                <c:pt idx="148">
                  <c:v>44800</c:v>
                </c:pt>
                <c:pt idx="149">
                  <c:v>44801</c:v>
                </c:pt>
                <c:pt idx="150">
                  <c:v>44802</c:v>
                </c:pt>
                <c:pt idx="151">
                  <c:v>44803</c:v>
                </c:pt>
                <c:pt idx="152">
                  <c:v>44804</c:v>
                </c:pt>
                <c:pt idx="153">
                  <c:v>44805</c:v>
                </c:pt>
                <c:pt idx="154">
                  <c:v>44806</c:v>
                </c:pt>
                <c:pt idx="155">
                  <c:v>44807</c:v>
                </c:pt>
                <c:pt idx="156">
                  <c:v>44808</c:v>
                </c:pt>
                <c:pt idx="157">
                  <c:v>44809</c:v>
                </c:pt>
                <c:pt idx="158">
                  <c:v>44810</c:v>
                </c:pt>
                <c:pt idx="159">
                  <c:v>44811</c:v>
                </c:pt>
                <c:pt idx="160">
                  <c:v>44812</c:v>
                </c:pt>
                <c:pt idx="161">
                  <c:v>44813</c:v>
                </c:pt>
                <c:pt idx="162">
                  <c:v>44814</c:v>
                </c:pt>
                <c:pt idx="163">
                  <c:v>44815</c:v>
                </c:pt>
                <c:pt idx="164">
                  <c:v>44816</c:v>
                </c:pt>
                <c:pt idx="165">
                  <c:v>44817</c:v>
                </c:pt>
                <c:pt idx="166">
                  <c:v>44818</c:v>
                </c:pt>
                <c:pt idx="167">
                  <c:v>44819</c:v>
                </c:pt>
                <c:pt idx="168">
                  <c:v>44820</c:v>
                </c:pt>
                <c:pt idx="169">
                  <c:v>44821</c:v>
                </c:pt>
                <c:pt idx="170">
                  <c:v>44822</c:v>
                </c:pt>
                <c:pt idx="171">
                  <c:v>44823</c:v>
                </c:pt>
                <c:pt idx="172">
                  <c:v>44824</c:v>
                </c:pt>
                <c:pt idx="173">
                  <c:v>44825</c:v>
                </c:pt>
                <c:pt idx="174">
                  <c:v>44826</c:v>
                </c:pt>
                <c:pt idx="175">
                  <c:v>44827</c:v>
                </c:pt>
                <c:pt idx="176">
                  <c:v>44828</c:v>
                </c:pt>
                <c:pt idx="177">
                  <c:v>44829</c:v>
                </c:pt>
                <c:pt idx="178">
                  <c:v>44830</c:v>
                </c:pt>
                <c:pt idx="179">
                  <c:v>44831</c:v>
                </c:pt>
                <c:pt idx="180">
                  <c:v>44832</c:v>
                </c:pt>
                <c:pt idx="181">
                  <c:v>44833</c:v>
                </c:pt>
                <c:pt idx="182">
                  <c:v>44834</c:v>
                </c:pt>
                <c:pt idx="183">
                  <c:v>44835</c:v>
                </c:pt>
                <c:pt idx="184">
                  <c:v>44836</c:v>
                </c:pt>
                <c:pt idx="185">
                  <c:v>44837</c:v>
                </c:pt>
                <c:pt idx="186">
                  <c:v>44838</c:v>
                </c:pt>
                <c:pt idx="187">
                  <c:v>44839</c:v>
                </c:pt>
                <c:pt idx="188">
                  <c:v>44840</c:v>
                </c:pt>
                <c:pt idx="189">
                  <c:v>44841</c:v>
                </c:pt>
                <c:pt idx="190">
                  <c:v>44842</c:v>
                </c:pt>
                <c:pt idx="191">
                  <c:v>44843</c:v>
                </c:pt>
                <c:pt idx="192">
                  <c:v>44844</c:v>
                </c:pt>
                <c:pt idx="193">
                  <c:v>44845</c:v>
                </c:pt>
                <c:pt idx="194">
                  <c:v>44846</c:v>
                </c:pt>
                <c:pt idx="195">
                  <c:v>44847</c:v>
                </c:pt>
                <c:pt idx="196">
                  <c:v>44848</c:v>
                </c:pt>
                <c:pt idx="197">
                  <c:v>44849</c:v>
                </c:pt>
                <c:pt idx="198">
                  <c:v>44850</c:v>
                </c:pt>
                <c:pt idx="199">
                  <c:v>44851</c:v>
                </c:pt>
                <c:pt idx="200">
                  <c:v>44852</c:v>
                </c:pt>
                <c:pt idx="201">
                  <c:v>44853</c:v>
                </c:pt>
                <c:pt idx="202">
                  <c:v>44854</c:v>
                </c:pt>
                <c:pt idx="203">
                  <c:v>44855</c:v>
                </c:pt>
                <c:pt idx="204">
                  <c:v>44856</c:v>
                </c:pt>
                <c:pt idx="205">
                  <c:v>44857</c:v>
                </c:pt>
                <c:pt idx="206">
                  <c:v>44858</c:v>
                </c:pt>
                <c:pt idx="207">
                  <c:v>44859</c:v>
                </c:pt>
                <c:pt idx="208">
                  <c:v>44860</c:v>
                </c:pt>
                <c:pt idx="209">
                  <c:v>44861</c:v>
                </c:pt>
                <c:pt idx="210">
                  <c:v>44862</c:v>
                </c:pt>
                <c:pt idx="211">
                  <c:v>44863</c:v>
                </c:pt>
                <c:pt idx="212">
                  <c:v>44864</c:v>
                </c:pt>
                <c:pt idx="213">
                  <c:v>44865</c:v>
                </c:pt>
                <c:pt idx="214">
                  <c:v>44866</c:v>
                </c:pt>
                <c:pt idx="215">
                  <c:v>44867</c:v>
                </c:pt>
                <c:pt idx="216">
                  <c:v>44868</c:v>
                </c:pt>
                <c:pt idx="217">
                  <c:v>44869</c:v>
                </c:pt>
                <c:pt idx="218">
                  <c:v>44870</c:v>
                </c:pt>
                <c:pt idx="219">
                  <c:v>44871</c:v>
                </c:pt>
                <c:pt idx="220">
                  <c:v>44872</c:v>
                </c:pt>
                <c:pt idx="221">
                  <c:v>44873</c:v>
                </c:pt>
                <c:pt idx="222">
                  <c:v>44874</c:v>
                </c:pt>
                <c:pt idx="223">
                  <c:v>44875</c:v>
                </c:pt>
                <c:pt idx="224">
                  <c:v>44876</c:v>
                </c:pt>
                <c:pt idx="225">
                  <c:v>44877</c:v>
                </c:pt>
                <c:pt idx="226">
                  <c:v>44878</c:v>
                </c:pt>
                <c:pt idx="227">
                  <c:v>44879</c:v>
                </c:pt>
                <c:pt idx="228">
                  <c:v>44880</c:v>
                </c:pt>
                <c:pt idx="229">
                  <c:v>44881</c:v>
                </c:pt>
                <c:pt idx="230">
                  <c:v>44882</c:v>
                </c:pt>
                <c:pt idx="231">
                  <c:v>44883</c:v>
                </c:pt>
                <c:pt idx="232">
                  <c:v>44884</c:v>
                </c:pt>
                <c:pt idx="233">
                  <c:v>44885</c:v>
                </c:pt>
                <c:pt idx="234">
                  <c:v>44886</c:v>
                </c:pt>
                <c:pt idx="235">
                  <c:v>44887</c:v>
                </c:pt>
                <c:pt idx="236">
                  <c:v>44888</c:v>
                </c:pt>
                <c:pt idx="237">
                  <c:v>44889</c:v>
                </c:pt>
                <c:pt idx="238">
                  <c:v>44890</c:v>
                </c:pt>
                <c:pt idx="239">
                  <c:v>44891</c:v>
                </c:pt>
                <c:pt idx="240">
                  <c:v>44892</c:v>
                </c:pt>
                <c:pt idx="241">
                  <c:v>44893</c:v>
                </c:pt>
                <c:pt idx="242">
                  <c:v>44894</c:v>
                </c:pt>
                <c:pt idx="243">
                  <c:v>44895</c:v>
                </c:pt>
                <c:pt idx="244">
                  <c:v>44896</c:v>
                </c:pt>
                <c:pt idx="245">
                  <c:v>44897</c:v>
                </c:pt>
                <c:pt idx="246">
                  <c:v>44898</c:v>
                </c:pt>
                <c:pt idx="247">
                  <c:v>44899</c:v>
                </c:pt>
                <c:pt idx="248">
                  <c:v>44900</c:v>
                </c:pt>
                <c:pt idx="249">
                  <c:v>44901</c:v>
                </c:pt>
                <c:pt idx="250">
                  <c:v>44902</c:v>
                </c:pt>
                <c:pt idx="251">
                  <c:v>44903</c:v>
                </c:pt>
                <c:pt idx="252">
                  <c:v>44904</c:v>
                </c:pt>
                <c:pt idx="253">
                  <c:v>44905</c:v>
                </c:pt>
                <c:pt idx="254">
                  <c:v>44906</c:v>
                </c:pt>
                <c:pt idx="255">
                  <c:v>44907</c:v>
                </c:pt>
                <c:pt idx="256">
                  <c:v>44908</c:v>
                </c:pt>
                <c:pt idx="257">
                  <c:v>44909</c:v>
                </c:pt>
                <c:pt idx="258">
                  <c:v>44910</c:v>
                </c:pt>
                <c:pt idx="259">
                  <c:v>44911</c:v>
                </c:pt>
                <c:pt idx="260">
                  <c:v>44912</c:v>
                </c:pt>
                <c:pt idx="261">
                  <c:v>44913</c:v>
                </c:pt>
                <c:pt idx="262">
                  <c:v>44914</c:v>
                </c:pt>
                <c:pt idx="263">
                  <c:v>44915</c:v>
                </c:pt>
                <c:pt idx="264">
                  <c:v>44916</c:v>
                </c:pt>
                <c:pt idx="265">
                  <c:v>44917</c:v>
                </c:pt>
                <c:pt idx="266">
                  <c:v>44918</c:v>
                </c:pt>
                <c:pt idx="267">
                  <c:v>44919</c:v>
                </c:pt>
                <c:pt idx="268">
                  <c:v>44920</c:v>
                </c:pt>
                <c:pt idx="269">
                  <c:v>44921</c:v>
                </c:pt>
                <c:pt idx="270">
                  <c:v>44922</c:v>
                </c:pt>
                <c:pt idx="271">
                  <c:v>44923</c:v>
                </c:pt>
                <c:pt idx="272">
                  <c:v>44924</c:v>
                </c:pt>
                <c:pt idx="273">
                  <c:v>44925</c:v>
                </c:pt>
                <c:pt idx="274">
                  <c:v>44926</c:v>
                </c:pt>
                <c:pt idx="275">
                  <c:v>44927</c:v>
                </c:pt>
                <c:pt idx="276">
                  <c:v>44928</c:v>
                </c:pt>
                <c:pt idx="277">
                  <c:v>44929</c:v>
                </c:pt>
                <c:pt idx="278">
                  <c:v>44930</c:v>
                </c:pt>
                <c:pt idx="279">
                  <c:v>44931</c:v>
                </c:pt>
                <c:pt idx="280">
                  <c:v>44932</c:v>
                </c:pt>
                <c:pt idx="281">
                  <c:v>44933</c:v>
                </c:pt>
                <c:pt idx="282">
                  <c:v>44934</c:v>
                </c:pt>
                <c:pt idx="283">
                  <c:v>44935</c:v>
                </c:pt>
                <c:pt idx="284">
                  <c:v>44936</c:v>
                </c:pt>
                <c:pt idx="285">
                  <c:v>44937</c:v>
                </c:pt>
                <c:pt idx="286">
                  <c:v>44938</c:v>
                </c:pt>
                <c:pt idx="287">
                  <c:v>44939</c:v>
                </c:pt>
                <c:pt idx="288">
                  <c:v>44940</c:v>
                </c:pt>
                <c:pt idx="289">
                  <c:v>44941</c:v>
                </c:pt>
                <c:pt idx="290">
                  <c:v>44942</c:v>
                </c:pt>
                <c:pt idx="291">
                  <c:v>44943</c:v>
                </c:pt>
                <c:pt idx="292">
                  <c:v>44944</c:v>
                </c:pt>
                <c:pt idx="293">
                  <c:v>44945</c:v>
                </c:pt>
                <c:pt idx="294">
                  <c:v>44946</c:v>
                </c:pt>
                <c:pt idx="295">
                  <c:v>44947</c:v>
                </c:pt>
                <c:pt idx="296">
                  <c:v>44948</c:v>
                </c:pt>
                <c:pt idx="297">
                  <c:v>44949</c:v>
                </c:pt>
                <c:pt idx="298">
                  <c:v>44950</c:v>
                </c:pt>
                <c:pt idx="299">
                  <c:v>44951</c:v>
                </c:pt>
                <c:pt idx="300">
                  <c:v>44952</c:v>
                </c:pt>
                <c:pt idx="301">
                  <c:v>44953</c:v>
                </c:pt>
                <c:pt idx="302">
                  <c:v>44954</c:v>
                </c:pt>
                <c:pt idx="303">
                  <c:v>44955</c:v>
                </c:pt>
                <c:pt idx="304">
                  <c:v>44956</c:v>
                </c:pt>
                <c:pt idx="305">
                  <c:v>44957</c:v>
                </c:pt>
                <c:pt idx="306">
                  <c:v>44958</c:v>
                </c:pt>
                <c:pt idx="307">
                  <c:v>44959</c:v>
                </c:pt>
                <c:pt idx="308">
                  <c:v>44960</c:v>
                </c:pt>
                <c:pt idx="309">
                  <c:v>44961</c:v>
                </c:pt>
                <c:pt idx="310">
                  <c:v>44962</c:v>
                </c:pt>
                <c:pt idx="311">
                  <c:v>44963</c:v>
                </c:pt>
                <c:pt idx="312">
                  <c:v>44964</c:v>
                </c:pt>
                <c:pt idx="313">
                  <c:v>44965</c:v>
                </c:pt>
                <c:pt idx="314">
                  <c:v>44966</c:v>
                </c:pt>
                <c:pt idx="315">
                  <c:v>44967</c:v>
                </c:pt>
                <c:pt idx="316">
                  <c:v>44968</c:v>
                </c:pt>
                <c:pt idx="317">
                  <c:v>44969</c:v>
                </c:pt>
                <c:pt idx="318">
                  <c:v>44970</c:v>
                </c:pt>
                <c:pt idx="319">
                  <c:v>44971</c:v>
                </c:pt>
                <c:pt idx="320">
                  <c:v>44972</c:v>
                </c:pt>
                <c:pt idx="321">
                  <c:v>44973</c:v>
                </c:pt>
                <c:pt idx="322">
                  <c:v>44974</c:v>
                </c:pt>
                <c:pt idx="323">
                  <c:v>44975</c:v>
                </c:pt>
                <c:pt idx="324">
                  <c:v>44976</c:v>
                </c:pt>
                <c:pt idx="325">
                  <c:v>44977</c:v>
                </c:pt>
                <c:pt idx="326">
                  <c:v>44978</c:v>
                </c:pt>
                <c:pt idx="327">
                  <c:v>44979</c:v>
                </c:pt>
                <c:pt idx="328">
                  <c:v>44980</c:v>
                </c:pt>
                <c:pt idx="329">
                  <c:v>44981</c:v>
                </c:pt>
                <c:pt idx="330">
                  <c:v>44982</c:v>
                </c:pt>
                <c:pt idx="331">
                  <c:v>44983</c:v>
                </c:pt>
                <c:pt idx="332">
                  <c:v>44984</c:v>
                </c:pt>
                <c:pt idx="333">
                  <c:v>44985</c:v>
                </c:pt>
                <c:pt idx="334">
                  <c:v>44986</c:v>
                </c:pt>
                <c:pt idx="335">
                  <c:v>44987</c:v>
                </c:pt>
                <c:pt idx="336">
                  <c:v>44988</c:v>
                </c:pt>
                <c:pt idx="337">
                  <c:v>44989</c:v>
                </c:pt>
                <c:pt idx="338">
                  <c:v>44990</c:v>
                </c:pt>
                <c:pt idx="339">
                  <c:v>44991</c:v>
                </c:pt>
                <c:pt idx="340">
                  <c:v>44992</c:v>
                </c:pt>
                <c:pt idx="341">
                  <c:v>44993</c:v>
                </c:pt>
                <c:pt idx="342">
                  <c:v>44994</c:v>
                </c:pt>
                <c:pt idx="343">
                  <c:v>44995</c:v>
                </c:pt>
                <c:pt idx="344">
                  <c:v>44996</c:v>
                </c:pt>
                <c:pt idx="345">
                  <c:v>44997</c:v>
                </c:pt>
                <c:pt idx="346">
                  <c:v>44998</c:v>
                </c:pt>
                <c:pt idx="347">
                  <c:v>44999</c:v>
                </c:pt>
                <c:pt idx="348">
                  <c:v>45000</c:v>
                </c:pt>
                <c:pt idx="349">
                  <c:v>45001</c:v>
                </c:pt>
                <c:pt idx="350">
                  <c:v>45002</c:v>
                </c:pt>
                <c:pt idx="351">
                  <c:v>45003</c:v>
                </c:pt>
                <c:pt idx="352">
                  <c:v>45004</c:v>
                </c:pt>
                <c:pt idx="353">
                  <c:v>45005</c:v>
                </c:pt>
                <c:pt idx="354">
                  <c:v>45006</c:v>
                </c:pt>
                <c:pt idx="355">
                  <c:v>45007</c:v>
                </c:pt>
                <c:pt idx="356">
                  <c:v>45008</c:v>
                </c:pt>
                <c:pt idx="357">
                  <c:v>45009</c:v>
                </c:pt>
                <c:pt idx="358">
                  <c:v>45010</c:v>
                </c:pt>
                <c:pt idx="359">
                  <c:v>45011</c:v>
                </c:pt>
                <c:pt idx="360">
                  <c:v>45012</c:v>
                </c:pt>
                <c:pt idx="361">
                  <c:v>45013</c:v>
                </c:pt>
                <c:pt idx="362">
                  <c:v>45014</c:v>
                </c:pt>
                <c:pt idx="363">
                  <c:v>45015</c:v>
                </c:pt>
                <c:pt idx="364">
                  <c:v>45016</c:v>
                </c:pt>
                <c:pt idx="365">
                  <c:v>45017</c:v>
                </c:pt>
                <c:pt idx="366">
                  <c:v>45018</c:v>
                </c:pt>
                <c:pt idx="367">
                  <c:v>45019</c:v>
                </c:pt>
                <c:pt idx="368">
                  <c:v>45020</c:v>
                </c:pt>
                <c:pt idx="369">
                  <c:v>45021</c:v>
                </c:pt>
                <c:pt idx="370">
                  <c:v>45022</c:v>
                </c:pt>
                <c:pt idx="371">
                  <c:v>45023</c:v>
                </c:pt>
                <c:pt idx="372">
                  <c:v>45024</c:v>
                </c:pt>
                <c:pt idx="373">
                  <c:v>45025</c:v>
                </c:pt>
                <c:pt idx="374">
                  <c:v>45026</c:v>
                </c:pt>
                <c:pt idx="375">
                  <c:v>45027</c:v>
                </c:pt>
                <c:pt idx="376">
                  <c:v>45028</c:v>
                </c:pt>
                <c:pt idx="377">
                  <c:v>45029</c:v>
                </c:pt>
                <c:pt idx="378">
                  <c:v>45030</c:v>
                </c:pt>
                <c:pt idx="379">
                  <c:v>45031</c:v>
                </c:pt>
                <c:pt idx="380">
                  <c:v>45032</c:v>
                </c:pt>
                <c:pt idx="381">
                  <c:v>45033</c:v>
                </c:pt>
                <c:pt idx="382">
                  <c:v>45034</c:v>
                </c:pt>
                <c:pt idx="383">
                  <c:v>45035</c:v>
                </c:pt>
                <c:pt idx="384">
                  <c:v>45036</c:v>
                </c:pt>
                <c:pt idx="385">
                  <c:v>45037</c:v>
                </c:pt>
                <c:pt idx="386">
                  <c:v>45038</c:v>
                </c:pt>
                <c:pt idx="387">
                  <c:v>45039</c:v>
                </c:pt>
                <c:pt idx="388">
                  <c:v>45040</c:v>
                </c:pt>
                <c:pt idx="389">
                  <c:v>45041</c:v>
                </c:pt>
                <c:pt idx="390">
                  <c:v>45042</c:v>
                </c:pt>
                <c:pt idx="391">
                  <c:v>45043</c:v>
                </c:pt>
                <c:pt idx="392">
                  <c:v>45044</c:v>
                </c:pt>
                <c:pt idx="393">
                  <c:v>45045</c:v>
                </c:pt>
                <c:pt idx="394">
                  <c:v>45046</c:v>
                </c:pt>
                <c:pt idx="395">
                  <c:v>45047</c:v>
                </c:pt>
                <c:pt idx="396">
                  <c:v>45048</c:v>
                </c:pt>
                <c:pt idx="397">
                  <c:v>45049</c:v>
                </c:pt>
                <c:pt idx="398">
                  <c:v>45050</c:v>
                </c:pt>
                <c:pt idx="399">
                  <c:v>45051</c:v>
                </c:pt>
                <c:pt idx="400">
                  <c:v>45052</c:v>
                </c:pt>
                <c:pt idx="401">
                  <c:v>45053</c:v>
                </c:pt>
                <c:pt idx="402">
                  <c:v>45054</c:v>
                </c:pt>
                <c:pt idx="403">
                  <c:v>45055</c:v>
                </c:pt>
                <c:pt idx="404">
                  <c:v>45056</c:v>
                </c:pt>
                <c:pt idx="405">
                  <c:v>45057</c:v>
                </c:pt>
                <c:pt idx="406">
                  <c:v>45058</c:v>
                </c:pt>
                <c:pt idx="407">
                  <c:v>45059</c:v>
                </c:pt>
                <c:pt idx="408">
                  <c:v>45060</c:v>
                </c:pt>
                <c:pt idx="409">
                  <c:v>45061</c:v>
                </c:pt>
                <c:pt idx="410">
                  <c:v>45062</c:v>
                </c:pt>
                <c:pt idx="411">
                  <c:v>45063</c:v>
                </c:pt>
                <c:pt idx="412">
                  <c:v>45064</c:v>
                </c:pt>
                <c:pt idx="413">
                  <c:v>45065</c:v>
                </c:pt>
                <c:pt idx="414">
                  <c:v>45066</c:v>
                </c:pt>
                <c:pt idx="415">
                  <c:v>45067</c:v>
                </c:pt>
                <c:pt idx="416">
                  <c:v>45068</c:v>
                </c:pt>
                <c:pt idx="417">
                  <c:v>45069</c:v>
                </c:pt>
                <c:pt idx="418">
                  <c:v>45070</c:v>
                </c:pt>
                <c:pt idx="419">
                  <c:v>45071</c:v>
                </c:pt>
                <c:pt idx="420">
                  <c:v>45072</c:v>
                </c:pt>
                <c:pt idx="421">
                  <c:v>45073</c:v>
                </c:pt>
                <c:pt idx="422">
                  <c:v>45074</c:v>
                </c:pt>
                <c:pt idx="423">
                  <c:v>45075</c:v>
                </c:pt>
                <c:pt idx="424">
                  <c:v>45076</c:v>
                </c:pt>
                <c:pt idx="425">
                  <c:v>45077</c:v>
                </c:pt>
                <c:pt idx="426">
                  <c:v>45078</c:v>
                </c:pt>
                <c:pt idx="427">
                  <c:v>45079</c:v>
                </c:pt>
                <c:pt idx="428">
                  <c:v>45080</c:v>
                </c:pt>
                <c:pt idx="429">
                  <c:v>45081</c:v>
                </c:pt>
                <c:pt idx="430">
                  <c:v>45082</c:v>
                </c:pt>
                <c:pt idx="431">
                  <c:v>45083</c:v>
                </c:pt>
                <c:pt idx="432">
                  <c:v>45084</c:v>
                </c:pt>
                <c:pt idx="433">
                  <c:v>45085</c:v>
                </c:pt>
                <c:pt idx="434">
                  <c:v>45086</c:v>
                </c:pt>
                <c:pt idx="435">
                  <c:v>45087</c:v>
                </c:pt>
                <c:pt idx="436">
                  <c:v>45088</c:v>
                </c:pt>
                <c:pt idx="437">
                  <c:v>45089</c:v>
                </c:pt>
                <c:pt idx="438">
                  <c:v>45090</c:v>
                </c:pt>
                <c:pt idx="439">
                  <c:v>45091</c:v>
                </c:pt>
                <c:pt idx="440">
                  <c:v>45092</c:v>
                </c:pt>
                <c:pt idx="441">
                  <c:v>45093</c:v>
                </c:pt>
                <c:pt idx="442">
                  <c:v>45094</c:v>
                </c:pt>
                <c:pt idx="443">
                  <c:v>45095</c:v>
                </c:pt>
                <c:pt idx="444">
                  <c:v>45096</c:v>
                </c:pt>
                <c:pt idx="445">
                  <c:v>45097</c:v>
                </c:pt>
                <c:pt idx="446">
                  <c:v>45098</c:v>
                </c:pt>
                <c:pt idx="447">
                  <c:v>45099</c:v>
                </c:pt>
                <c:pt idx="448">
                  <c:v>45100</c:v>
                </c:pt>
                <c:pt idx="449">
                  <c:v>45101</c:v>
                </c:pt>
                <c:pt idx="450">
                  <c:v>45102</c:v>
                </c:pt>
                <c:pt idx="451">
                  <c:v>45103</c:v>
                </c:pt>
                <c:pt idx="452">
                  <c:v>45104</c:v>
                </c:pt>
                <c:pt idx="453">
                  <c:v>45105</c:v>
                </c:pt>
                <c:pt idx="454">
                  <c:v>45106</c:v>
                </c:pt>
                <c:pt idx="455">
                  <c:v>45107</c:v>
                </c:pt>
                <c:pt idx="456">
                  <c:v>45108</c:v>
                </c:pt>
                <c:pt idx="457">
                  <c:v>45109</c:v>
                </c:pt>
                <c:pt idx="458">
                  <c:v>45110</c:v>
                </c:pt>
                <c:pt idx="459">
                  <c:v>45111</c:v>
                </c:pt>
                <c:pt idx="460">
                  <c:v>45112</c:v>
                </c:pt>
                <c:pt idx="461">
                  <c:v>45113</c:v>
                </c:pt>
                <c:pt idx="462">
                  <c:v>45114</c:v>
                </c:pt>
                <c:pt idx="463">
                  <c:v>45115</c:v>
                </c:pt>
                <c:pt idx="464">
                  <c:v>45116</c:v>
                </c:pt>
                <c:pt idx="465">
                  <c:v>45117</c:v>
                </c:pt>
                <c:pt idx="466">
                  <c:v>45118</c:v>
                </c:pt>
                <c:pt idx="467">
                  <c:v>45119</c:v>
                </c:pt>
                <c:pt idx="468">
                  <c:v>45120</c:v>
                </c:pt>
                <c:pt idx="469">
                  <c:v>45121</c:v>
                </c:pt>
                <c:pt idx="470">
                  <c:v>45122</c:v>
                </c:pt>
                <c:pt idx="471">
                  <c:v>45123</c:v>
                </c:pt>
                <c:pt idx="472">
                  <c:v>45124</c:v>
                </c:pt>
                <c:pt idx="473">
                  <c:v>45125</c:v>
                </c:pt>
                <c:pt idx="474">
                  <c:v>45126</c:v>
                </c:pt>
                <c:pt idx="475">
                  <c:v>45127</c:v>
                </c:pt>
                <c:pt idx="476">
                  <c:v>45128</c:v>
                </c:pt>
                <c:pt idx="477">
                  <c:v>45129</c:v>
                </c:pt>
                <c:pt idx="478">
                  <c:v>45130</c:v>
                </c:pt>
                <c:pt idx="479">
                  <c:v>45131</c:v>
                </c:pt>
                <c:pt idx="480">
                  <c:v>45132</c:v>
                </c:pt>
                <c:pt idx="481">
                  <c:v>45133</c:v>
                </c:pt>
                <c:pt idx="482">
                  <c:v>45134</c:v>
                </c:pt>
                <c:pt idx="483">
                  <c:v>45135</c:v>
                </c:pt>
                <c:pt idx="484">
                  <c:v>45136</c:v>
                </c:pt>
                <c:pt idx="485">
                  <c:v>45137</c:v>
                </c:pt>
                <c:pt idx="486">
                  <c:v>45138</c:v>
                </c:pt>
                <c:pt idx="487">
                  <c:v>45139</c:v>
                </c:pt>
                <c:pt idx="488">
                  <c:v>45140</c:v>
                </c:pt>
                <c:pt idx="489">
                  <c:v>45141</c:v>
                </c:pt>
                <c:pt idx="490">
                  <c:v>45142</c:v>
                </c:pt>
                <c:pt idx="491">
                  <c:v>45143</c:v>
                </c:pt>
                <c:pt idx="492">
                  <c:v>45144</c:v>
                </c:pt>
                <c:pt idx="493">
                  <c:v>45145</c:v>
                </c:pt>
                <c:pt idx="494">
                  <c:v>45146</c:v>
                </c:pt>
                <c:pt idx="495">
                  <c:v>45147</c:v>
                </c:pt>
                <c:pt idx="496">
                  <c:v>45148</c:v>
                </c:pt>
              </c:numCache>
            </c:numRef>
          </c:cat>
          <c:val>
            <c:numRef>
              <c:f>Sheet1!$BP$2:$BP$498</c:f>
              <c:numCache>
                <c:formatCode>General</c:formatCode>
                <c:ptCount val="497"/>
                <c:pt idx="0">
                  <c:v>0</c:v>
                </c:pt>
                <c:pt idx="1">
                  <c:v>0</c:v>
                </c:pt>
                <c:pt idx="2">
                  <c:v>0</c:v>
                </c:pt>
                <c:pt idx="3">
                  <c:v>1</c:v>
                </c:pt>
                <c:pt idx="4">
                  <c:v>2</c:v>
                </c:pt>
                <c:pt idx="5">
                  <c:v>0</c:v>
                </c:pt>
                <c:pt idx="6">
                  <c:v>1</c:v>
                </c:pt>
                <c:pt idx="7">
                  <c:v>1</c:v>
                </c:pt>
                <c:pt idx="8">
                  <c:v>0</c:v>
                </c:pt>
                <c:pt idx="9">
                  <c:v>0</c:v>
                </c:pt>
                <c:pt idx="10">
                  <c:v>0</c:v>
                </c:pt>
                <c:pt idx="11">
                  <c:v>1</c:v>
                </c:pt>
                <c:pt idx="12">
                  <c:v>0</c:v>
                </c:pt>
                <c:pt idx="13">
                  <c:v>0</c:v>
                </c:pt>
                <c:pt idx="14">
                  <c:v>1</c:v>
                </c:pt>
                <c:pt idx="15">
                  <c:v>0</c:v>
                </c:pt>
                <c:pt idx="16">
                  <c:v>0</c:v>
                </c:pt>
                <c:pt idx="17">
                  <c:v>0</c:v>
                </c:pt>
                <c:pt idx="18">
                  <c:v>1</c:v>
                </c:pt>
                <c:pt idx="19">
                  <c:v>1</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1</c:v>
                </c:pt>
                <c:pt idx="64">
                  <c:v>0</c:v>
                </c:pt>
                <c:pt idx="65">
                  <c:v>0</c:v>
                </c:pt>
                <c:pt idx="66">
                  <c:v>2</c:v>
                </c:pt>
                <c:pt idx="67">
                  <c:v>0</c:v>
                </c:pt>
                <c:pt idx="68">
                  <c:v>0</c:v>
                </c:pt>
                <c:pt idx="69">
                  <c:v>0</c:v>
                </c:pt>
                <c:pt idx="70">
                  <c:v>1</c:v>
                </c:pt>
                <c:pt idx="71">
                  <c:v>0</c:v>
                </c:pt>
                <c:pt idx="72">
                  <c:v>1</c:v>
                </c:pt>
                <c:pt idx="73">
                  <c:v>0</c:v>
                </c:pt>
                <c:pt idx="74">
                  <c:v>0</c:v>
                </c:pt>
                <c:pt idx="75">
                  <c:v>0</c:v>
                </c:pt>
                <c:pt idx="76">
                  <c:v>1</c:v>
                </c:pt>
                <c:pt idx="77">
                  <c:v>0</c:v>
                </c:pt>
                <c:pt idx="78">
                  <c:v>0</c:v>
                </c:pt>
                <c:pt idx="79">
                  <c:v>0</c:v>
                </c:pt>
                <c:pt idx="80">
                  <c:v>0</c:v>
                </c:pt>
                <c:pt idx="81">
                  <c:v>0</c:v>
                </c:pt>
                <c:pt idx="82">
                  <c:v>1</c:v>
                </c:pt>
                <c:pt idx="83">
                  <c:v>2</c:v>
                </c:pt>
                <c:pt idx="84">
                  <c:v>0</c:v>
                </c:pt>
                <c:pt idx="85">
                  <c:v>0</c:v>
                </c:pt>
                <c:pt idx="86">
                  <c:v>0</c:v>
                </c:pt>
                <c:pt idx="87">
                  <c:v>0</c:v>
                </c:pt>
                <c:pt idx="88">
                  <c:v>0</c:v>
                </c:pt>
                <c:pt idx="89">
                  <c:v>0</c:v>
                </c:pt>
                <c:pt idx="90">
                  <c:v>0</c:v>
                </c:pt>
                <c:pt idx="91">
                  <c:v>0</c:v>
                </c:pt>
                <c:pt idx="92">
                  <c:v>0</c:v>
                </c:pt>
                <c:pt idx="93">
                  <c:v>0</c:v>
                </c:pt>
                <c:pt idx="94">
                  <c:v>1</c:v>
                </c:pt>
                <c:pt idx="95">
                  <c:v>0</c:v>
                </c:pt>
                <c:pt idx="96">
                  <c:v>0</c:v>
                </c:pt>
                <c:pt idx="97">
                  <c:v>1</c:v>
                </c:pt>
                <c:pt idx="98">
                  <c:v>0</c:v>
                </c:pt>
                <c:pt idx="99">
                  <c:v>1</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1</c:v>
                </c:pt>
                <c:pt idx="114">
                  <c:v>0</c:v>
                </c:pt>
                <c:pt idx="115">
                  <c:v>0</c:v>
                </c:pt>
                <c:pt idx="116">
                  <c:v>1</c:v>
                </c:pt>
                <c:pt idx="117">
                  <c:v>0</c:v>
                </c:pt>
                <c:pt idx="118">
                  <c:v>0</c:v>
                </c:pt>
                <c:pt idx="119">
                  <c:v>0</c:v>
                </c:pt>
                <c:pt idx="120">
                  <c:v>0</c:v>
                </c:pt>
                <c:pt idx="121">
                  <c:v>1</c:v>
                </c:pt>
                <c:pt idx="122">
                  <c:v>0</c:v>
                </c:pt>
                <c:pt idx="123">
                  <c:v>1</c:v>
                </c:pt>
                <c:pt idx="124">
                  <c:v>1</c:v>
                </c:pt>
                <c:pt idx="125">
                  <c:v>0</c:v>
                </c:pt>
                <c:pt idx="126">
                  <c:v>0</c:v>
                </c:pt>
                <c:pt idx="127">
                  <c:v>0</c:v>
                </c:pt>
                <c:pt idx="128">
                  <c:v>0</c:v>
                </c:pt>
                <c:pt idx="129">
                  <c:v>1</c:v>
                </c:pt>
                <c:pt idx="130">
                  <c:v>0</c:v>
                </c:pt>
                <c:pt idx="131">
                  <c:v>1</c:v>
                </c:pt>
                <c:pt idx="132">
                  <c:v>1</c:v>
                </c:pt>
                <c:pt idx="133">
                  <c:v>0</c:v>
                </c:pt>
                <c:pt idx="134">
                  <c:v>0</c:v>
                </c:pt>
                <c:pt idx="135">
                  <c:v>0</c:v>
                </c:pt>
                <c:pt idx="136">
                  <c:v>1</c:v>
                </c:pt>
                <c:pt idx="137">
                  <c:v>0</c:v>
                </c:pt>
                <c:pt idx="138">
                  <c:v>1</c:v>
                </c:pt>
                <c:pt idx="139">
                  <c:v>0</c:v>
                </c:pt>
                <c:pt idx="140">
                  <c:v>0</c:v>
                </c:pt>
                <c:pt idx="141">
                  <c:v>1</c:v>
                </c:pt>
                <c:pt idx="142">
                  <c:v>0</c:v>
                </c:pt>
                <c:pt idx="143">
                  <c:v>0</c:v>
                </c:pt>
                <c:pt idx="144">
                  <c:v>3</c:v>
                </c:pt>
                <c:pt idx="145">
                  <c:v>0</c:v>
                </c:pt>
                <c:pt idx="146">
                  <c:v>0</c:v>
                </c:pt>
                <c:pt idx="147">
                  <c:v>0</c:v>
                </c:pt>
                <c:pt idx="148">
                  <c:v>1</c:v>
                </c:pt>
                <c:pt idx="149">
                  <c:v>0</c:v>
                </c:pt>
                <c:pt idx="150">
                  <c:v>0</c:v>
                </c:pt>
                <c:pt idx="151">
                  <c:v>0</c:v>
                </c:pt>
                <c:pt idx="152">
                  <c:v>0</c:v>
                </c:pt>
                <c:pt idx="153">
                  <c:v>1</c:v>
                </c:pt>
                <c:pt idx="154">
                  <c:v>0</c:v>
                </c:pt>
                <c:pt idx="155">
                  <c:v>1</c:v>
                </c:pt>
                <c:pt idx="156">
                  <c:v>0</c:v>
                </c:pt>
                <c:pt idx="157">
                  <c:v>0</c:v>
                </c:pt>
                <c:pt idx="158">
                  <c:v>0</c:v>
                </c:pt>
                <c:pt idx="159">
                  <c:v>0</c:v>
                </c:pt>
                <c:pt idx="160">
                  <c:v>0</c:v>
                </c:pt>
                <c:pt idx="161">
                  <c:v>1</c:v>
                </c:pt>
                <c:pt idx="162">
                  <c:v>0</c:v>
                </c:pt>
                <c:pt idx="163">
                  <c:v>0</c:v>
                </c:pt>
                <c:pt idx="164">
                  <c:v>0</c:v>
                </c:pt>
                <c:pt idx="165">
                  <c:v>0</c:v>
                </c:pt>
                <c:pt idx="166">
                  <c:v>1</c:v>
                </c:pt>
                <c:pt idx="167">
                  <c:v>0</c:v>
                </c:pt>
                <c:pt idx="168">
                  <c:v>1</c:v>
                </c:pt>
                <c:pt idx="169">
                  <c:v>0</c:v>
                </c:pt>
                <c:pt idx="170">
                  <c:v>0</c:v>
                </c:pt>
                <c:pt idx="171">
                  <c:v>0</c:v>
                </c:pt>
                <c:pt idx="172">
                  <c:v>1</c:v>
                </c:pt>
                <c:pt idx="173">
                  <c:v>0</c:v>
                </c:pt>
                <c:pt idx="174">
                  <c:v>0</c:v>
                </c:pt>
                <c:pt idx="175">
                  <c:v>0</c:v>
                </c:pt>
                <c:pt idx="176">
                  <c:v>0</c:v>
                </c:pt>
                <c:pt idx="177">
                  <c:v>0</c:v>
                </c:pt>
                <c:pt idx="178">
                  <c:v>0</c:v>
                </c:pt>
                <c:pt idx="179">
                  <c:v>0</c:v>
                </c:pt>
                <c:pt idx="180">
                  <c:v>1</c:v>
                </c:pt>
                <c:pt idx="181">
                  <c:v>0</c:v>
                </c:pt>
                <c:pt idx="182">
                  <c:v>0</c:v>
                </c:pt>
                <c:pt idx="183">
                  <c:v>1</c:v>
                </c:pt>
                <c:pt idx="184">
                  <c:v>0</c:v>
                </c:pt>
                <c:pt idx="185">
                  <c:v>0</c:v>
                </c:pt>
                <c:pt idx="186">
                  <c:v>0</c:v>
                </c:pt>
                <c:pt idx="187">
                  <c:v>2</c:v>
                </c:pt>
                <c:pt idx="188">
                  <c:v>0</c:v>
                </c:pt>
                <c:pt idx="189">
                  <c:v>0</c:v>
                </c:pt>
                <c:pt idx="190">
                  <c:v>0</c:v>
                </c:pt>
                <c:pt idx="191">
                  <c:v>0</c:v>
                </c:pt>
                <c:pt idx="192">
                  <c:v>0</c:v>
                </c:pt>
                <c:pt idx="193">
                  <c:v>0</c:v>
                </c:pt>
                <c:pt idx="194">
                  <c:v>1</c:v>
                </c:pt>
                <c:pt idx="195">
                  <c:v>1</c:v>
                </c:pt>
                <c:pt idx="196">
                  <c:v>0</c:v>
                </c:pt>
                <c:pt idx="197">
                  <c:v>0</c:v>
                </c:pt>
                <c:pt idx="198">
                  <c:v>0</c:v>
                </c:pt>
                <c:pt idx="199">
                  <c:v>0</c:v>
                </c:pt>
                <c:pt idx="200">
                  <c:v>0</c:v>
                </c:pt>
                <c:pt idx="201">
                  <c:v>0</c:v>
                </c:pt>
                <c:pt idx="202">
                  <c:v>0</c:v>
                </c:pt>
                <c:pt idx="203">
                  <c:v>0</c:v>
                </c:pt>
                <c:pt idx="204">
                  <c:v>2</c:v>
                </c:pt>
                <c:pt idx="205">
                  <c:v>0</c:v>
                </c:pt>
                <c:pt idx="206">
                  <c:v>1</c:v>
                </c:pt>
                <c:pt idx="207">
                  <c:v>0</c:v>
                </c:pt>
                <c:pt idx="208">
                  <c:v>1</c:v>
                </c:pt>
                <c:pt idx="209">
                  <c:v>2</c:v>
                </c:pt>
                <c:pt idx="210">
                  <c:v>0</c:v>
                </c:pt>
                <c:pt idx="211">
                  <c:v>0</c:v>
                </c:pt>
                <c:pt idx="212">
                  <c:v>0</c:v>
                </c:pt>
                <c:pt idx="213">
                  <c:v>0</c:v>
                </c:pt>
                <c:pt idx="214">
                  <c:v>0</c:v>
                </c:pt>
                <c:pt idx="215">
                  <c:v>0</c:v>
                </c:pt>
                <c:pt idx="216">
                  <c:v>0</c:v>
                </c:pt>
                <c:pt idx="217">
                  <c:v>1</c:v>
                </c:pt>
                <c:pt idx="218">
                  <c:v>0</c:v>
                </c:pt>
                <c:pt idx="219">
                  <c:v>0</c:v>
                </c:pt>
                <c:pt idx="220">
                  <c:v>0</c:v>
                </c:pt>
                <c:pt idx="221">
                  <c:v>0</c:v>
                </c:pt>
                <c:pt idx="222">
                  <c:v>0</c:v>
                </c:pt>
                <c:pt idx="223">
                  <c:v>0</c:v>
                </c:pt>
                <c:pt idx="224">
                  <c:v>0</c:v>
                </c:pt>
                <c:pt idx="225">
                  <c:v>0</c:v>
                </c:pt>
                <c:pt idx="226">
                  <c:v>0</c:v>
                </c:pt>
                <c:pt idx="227">
                  <c:v>4</c:v>
                </c:pt>
                <c:pt idx="228">
                  <c:v>2</c:v>
                </c:pt>
                <c:pt idx="229">
                  <c:v>0</c:v>
                </c:pt>
                <c:pt idx="230">
                  <c:v>0</c:v>
                </c:pt>
                <c:pt idx="231">
                  <c:v>0</c:v>
                </c:pt>
                <c:pt idx="232">
                  <c:v>0</c:v>
                </c:pt>
                <c:pt idx="233">
                  <c:v>0</c:v>
                </c:pt>
                <c:pt idx="234">
                  <c:v>0</c:v>
                </c:pt>
                <c:pt idx="235">
                  <c:v>1</c:v>
                </c:pt>
                <c:pt idx="236">
                  <c:v>0</c:v>
                </c:pt>
                <c:pt idx="237">
                  <c:v>1</c:v>
                </c:pt>
                <c:pt idx="238">
                  <c:v>0</c:v>
                </c:pt>
                <c:pt idx="239">
                  <c:v>0</c:v>
                </c:pt>
                <c:pt idx="240">
                  <c:v>0</c:v>
                </c:pt>
                <c:pt idx="241">
                  <c:v>0</c:v>
                </c:pt>
                <c:pt idx="242">
                  <c:v>1</c:v>
                </c:pt>
                <c:pt idx="243">
                  <c:v>0</c:v>
                </c:pt>
                <c:pt idx="244">
                  <c:v>0</c:v>
                </c:pt>
                <c:pt idx="245">
                  <c:v>0</c:v>
                </c:pt>
                <c:pt idx="246">
                  <c:v>0</c:v>
                </c:pt>
                <c:pt idx="247">
                  <c:v>0</c:v>
                </c:pt>
                <c:pt idx="248">
                  <c:v>0</c:v>
                </c:pt>
                <c:pt idx="249">
                  <c:v>0</c:v>
                </c:pt>
                <c:pt idx="250">
                  <c:v>0</c:v>
                </c:pt>
                <c:pt idx="251">
                  <c:v>0</c:v>
                </c:pt>
                <c:pt idx="252">
                  <c:v>2</c:v>
                </c:pt>
                <c:pt idx="253">
                  <c:v>0</c:v>
                </c:pt>
                <c:pt idx="254">
                  <c:v>0</c:v>
                </c:pt>
                <c:pt idx="255">
                  <c:v>0</c:v>
                </c:pt>
                <c:pt idx="256">
                  <c:v>0</c:v>
                </c:pt>
                <c:pt idx="257">
                  <c:v>1</c:v>
                </c:pt>
                <c:pt idx="258">
                  <c:v>0</c:v>
                </c:pt>
                <c:pt idx="259">
                  <c:v>1</c:v>
                </c:pt>
                <c:pt idx="260">
                  <c:v>0</c:v>
                </c:pt>
                <c:pt idx="261">
                  <c:v>0</c:v>
                </c:pt>
                <c:pt idx="262">
                  <c:v>1</c:v>
                </c:pt>
                <c:pt idx="263">
                  <c:v>1</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1</c:v>
                </c:pt>
                <c:pt idx="279">
                  <c:v>2</c:v>
                </c:pt>
                <c:pt idx="280">
                  <c:v>3</c:v>
                </c:pt>
                <c:pt idx="281">
                  <c:v>0</c:v>
                </c:pt>
                <c:pt idx="282">
                  <c:v>0</c:v>
                </c:pt>
                <c:pt idx="283">
                  <c:v>0</c:v>
                </c:pt>
                <c:pt idx="284">
                  <c:v>0</c:v>
                </c:pt>
                <c:pt idx="285">
                  <c:v>2</c:v>
                </c:pt>
                <c:pt idx="286">
                  <c:v>0</c:v>
                </c:pt>
                <c:pt idx="287">
                  <c:v>1</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2</c:v>
                </c:pt>
                <c:pt idx="302">
                  <c:v>0</c:v>
                </c:pt>
                <c:pt idx="303">
                  <c:v>0</c:v>
                </c:pt>
                <c:pt idx="304">
                  <c:v>0</c:v>
                </c:pt>
                <c:pt idx="305">
                  <c:v>0</c:v>
                </c:pt>
                <c:pt idx="306">
                  <c:v>2</c:v>
                </c:pt>
                <c:pt idx="307">
                  <c:v>1</c:v>
                </c:pt>
                <c:pt idx="308">
                  <c:v>0</c:v>
                </c:pt>
                <c:pt idx="309">
                  <c:v>0</c:v>
                </c:pt>
                <c:pt idx="310">
                  <c:v>1</c:v>
                </c:pt>
                <c:pt idx="311">
                  <c:v>0</c:v>
                </c:pt>
                <c:pt idx="312">
                  <c:v>1</c:v>
                </c:pt>
                <c:pt idx="313">
                  <c:v>0</c:v>
                </c:pt>
                <c:pt idx="314">
                  <c:v>0</c:v>
                </c:pt>
                <c:pt idx="315">
                  <c:v>0</c:v>
                </c:pt>
                <c:pt idx="316">
                  <c:v>0</c:v>
                </c:pt>
                <c:pt idx="317">
                  <c:v>0</c:v>
                </c:pt>
                <c:pt idx="318">
                  <c:v>1</c:v>
                </c:pt>
                <c:pt idx="319">
                  <c:v>1</c:v>
                </c:pt>
                <c:pt idx="320">
                  <c:v>1</c:v>
                </c:pt>
                <c:pt idx="321">
                  <c:v>0</c:v>
                </c:pt>
                <c:pt idx="322">
                  <c:v>0</c:v>
                </c:pt>
                <c:pt idx="323">
                  <c:v>0</c:v>
                </c:pt>
                <c:pt idx="324">
                  <c:v>0</c:v>
                </c:pt>
                <c:pt idx="325">
                  <c:v>0</c:v>
                </c:pt>
                <c:pt idx="326">
                  <c:v>0</c:v>
                </c:pt>
                <c:pt idx="327">
                  <c:v>3</c:v>
                </c:pt>
                <c:pt idx="328">
                  <c:v>2</c:v>
                </c:pt>
                <c:pt idx="329">
                  <c:v>2</c:v>
                </c:pt>
                <c:pt idx="330">
                  <c:v>0</c:v>
                </c:pt>
                <c:pt idx="331">
                  <c:v>0</c:v>
                </c:pt>
                <c:pt idx="332">
                  <c:v>0</c:v>
                </c:pt>
                <c:pt idx="333">
                  <c:v>0</c:v>
                </c:pt>
                <c:pt idx="334">
                  <c:v>0</c:v>
                </c:pt>
                <c:pt idx="335">
                  <c:v>0</c:v>
                </c:pt>
                <c:pt idx="336">
                  <c:v>0</c:v>
                </c:pt>
                <c:pt idx="337">
                  <c:v>0</c:v>
                </c:pt>
                <c:pt idx="338">
                  <c:v>0</c:v>
                </c:pt>
                <c:pt idx="339">
                  <c:v>3</c:v>
                </c:pt>
                <c:pt idx="340">
                  <c:v>3</c:v>
                </c:pt>
                <c:pt idx="341">
                  <c:v>3</c:v>
                </c:pt>
                <c:pt idx="342">
                  <c:v>0</c:v>
                </c:pt>
                <c:pt idx="343">
                  <c:v>0</c:v>
                </c:pt>
                <c:pt idx="344">
                  <c:v>0</c:v>
                </c:pt>
                <c:pt idx="345">
                  <c:v>0</c:v>
                </c:pt>
                <c:pt idx="346">
                  <c:v>0</c:v>
                </c:pt>
                <c:pt idx="347">
                  <c:v>1</c:v>
                </c:pt>
                <c:pt idx="348">
                  <c:v>1</c:v>
                </c:pt>
                <c:pt idx="349">
                  <c:v>0</c:v>
                </c:pt>
                <c:pt idx="350">
                  <c:v>0</c:v>
                </c:pt>
                <c:pt idx="351">
                  <c:v>0</c:v>
                </c:pt>
                <c:pt idx="352">
                  <c:v>0</c:v>
                </c:pt>
                <c:pt idx="353">
                  <c:v>3</c:v>
                </c:pt>
                <c:pt idx="354">
                  <c:v>1</c:v>
                </c:pt>
                <c:pt idx="355">
                  <c:v>1</c:v>
                </c:pt>
                <c:pt idx="356">
                  <c:v>0</c:v>
                </c:pt>
                <c:pt idx="357">
                  <c:v>0</c:v>
                </c:pt>
                <c:pt idx="358">
                  <c:v>0</c:v>
                </c:pt>
                <c:pt idx="359">
                  <c:v>0</c:v>
                </c:pt>
                <c:pt idx="360">
                  <c:v>0</c:v>
                </c:pt>
                <c:pt idx="361">
                  <c:v>1</c:v>
                </c:pt>
                <c:pt idx="362">
                  <c:v>0</c:v>
                </c:pt>
                <c:pt idx="363">
                  <c:v>0</c:v>
                </c:pt>
                <c:pt idx="364">
                  <c:v>0</c:v>
                </c:pt>
                <c:pt idx="365">
                  <c:v>0</c:v>
                </c:pt>
                <c:pt idx="366">
                  <c:v>0</c:v>
                </c:pt>
                <c:pt idx="367">
                  <c:v>1</c:v>
                </c:pt>
                <c:pt idx="368">
                  <c:v>0</c:v>
                </c:pt>
                <c:pt idx="369">
                  <c:v>0</c:v>
                </c:pt>
                <c:pt idx="370">
                  <c:v>1</c:v>
                </c:pt>
                <c:pt idx="371">
                  <c:v>0</c:v>
                </c:pt>
                <c:pt idx="372">
                  <c:v>0</c:v>
                </c:pt>
                <c:pt idx="373">
                  <c:v>0</c:v>
                </c:pt>
                <c:pt idx="374">
                  <c:v>0</c:v>
                </c:pt>
                <c:pt idx="375">
                  <c:v>1</c:v>
                </c:pt>
                <c:pt idx="376">
                  <c:v>1</c:v>
                </c:pt>
                <c:pt idx="377">
                  <c:v>1</c:v>
                </c:pt>
                <c:pt idx="378">
                  <c:v>0</c:v>
                </c:pt>
                <c:pt idx="379">
                  <c:v>0</c:v>
                </c:pt>
                <c:pt idx="380">
                  <c:v>0</c:v>
                </c:pt>
                <c:pt idx="381">
                  <c:v>0</c:v>
                </c:pt>
                <c:pt idx="382">
                  <c:v>1</c:v>
                </c:pt>
                <c:pt idx="383">
                  <c:v>0</c:v>
                </c:pt>
                <c:pt idx="384">
                  <c:v>1</c:v>
                </c:pt>
                <c:pt idx="385">
                  <c:v>2</c:v>
                </c:pt>
                <c:pt idx="386">
                  <c:v>0</c:v>
                </c:pt>
                <c:pt idx="387">
                  <c:v>0</c:v>
                </c:pt>
                <c:pt idx="388">
                  <c:v>1</c:v>
                </c:pt>
                <c:pt idx="389">
                  <c:v>0</c:v>
                </c:pt>
                <c:pt idx="390">
                  <c:v>0</c:v>
                </c:pt>
                <c:pt idx="391">
                  <c:v>1</c:v>
                </c:pt>
                <c:pt idx="392">
                  <c:v>0</c:v>
                </c:pt>
                <c:pt idx="393">
                  <c:v>0</c:v>
                </c:pt>
                <c:pt idx="394">
                  <c:v>0</c:v>
                </c:pt>
                <c:pt idx="395">
                  <c:v>0</c:v>
                </c:pt>
                <c:pt idx="396">
                  <c:v>3</c:v>
                </c:pt>
                <c:pt idx="397">
                  <c:v>0</c:v>
                </c:pt>
                <c:pt idx="398">
                  <c:v>0</c:v>
                </c:pt>
                <c:pt idx="399">
                  <c:v>1</c:v>
                </c:pt>
                <c:pt idx="400">
                  <c:v>0</c:v>
                </c:pt>
                <c:pt idx="401">
                  <c:v>0</c:v>
                </c:pt>
                <c:pt idx="402">
                  <c:v>1</c:v>
                </c:pt>
                <c:pt idx="403">
                  <c:v>0</c:v>
                </c:pt>
                <c:pt idx="404">
                  <c:v>0</c:v>
                </c:pt>
                <c:pt idx="405">
                  <c:v>0</c:v>
                </c:pt>
                <c:pt idx="406">
                  <c:v>1</c:v>
                </c:pt>
                <c:pt idx="407">
                  <c:v>0</c:v>
                </c:pt>
                <c:pt idx="408">
                  <c:v>0</c:v>
                </c:pt>
                <c:pt idx="409">
                  <c:v>0</c:v>
                </c:pt>
                <c:pt idx="410">
                  <c:v>0</c:v>
                </c:pt>
                <c:pt idx="411">
                  <c:v>1</c:v>
                </c:pt>
                <c:pt idx="412">
                  <c:v>0</c:v>
                </c:pt>
                <c:pt idx="413">
                  <c:v>0</c:v>
                </c:pt>
                <c:pt idx="414">
                  <c:v>0</c:v>
                </c:pt>
                <c:pt idx="415">
                  <c:v>0</c:v>
                </c:pt>
                <c:pt idx="416">
                  <c:v>1</c:v>
                </c:pt>
                <c:pt idx="417">
                  <c:v>0</c:v>
                </c:pt>
                <c:pt idx="418">
                  <c:v>0</c:v>
                </c:pt>
                <c:pt idx="419">
                  <c:v>1</c:v>
                </c:pt>
                <c:pt idx="420">
                  <c:v>0</c:v>
                </c:pt>
                <c:pt idx="421">
                  <c:v>0</c:v>
                </c:pt>
                <c:pt idx="422">
                  <c:v>0</c:v>
                </c:pt>
                <c:pt idx="423">
                  <c:v>0</c:v>
                </c:pt>
                <c:pt idx="424">
                  <c:v>1</c:v>
                </c:pt>
                <c:pt idx="425">
                  <c:v>0</c:v>
                </c:pt>
                <c:pt idx="426">
                  <c:v>0</c:v>
                </c:pt>
                <c:pt idx="427">
                  <c:v>0</c:v>
                </c:pt>
                <c:pt idx="428">
                  <c:v>0</c:v>
                </c:pt>
                <c:pt idx="429">
                  <c:v>0</c:v>
                </c:pt>
                <c:pt idx="430">
                  <c:v>0</c:v>
                </c:pt>
                <c:pt idx="431">
                  <c:v>1</c:v>
                </c:pt>
                <c:pt idx="432">
                  <c:v>0</c:v>
                </c:pt>
                <c:pt idx="433">
                  <c:v>0</c:v>
                </c:pt>
                <c:pt idx="434">
                  <c:v>0</c:v>
                </c:pt>
                <c:pt idx="435">
                  <c:v>0</c:v>
                </c:pt>
                <c:pt idx="436">
                  <c:v>0</c:v>
                </c:pt>
                <c:pt idx="437">
                  <c:v>0</c:v>
                </c:pt>
                <c:pt idx="438">
                  <c:v>0</c:v>
                </c:pt>
                <c:pt idx="439">
                  <c:v>1</c:v>
                </c:pt>
                <c:pt idx="440">
                  <c:v>0</c:v>
                </c:pt>
                <c:pt idx="441">
                  <c:v>0</c:v>
                </c:pt>
                <c:pt idx="442">
                  <c:v>0</c:v>
                </c:pt>
                <c:pt idx="443">
                  <c:v>0</c:v>
                </c:pt>
                <c:pt idx="444">
                  <c:v>1</c:v>
                </c:pt>
                <c:pt idx="445">
                  <c:v>0</c:v>
                </c:pt>
                <c:pt idx="446">
                  <c:v>1</c:v>
                </c:pt>
                <c:pt idx="447">
                  <c:v>1</c:v>
                </c:pt>
                <c:pt idx="448">
                  <c:v>0</c:v>
                </c:pt>
                <c:pt idx="449">
                  <c:v>0</c:v>
                </c:pt>
                <c:pt idx="450">
                  <c:v>0</c:v>
                </c:pt>
                <c:pt idx="451">
                  <c:v>0</c:v>
                </c:pt>
                <c:pt idx="452">
                  <c:v>1</c:v>
                </c:pt>
                <c:pt idx="453">
                  <c:v>1</c:v>
                </c:pt>
                <c:pt idx="454">
                  <c:v>1</c:v>
                </c:pt>
                <c:pt idx="455">
                  <c:v>0</c:v>
                </c:pt>
                <c:pt idx="456">
                  <c:v>0</c:v>
                </c:pt>
                <c:pt idx="457">
                  <c:v>0</c:v>
                </c:pt>
                <c:pt idx="458">
                  <c:v>1</c:v>
                </c:pt>
                <c:pt idx="459">
                  <c:v>0</c:v>
                </c:pt>
                <c:pt idx="460">
                  <c:v>1</c:v>
                </c:pt>
                <c:pt idx="461">
                  <c:v>0</c:v>
                </c:pt>
                <c:pt idx="462">
                  <c:v>0</c:v>
                </c:pt>
                <c:pt idx="463">
                  <c:v>0</c:v>
                </c:pt>
                <c:pt idx="464">
                  <c:v>0</c:v>
                </c:pt>
                <c:pt idx="465">
                  <c:v>0</c:v>
                </c:pt>
                <c:pt idx="466">
                  <c:v>0</c:v>
                </c:pt>
                <c:pt idx="467">
                  <c:v>0</c:v>
                </c:pt>
                <c:pt idx="468">
                  <c:v>0</c:v>
                </c:pt>
                <c:pt idx="469">
                  <c:v>0</c:v>
                </c:pt>
                <c:pt idx="470">
                  <c:v>0</c:v>
                </c:pt>
                <c:pt idx="471">
                  <c:v>0</c:v>
                </c:pt>
                <c:pt idx="472">
                  <c:v>1</c:v>
                </c:pt>
                <c:pt idx="473">
                  <c:v>0</c:v>
                </c:pt>
                <c:pt idx="474">
                  <c:v>0</c:v>
                </c:pt>
                <c:pt idx="475">
                  <c:v>0</c:v>
                </c:pt>
                <c:pt idx="476">
                  <c:v>0</c:v>
                </c:pt>
                <c:pt idx="477">
                  <c:v>0</c:v>
                </c:pt>
                <c:pt idx="478">
                  <c:v>0</c:v>
                </c:pt>
                <c:pt idx="479">
                  <c:v>1</c:v>
                </c:pt>
                <c:pt idx="480">
                  <c:v>1</c:v>
                </c:pt>
                <c:pt idx="481">
                  <c:v>1</c:v>
                </c:pt>
                <c:pt idx="482">
                  <c:v>1</c:v>
                </c:pt>
                <c:pt idx="483">
                  <c:v>0</c:v>
                </c:pt>
                <c:pt idx="484">
                  <c:v>0</c:v>
                </c:pt>
                <c:pt idx="485">
                  <c:v>0</c:v>
                </c:pt>
                <c:pt idx="486">
                  <c:v>1</c:v>
                </c:pt>
                <c:pt idx="487">
                  <c:v>0</c:v>
                </c:pt>
                <c:pt idx="488">
                  <c:v>1</c:v>
                </c:pt>
                <c:pt idx="489">
                  <c:v>0</c:v>
                </c:pt>
                <c:pt idx="490">
                  <c:v>0</c:v>
                </c:pt>
                <c:pt idx="491">
                  <c:v>0</c:v>
                </c:pt>
                <c:pt idx="492">
                  <c:v>0</c:v>
                </c:pt>
                <c:pt idx="493">
                  <c:v>0</c:v>
                </c:pt>
                <c:pt idx="494">
                  <c:v>1</c:v>
                </c:pt>
                <c:pt idx="495">
                  <c:v>0</c:v>
                </c:pt>
                <c:pt idx="496">
                  <c:v>0</c:v>
                </c:pt>
              </c:numCache>
            </c:numRef>
          </c:val>
          <c:smooth val="0"/>
          <c:extLst>
            <c:ext xmlns:c16="http://schemas.microsoft.com/office/drawing/2014/chart" uri="{C3380CC4-5D6E-409C-BE32-E72D297353CC}">
              <c16:uniqueId val="{00000042-6C05-41FF-9368-83C77F74F8F6}"/>
            </c:ext>
          </c:extLst>
        </c:ser>
        <c:dLbls>
          <c:showLegendKey val="0"/>
          <c:showVal val="0"/>
          <c:showCatName val="0"/>
          <c:showSerName val="0"/>
          <c:showPercent val="0"/>
          <c:showBubbleSize val="0"/>
        </c:dLbls>
        <c:smooth val="0"/>
        <c:axId val="50663368"/>
        <c:axId val="50452024"/>
      </c:lineChart>
      <c:dateAx>
        <c:axId val="5066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2024"/>
        <c:crosses val="autoZero"/>
        <c:auto val="1"/>
        <c:lblOffset val="100"/>
        <c:baseTimeUnit val="days"/>
      </c:dateAx>
      <c:valAx>
        <c:axId val="5045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6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villeroyboch</c:v>
                </c:pt>
              </c:strCache>
            </c:strRef>
          </c:tx>
          <c:spPr>
            <a:solidFill>
              <a:schemeClr val="accent1"/>
            </a:solidFill>
            <a:ln>
              <a:noFill/>
            </a:ln>
            <a:effectLst/>
          </c:spPr>
          <c:invertIfNegative val="0"/>
          <c:cat>
            <c:strRef>
              <c:f>Sheet1!$A$2:$A$5</c:f>
              <c:strCache>
                <c:ptCount val="4"/>
                <c:pt idx="0">
                  <c:v>Carousel</c:v>
                </c:pt>
                <c:pt idx="1">
                  <c:v>Image</c:v>
                </c:pt>
                <c:pt idx="2">
                  <c:v>Reel</c:v>
                </c:pt>
                <c:pt idx="3">
                  <c:v>Video</c:v>
                </c:pt>
              </c:strCache>
            </c:strRef>
          </c:cat>
          <c:val>
            <c:numRef>
              <c:f>Sheet1!$B$2:$B$5</c:f>
              <c:numCache>
                <c:formatCode>General</c:formatCode>
                <c:ptCount val="4"/>
                <c:pt idx="0">
                  <c:v>0.296409877377041</c:v>
                </c:pt>
                <c:pt idx="1">
                  <c:v>0.335986938780308</c:v>
                </c:pt>
                <c:pt idx="2">
                  <c:v>0.235544158334935</c:v>
                </c:pt>
                <c:pt idx="3">
                  <c:v>0.118290168682431</c:v>
                </c:pt>
              </c:numCache>
            </c:numRef>
          </c:val>
          <c:extLst>
            <c:ext xmlns:c16="http://schemas.microsoft.com/office/drawing/2014/chart" uri="{C3380CC4-5D6E-409C-BE32-E72D297353CC}">
              <c16:uniqueId val="{00000000-A674-44DE-B094-27C3D1C86157}"/>
            </c:ext>
          </c:extLst>
        </c:ser>
        <c:ser>
          <c:idx val="1"/>
          <c:order val="1"/>
          <c:tx>
            <c:strRef>
              <c:f>Sheet1!$C$1</c:f>
              <c:strCache>
                <c:ptCount val="1"/>
                <c:pt idx="0">
                  <c:v>duravit</c:v>
                </c:pt>
              </c:strCache>
            </c:strRef>
          </c:tx>
          <c:spPr>
            <a:solidFill>
              <a:schemeClr val="accent2"/>
            </a:solidFill>
            <a:ln>
              <a:noFill/>
            </a:ln>
            <a:effectLst/>
          </c:spPr>
          <c:invertIfNegative val="0"/>
          <c:cat>
            <c:strRef>
              <c:f>Sheet1!$A$2:$A$5</c:f>
              <c:strCache>
                <c:ptCount val="4"/>
                <c:pt idx="0">
                  <c:v>Carousel</c:v>
                </c:pt>
                <c:pt idx="1">
                  <c:v>Image</c:v>
                </c:pt>
                <c:pt idx="2">
                  <c:v>Reel</c:v>
                </c:pt>
                <c:pt idx="3">
                  <c:v>Video</c:v>
                </c:pt>
              </c:strCache>
            </c:strRef>
          </c:cat>
          <c:val>
            <c:numRef>
              <c:f>Sheet1!$C$2:$C$5</c:f>
              <c:numCache>
                <c:formatCode>General</c:formatCode>
                <c:ptCount val="4"/>
                <c:pt idx="0">
                  <c:v>0.42387600821676802</c:v>
                </c:pt>
                <c:pt idx="1">
                  <c:v>0.44549785505719702</c:v>
                </c:pt>
                <c:pt idx="2">
                  <c:v>0.39375269477529701</c:v>
                </c:pt>
                <c:pt idx="3">
                  <c:v>0.26066222516160198</c:v>
                </c:pt>
              </c:numCache>
            </c:numRef>
          </c:val>
          <c:extLst>
            <c:ext xmlns:c16="http://schemas.microsoft.com/office/drawing/2014/chart" uri="{C3380CC4-5D6E-409C-BE32-E72D297353CC}">
              <c16:uniqueId val="{00000001-A674-44DE-B094-27C3D1C86157}"/>
            </c:ext>
          </c:extLst>
        </c:ser>
        <c:ser>
          <c:idx val="2"/>
          <c:order val="2"/>
          <c:tx>
            <c:strRef>
              <c:f>Sheet1!$D$1</c:f>
              <c:strCache>
                <c:ptCount val="1"/>
                <c:pt idx="0">
                  <c:v>geberit_group</c:v>
                </c:pt>
              </c:strCache>
            </c:strRef>
          </c:tx>
          <c:spPr>
            <a:solidFill>
              <a:schemeClr val="accent3"/>
            </a:solidFill>
            <a:ln>
              <a:noFill/>
            </a:ln>
            <a:effectLst/>
          </c:spPr>
          <c:invertIfNegative val="0"/>
          <c:cat>
            <c:strRef>
              <c:f>Sheet1!$A$2:$A$5</c:f>
              <c:strCache>
                <c:ptCount val="4"/>
                <c:pt idx="0">
                  <c:v>Carousel</c:v>
                </c:pt>
                <c:pt idx="1">
                  <c:v>Image</c:v>
                </c:pt>
                <c:pt idx="2">
                  <c:v>Reel</c:v>
                </c:pt>
                <c:pt idx="3">
                  <c:v>Video</c:v>
                </c:pt>
              </c:strCache>
            </c:strRef>
          </c:cat>
          <c:val>
            <c:numRef>
              <c:f>Sheet1!$D$2:$D$5</c:f>
              <c:numCache>
                <c:formatCode>General</c:formatCode>
                <c:ptCount val="4"/>
                <c:pt idx="0">
                  <c:v>0.81429983363966696</c:v>
                </c:pt>
                <c:pt idx="1">
                  <c:v>0.54832201621696997</c:v>
                </c:pt>
                <c:pt idx="2">
                  <c:v>0.46120557277509</c:v>
                </c:pt>
                <c:pt idx="3">
                  <c:v>0.68505533643476901</c:v>
                </c:pt>
              </c:numCache>
            </c:numRef>
          </c:val>
          <c:extLst>
            <c:ext xmlns:c16="http://schemas.microsoft.com/office/drawing/2014/chart" uri="{C3380CC4-5D6E-409C-BE32-E72D297353CC}">
              <c16:uniqueId val="{00000002-A674-44DE-B094-27C3D1C86157}"/>
            </c:ext>
          </c:extLst>
        </c:ser>
        <c:ser>
          <c:idx val="3"/>
          <c:order val="3"/>
          <c:tx>
            <c:strRef>
              <c:f>Sheet1!$E$1</c:f>
              <c:strCache>
                <c:ptCount val="1"/>
                <c:pt idx="0">
                  <c:v>grohe_global Grohe_Global</c:v>
                </c:pt>
              </c:strCache>
            </c:strRef>
          </c:tx>
          <c:spPr>
            <a:solidFill>
              <a:schemeClr val="accent4"/>
            </a:solidFill>
            <a:ln>
              <a:noFill/>
            </a:ln>
            <a:effectLst/>
          </c:spPr>
          <c:invertIfNegative val="0"/>
          <c:cat>
            <c:strRef>
              <c:f>Sheet1!$A$2:$A$5</c:f>
              <c:strCache>
                <c:ptCount val="4"/>
                <c:pt idx="0">
                  <c:v>Carousel</c:v>
                </c:pt>
                <c:pt idx="1">
                  <c:v>Image</c:v>
                </c:pt>
                <c:pt idx="2">
                  <c:v>Reel</c:v>
                </c:pt>
                <c:pt idx="3">
                  <c:v>Video</c:v>
                </c:pt>
              </c:strCache>
            </c:strRef>
          </c:cat>
          <c:val>
            <c:numRef>
              <c:f>Sheet1!$E$2:$E$5</c:f>
              <c:numCache>
                <c:formatCode>General</c:formatCode>
                <c:ptCount val="4"/>
                <c:pt idx="0">
                  <c:v>0.354101781456023</c:v>
                </c:pt>
                <c:pt idx="1">
                  <c:v>0.27729298386766998</c:v>
                </c:pt>
                <c:pt idx="2">
                  <c:v>0.25672952053803899</c:v>
                </c:pt>
                <c:pt idx="3">
                  <c:v>0.22267047272919899</c:v>
                </c:pt>
              </c:numCache>
            </c:numRef>
          </c:val>
          <c:extLst>
            <c:ext xmlns:c16="http://schemas.microsoft.com/office/drawing/2014/chart" uri="{C3380CC4-5D6E-409C-BE32-E72D297353CC}">
              <c16:uniqueId val="{00000003-A674-44DE-B094-27C3D1C86157}"/>
            </c:ext>
          </c:extLst>
        </c:ser>
        <c:ser>
          <c:idx val="4"/>
          <c:order val="4"/>
          <c:tx>
            <c:strRef>
              <c:f>Sheet1!$F$1</c:f>
              <c:strCache>
                <c:ptCount val="1"/>
                <c:pt idx="0">
                  <c:v>dxvluxury</c:v>
                </c:pt>
              </c:strCache>
            </c:strRef>
          </c:tx>
          <c:spPr>
            <a:solidFill>
              <a:schemeClr val="accent5"/>
            </a:solidFill>
            <a:ln>
              <a:noFill/>
            </a:ln>
            <a:effectLst/>
          </c:spPr>
          <c:invertIfNegative val="0"/>
          <c:cat>
            <c:strRef>
              <c:f>Sheet1!$A$2:$A$5</c:f>
              <c:strCache>
                <c:ptCount val="4"/>
                <c:pt idx="0">
                  <c:v>Carousel</c:v>
                </c:pt>
                <c:pt idx="1">
                  <c:v>Image</c:v>
                </c:pt>
                <c:pt idx="2">
                  <c:v>Reel</c:v>
                </c:pt>
                <c:pt idx="3">
                  <c:v>Video</c:v>
                </c:pt>
              </c:strCache>
            </c:strRef>
          </c:cat>
          <c:val>
            <c:numRef>
              <c:f>Sheet1!$F$2:$F$5</c:f>
              <c:numCache>
                <c:formatCode>General</c:formatCode>
                <c:ptCount val="4"/>
                <c:pt idx="0">
                  <c:v>0.24566399446506901</c:v>
                </c:pt>
                <c:pt idx="1">
                  <c:v>0.14248982812445099</c:v>
                </c:pt>
                <c:pt idx="2">
                  <c:v>0.13205343084971</c:v>
                </c:pt>
                <c:pt idx="3">
                  <c:v>0.15123126284167601</c:v>
                </c:pt>
              </c:numCache>
            </c:numRef>
          </c:val>
          <c:extLst>
            <c:ext xmlns:c16="http://schemas.microsoft.com/office/drawing/2014/chart" uri="{C3380CC4-5D6E-409C-BE32-E72D297353CC}">
              <c16:uniqueId val="{00000004-A674-44DE-B094-27C3D1C86157}"/>
            </c:ext>
          </c:extLst>
        </c:ser>
        <c:ser>
          <c:idx val="5"/>
          <c:order val="5"/>
          <c:tx>
            <c:strRef>
              <c:f>Sheet1!$G$1</c:f>
              <c:strCache>
                <c:ptCount val="1"/>
                <c:pt idx="0">
                  <c:v>american_standard</c:v>
                </c:pt>
              </c:strCache>
            </c:strRef>
          </c:tx>
          <c:spPr>
            <a:solidFill>
              <a:schemeClr val="accent6"/>
            </a:solidFill>
            <a:ln>
              <a:noFill/>
            </a:ln>
            <a:effectLst/>
          </c:spPr>
          <c:invertIfNegative val="0"/>
          <c:cat>
            <c:strRef>
              <c:f>Sheet1!$A$2:$A$5</c:f>
              <c:strCache>
                <c:ptCount val="4"/>
                <c:pt idx="0">
                  <c:v>Carousel</c:v>
                </c:pt>
                <c:pt idx="1">
                  <c:v>Image</c:v>
                </c:pt>
                <c:pt idx="2">
                  <c:v>Reel</c:v>
                </c:pt>
                <c:pt idx="3">
                  <c:v>Video</c:v>
                </c:pt>
              </c:strCache>
            </c:strRef>
          </c:cat>
          <c:val>
            <c:numRef>
              <c:f>Sheet1!$G$2:$G$5</c:f>
              <c:numCache>
                <c:formatCode>General</c:formatCode>
                <c:ptCount val="4"/>
                <c:pt idx="0">
                  <c:v>0.330006010966926</c:v>
                </c:pt>
                <c:pt idx="1">
                  <c:v>0.20188135775851601</c:v>
                </c:pt>
                <c:pt idx="2">
                  <c:v>0.108524895432961</c:v>
                </c:pt>
                <c:pt idx="3">
                  <c:v>0.22853276718388099</c:v>
                </c:pt>
              </c:numCache>
            </c:numRef>
          </c:val>
          <c:extLst>
            <c:ext xmlns:c16="http://schemas.microsoft.com/office/drawing/2014/chart" uri="{C3380CC4-5D6E-409C-BE32-E72D297353CC}">
              <c16:uniqueId val="{00000005-A674-44DE-B094-27C3D1C86157}"/>
            </c:ext>
          </c:extLst>
        </c:ser>
        <c:ser>
          <c:idx val="6"/>
          <c:order val="6"/>
          <c:tx>
            <c:strRef>
              <c:f>Sheet1!$H$1</c:f>
              <c:strCache>
                <c:ptCount val="1"/>
                <c:pt idx="0">
                  <c:v>grohemena</c:v>
                </c:pt>
              </c:strCache>
            </c:strRef>
          </c:tx>
          <c:spPr>
            <a:solidFill>
              <a:schemeClr val="accent1">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Sheet1!$H$2:$H$5</c:f>
              <c:numCache>
                <c:formatCode>General</c:formatCode>
                <c:ptCount val="4"/>
                <c:pt idx="0">
                  <c:v>0.19314183700205401</c:v>
                </c:pt>
                <c:pt idx="1">
                  <c:v>0.16574021418349599</c:v>
                </c:pt>
                <c:pt idx="2">
                  <c:v>0.14661811824373999</c:v>
                </c:pt>
                <c:pt idx="3">
                  <c:v>0.15391273029404001</c:v>
                </c:pt>
              </c:numCache>
            </c:numRef>
          </c:val>
          <c:extLst>
            <c:ext xmlns:c16="http://schemas.microsoft.com/office/drawing/2014/chart" uri="{C3380CC4-5D6E-409C-BE32-E72D297353CC}">
              <c16:uniqueId val="{00000006-A674-44DE-B094-27C3D1C86157}"/>
            </c:ext>
          </c:extLst>
        </c:ser>
        <c:ser>
          <c:idx val="7"/>
          <c:order val="7"/>
          <c:tx>
            <c:strRef>
              <c:f>Sheet1!$I$1</c:f>
              <c:strCache>
                <c:ptCount val="1"/>
                <c:pt idx="0">
                  <c:v>grohe_romania Grohe RO</c:v>
                </c:pt>
              </c:strCache>
            </c:strRef>
          </c:tx>
          <c:spPr>
            <a:solidFill>
              <a:schemeClr val="accent2">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Sheet1!$I$2:$I$5</c:f>
              <c:numCache>
                <c:formatCode>General</c:formatCode>
                <c:ptCount val="4"/>
                <c:pt idx="0">
                  <c:v>0.28146642704788699</c:v>
                </c:pt>
                <c:pt idx="1">
                  <c:v>0.24778554437310399</c:v>
                </c:pt>
                <c:pt idx="2">
                  <c:v>0.18527801726125501</c:v>
                </c:pt>
                <c:pt idx="3">
                  <c:v>0.37081771493636001</c:v>
                </c:pt>
              </c:numCache>
            </c:numRef>
          </c:val>
          <c:extLst>
            <c:ext xmlns:c16="http://schemas.microsoft.com/office/drawing/2014/chart" uri="{C3380CC4-5D6E-409C-BE32-E72D297353CC}">
              <c16:uniqueId val="{00000007-A674-44DE-B094-27C3D1C86157}"/>
            </c:ext>
          </c:extLst>
        </c:ser>
        <c:ser>
          <c:idx val="8"/>
          <c:order val="8"/>
          <c:tx>
            <c:strRef>
              <c:f>Sheet1!$J$1</c:f>
              <c:strCache>
                <c:ptCount val="1"/>
                <c:pt idx="0">
                  <c:v>groheru Grohe RU</c:v>
                </c:pt>
              </c:strCache>
            </c:strRef>
          </c:tx>
          <c:spPr>
            <a:solidFill>
              <a:schemeClr val="accent3">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Sheet1!$J$2:$J$5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8-A674-44DE-B094-27C3D1C86157}"/>
            </c:ext>
          </c:extLst>
        </c:ser>
        <c:ser>
          <c:idx val="9"/>
          <c:order val="9"/>
          <c:tx>
            <c:strRef>
              <c:f>Sheet1!$K$1</c:f>
              <c:strCache>
                <c:ptCount val="1"/>
                <c:pt idx="0">
                  <c:v>grohenl Grohe NL</c:v>
                </c:pt>
              </c:strCache>
            </c:strRef>
          </c:tx>
          <c:spPr>
            <a:solidFill>
              <a:schemeClr val="accent4">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Sheet1!$K$2:$K$5</c:f>
              <c:numCache>
                <c:formatCode>General</c:formatCode>
                <c:ptCount val="4"/>
                <c:pt idx="0">
                  <c:v>0.39514649996316498</c:v>
                </c:pt>
                <c:pt idx="1">
                  <c:v>0.34153856429172602</c:v>
                </c:pt>
                <c:pt idx="2">
                  <c:v>0.15983045041777</c:v>
                </c:pt>
                <c:pt idx="3">
                  <c:v>0.25306868113560999</c:v>
                </c:pt>
              </c:numCache>
            </c:numRef>
          </c:val>
          <c:extLst>
            <c:ext xmlns:c16="http://schemas.microsoft.com/office/drawing/2014/chart" uri="{C3380CC4-5D6E-409C-BE32-E72D297353CC}">
              <c16:uniqueId val="{00000009-A674-44DE-B094-27C3D1C86157}"/>
            </c:ext>
          </c:extLst>
        </c:ser>
        <c:ser>
          <c:idx val="10"/>
          <c:order val="10"/>
          <c:tx>
            <c:strRef>
              <c:f>Sheet1!$L$1</c:f>
              <c:strCache>
                <c:ptCount val="1"/>
                <c:pt idx="0">
                  <c:v>grohe_uk UK</c:v>
                </c:pt>
              </c:strCache>
            </c:strRef>
          </c:tx>
          <c:spPr>
            <a:solidFill>
              <a:schemeClr val="accent5">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Sheet1!$L$2:$L$5</c:f>
              <c:numCache>
                <c:formatCode>General</c:formatCode>
                <c:ptCount val="4"/>
                <c:pt idx="0">
                  <c:v>0.192897857221008</c:v>
                </c:pt>
                <c:pt idx="1">
                  <c:v>0.94962410701938205</c:v>
                </c:pt>
                <c:pt idx="2">
                  <c:v>0.19087011061911399</c:v>
                </c:pt>
                <c:pt idx="3">
                  <c:v>0.14614216018756199</c:v>
                </c:pt>
              </c:numCache>
            </c:numRef>
          </c:val>
          <c:extLst>
            <c:ext xmlns:c16="http://schemas.microsoft.com/office/drawing/2014/chart" uri="{C3380CC4-5D6E-409C-BE32-E72D297353CC}">
              <c16:uniqueId val="{0000000A-A674-44DE-B094-27C3D1C86157}"/>
            </c:ext>
          </c:extLst>
        </c:ser>
        <c:ser>
          <c:idx val="11"/>
          <c:order val="11"/>
          <c:tx>
            <c:strRef>
              <c:f>Sheet1!$M$1</c:f>
              <c:strCache>
                <c:ptCount val="1"/>
                <c:pt idx="0">
                  <c:v>groheukraine Ukraine</c:v>
                </c:pt>
              </c:strCache>
            </c:strRef>
          </c:tx>
          <c:spPr>
            <a:solidFill>
              <a:schemeClr val="accent6">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Sheet1!$M$2:$M$5</c:f>
              <c:numCache>
                <c:formatCode>General</c:formatCode>
                <c:ptCount val="4"/>
                <c:pt idx="0">
                  <c:v>0.32596340827910503</c:v>
                </c:pt>
                <c:pt idx="1">
                  <c:v>0.24163439613823201</c:v>
                </c:pt>
                <c:pt idx="2">
                  <c:v>0.25274081531372899</c:v>
                </c:pt>
                <c:pt idx="3">
                  <c:v>0.23360235847201999</c:v>
                </c:pt>
              </c:numCache>
            </c:numRef>
          </c:val>
          <c:extLst>
            <c:ext xmlns:c16="http://schemas.microsoft.com/office/drawing/2014/chart" uri="{C3380CC4-5D6E-409C-BE32-E72D297353CC}">
              <c16:uniqueId val="{0000000B-A674-44DE-B094-27C3D1C86157}"/>
            </c:ext>
          </c:extLst>
        </c:ser>
        <c:ser>
          <c:idx val="12"/>
          <c:order val="12"/>
          <c:tx>
            <c:strRef>
              <c:f>Sheet1!$N$1</c:f>
              <c:strCache>
                <c:ptCount val="1"/>
                <c:pt idx="0">
                  <c:v>grohe_norge Norway</c:v>
                </c:pt>
              </c:strCache>
            </c:strRef>
          </c:tx>
          <c:spPr>
            <a:solidFill>
              <a:schemeClr val="accent1">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Sheet1!$N$2:$N$5</c:f>
              <c:numCache>
                <c:formatCode>General</c:formatCode>
                <c:ptCount val="4"/>
                <c:pt idx="0">
                  <c:v>1.06005857490255</c:v>
                </c:pt>
                <c:pt idx="1">
                  <c:v>0.27367183261158101</c:v>
                </c:pt>
                <c:pt idx="2">
                  <c:v>8.97297003990873E-2</c:v>
                </c:pt>
                <c:pt idx="3">
                  <c:v>0.11460117100660901</c:v>
                </c:pt>
              </c:numCache>
            </c:numRef>
          </c:val>
          <c:extLst>
            <c:ext xmlns:c16="http://schemas.microsoft.com/office/drawing/2014/chart" uri="{C3380CC4-5D6E-409C-BE32-E72D297353CC}">
              <c16:uniqueId val="{0000000C-A674-44DE-B094-27C3D1C86157}"/>
            </c:ext>
          </c:extLst>
        </c:ser>
        <c:ser>
          <c:idx val="13"/>
          <c:order val="13"/>
          <c:tx>
            <c:strRef>
              <c:f>Sheet1!$O$1</c:f>
              <c:strCache>
                <c:ptCount val="1"/>
                <c:pt idx="0">
                  <c:v>groheturkiye</c:v>
                </c:pt>
              </c:strCache>
            </c:strRef>
          </c:tx>
          <c:spPr>
            <a:solidFill>
              <a:schemeClr val="accent2">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Sheet1!$O$2:$O$5</c:f>
              <c:numCache>
                <c:formatCode>General</c:formatCode>
                <c:ptCount val="4"/>
                <c:pt idx="0">
                  <c:v>0.226397114331023</c:v>
                </c:pt>
                <c:pt idx="1">
                  <c:v>0.16007956112454799</c:v>
                </c:pt>
                <c:pt idx="2">
                  <c:v>0.170237147704911</c:v>
                </c:pt>
                <c:pt idx="3">
                  <c:v>0.386724966614923</c:v>
                </c:pt>
              </c:numCache>
            </c:numRef>
          </c:val>
          <c:extLst>
            <c:ext xmlns:c16="http://schemas.microsoft.com/office/drawing/2014/chart" uri="{C3380CC4-5D6E-409C-BE32-E72D297353CC}">
              <c16:uniqueId val="{0000000D-A674-44DE-B094-27C3D1C86157}"/>
            </c:ext>
          </c:extLst>
        </c:ser>
        <c:ser>
          <c:idx val="14"/>
          <c:order val="14"/>
          <c:tx>
            <c:strRef>
              <c:f>Sheet1!$P$1</c:f>
              <c:strCache>
                <c:ptCount val="1"/>
                <c:pt idx="0">
                  <c:v>hansgrohe</c:v>
                </c:pt>
              </c:strCache>
            </c:strRef>
          </c:tx>
          <c:spPr>
            <a:solidFill>
              <a:schemeClr val="accent3">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Sheet1!$P$2:$P$5</c:f>
              <c:numCache>
                <c:formatCode>General</c:formatCode>
                <c:ptCount val="4"/>
                <c:pt idx="0">
                  <c:v>0.44945640438585099</c:v>
                </c:pt>
                <c:pt idx="1">
                  <c:v>0.32492673527131699</c:v>
                </c:pt>
                <c:pt idx="2">
                  <c:v>0.30516066545890802</c:v>
                </c:pt>
                <c:pt idx="3">
                  <c:v>0.37561433345395201</c:v>
                </c:pt>
              </c:numCache>
            </c:numRef>
          </c:val>
          <c:extLst>
            <c:ext xmlns:c16="http://schemas.microsoft.com/office/drawing/2014/chart" uri="{C3380CC4-5D6E-409C-BE32-E72D297353CC}">
              <c16:uniqueId val="{0000000E-A674-44DE-B094-27C3D1C86157}"/>
            </c:ext>
          </c:extLst>
        </c:ser>
        <c:ser>
          <c:idx val="15"/>
          <c:order val="15"/>
          <c:tx>
            <c:strRef>
              <c:f>Sheet1!$Q$1</c:f>
              <c:strCache>
                <c:ptCount val="1"/>
                <c:pt idx="0">
                  <c:v>dornbracht_official</c:v>
                </c:pt>
              </c:strCache>
            </c:strRef>
          </c:tx>
          <c:spPr>
            <a:solidFill>
              <a:schemeClr val="accent4">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Sheet1!$Q$2:$Q$5</c:f>
              <c:numCache>
                <c:formatCode>General</c:formatCode>
                <c:ptCount val="4"/>
                <c:pt idx="0">
                  <c:v>0.32694677864623301</c:v>
                </c:pt>
                <c:pt idx="1">
                  <c:v>0.29517908380485303</c:v>
                </c:pt>
                <c:pt idx="2">
                  <c:v>0.27357626398762602</c:v>
                </c:pt>
                <c:pt idx="3">
                  <c:v>0.231902788175848</c:v>
                </c:pt>
              </c:numCache>
            </c:numRef>
          </c:val>
          <c:extLst>
            <c:ext xmlns:c16="http://schemas.microsoft.com/office/drawing/2014/chart" uri="{C3380CC4-5D6E-409C-BE32-E72D297353CC}">
              <c16:uniqueId val="{0000000F-A674-44DE-B094-27C3D1C86157}"/>
            </c:ext>
          </c:extLst>
        </c:ser>
        <c:ser>
          <c:idx val="16"/>
          <c:order val="16"/>
          <c:tx>
            <c:strRef>
              <c:f>Sheet1!$R$1</c:f>
              <c:strCache>
                <c:ptCount val="1"/>
                <c:pt idx="0">
                  <c:v>lixil_official</c:v>
                </c:pt>
              </c:strCache>
            </c:strRef>
          </c:tx>
          <c:spPr>
            <a:solidFill>
              <a:schemeClr val="accent5">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Sheet1!$R$2:$R$5</c:f>
              <c:numCache>
                <c:formatCode>General</c:formatCode>
                <c:ptCount val="4"/>
                <c:pt idx="0">
                  <c:v>0.84776342448187503</c:v>
                </c:pt>
                <c:pt idx="1">
                  <c:v>0.506719791324172</c:v>
                </c:pt>
                <c:pt idx="2">
                  <c:v>0.805600000108605</c:v>
                </c:pt>
                <c:pt idx="3">
                  <c:v>0</c:v>
                </c:pt>
              </c:numCache>
            </c:numRef>
          </c:val>
          <c:extLst>
            <c:ext xmlns:c16="http://schemas.microsoft.com/office/drawing/2014/chart" uri="{C3380CC4-5D6E-409C-BE32-E72D297353CC}">
              <c16:uniqueId val="{00000010-A674-44DE-B094-27C3D1C86157}"/>
            </c:ext>
          </c:extLst>
        </c:ser>
        <c:ser>
          <c:idx val="17"/>
          <c:order val="17"/>
          <c:tx>
            <c:strRef>
              <c:f>Sheet1!$S$1</c:f>
              <c:strCache>
                <c:ptCount val="1"/>
                <c:pt idx="0">
                  <c:v>grohe_belgium</c:v>
                </c:pt>
              </c:strCache>
            </c:strRef>
          </c:tx>
          <c:spPr>
            <a:solidFill>
              <a:schemeClr val="accent6">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Sheet1!$S$2:$S$5</c:f>
              <c:numCache>
                <c:formatCode>General</c:formatCode>
                <c:ptCount val="4"/>
                <c:pt idx="0">
                  <c:v>0.49013920463585697</c:v>
                </c:pt>
                <c:pt idx="1">
                  <c:v>0.67367042922775999</c:v>
                </c:pt>
                <c:pt idx="2">
                  <c:v>0.325182141110536</c:v>
                </c:pt>
                <c:pt idx="3">
                  <c:v>0.97114852692945497</c:v>
                </c:pt>
              </c:numCache>
            </c:numRef>
          </c:val>
          <c:extLst>
            <c:ext xmlns:c16="http://schemas.microsoft.com/office/drawing/2014/chart" uri="{C3380CC4-5D6E-409C-BE32-E72D297353CC}">
              <c16:uniqueId val="{00000011-A674-44DE-B094-27C3D1C86157}"/>
            </c:ext>
          </c:extLst>
        </c:ser>
        <c:ser>
          <c:idx val="18"/>
          <c:order val="18"/>
          <c:tx>
            <c:strRef>
              <c:f>Sheet1!$T$1</c:f>
              <c:strCache>
                <c:ptCount val="1"/>
                <c:pt idx="0">
                  <c:v>grohe_polska</c:v>
                </c:pt>
              </c:strCache>
            </c:strRef>
          </c:tx>
          <c:spPr>
            <a:solidFill>
              <a:schemeClr val="accent1">
                <a:lumMod val="80000"/>
              </a:schemeClr>
            </a:solidFill>
            <a:ln>
              <a:noFill/>
            </a:ln>
            <a:effectLst/>
          </c:spPr>
          <c:invertIfNegative val="0"/>
          <c:cat>
            <c:strRef>
              <c:f>Sheet1!$A$2:$A$5</c:f>
              <c:strCache>
                <c:ptCount val="4"/>
                <c:pt idx="0">
                  <c:v>Carousel</c:v>
                </c:pt>
                <c:pt idx="1">
                  <c:v>Image</c:v>
                </c:pt>
                <c:pt idx="2">
                  <c:v>Reel</c:v>
                </c:pt>
                <c:pt idx="3">
                  <c:v>Video</c:v>
                </c:pt>
              </c:strCache>
            </c:strRef>
          </c:cat>
          <c:val>
            <c:numRef>
              <c:f>Sheet1!$T$2:$T$5</c:f>
              <c:numCache>
                <c:formatCode>General</c:formatCode>
                <c:ptCount val="4"/>
                <c:pt idx="0">
                  <c:v>0.25326992103544799</c:v>
                </c:pt>
                <c:pt idx="1">
                  <c:v>0.31427506792888799</c:v>
                </c:pt>
                <c:pt idx="2">
                  <c:v>0.20110563201918</c:v>
                </c:pt>
                <c:pt idx="3">
                  <c:v>0.176514019844632</c:v>
                </c:pt>
              </c:numCache>
            </c:numRef>
          </c:val>
          <c:extLst>
            <c:ext xmlns:c16="http://schemas.microsoft.com/office/drawing/2014/chart" uri="{C3380CC4-5D6E-409C-BE32-E72D297353CC}">
              <c16:uniqueId val="{00000012-A674-44DE-B094-27C3D1C86157}"/>
            </c:ext>
          </c:extLst>
        </c:ser>
        <c:ser>
          <c:idx val="19"/>
          <c:order val="19"/>
          <c:tx>
            <c:strRef>
              <c:f>Sheet1!$U$1</c:f>
              <c:strCache>
                <c:ptCount val="1"/>
                <c:pt idx="0">
                  <c:v>grohe_kazan</c:v>
                </c:pt>
              </c:strCache>
            </c:strRef>
          </c:tx>
          <c:spPr>
            <a:solidFill>
              <a:schemeClr val="accent2">
                <a:lumMod val="80000"/>
              </a:schemeClr>
            </a:solidFill>
            <a:ln>
              <a:noFill/>
            </a:ln>
            <a:effectLst/>
          </c:spPr>
          <c:invertIfNegative val="0"/>
          <c:cat>
            <c:strRef>
              <c:f>Sheet1!$A$2:$A$5</c:f>
              <c:strCache>
                <c:ptCount val="4"/>
                <c:pt idx="0">
                  <c:v>Carousel</c:v>
                </c:pt>
                <c:pt idx="1">
                  <c:v>Image</c:v>
                </c:pt>
                <c:pt idx="2">
                  <c:v>Reel</c:v>
                </c:pt>
                <c:pt idx="3">
                  <c:v>Video</c:v>
                </c:pt>
              </c:strCache>
            </c:strRef>
          </c:cat>
          <c:val>
            <c:numRef>
              <c:f>Sheet1!$U$2:$U$5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13-A674-44DE-B094-27C3D1C86157}"/>
            </c:ext>
          </c:extLst>
        </c:ser>
        <c:ser>
          <c:idx val="20"/>
          <c:order val="20"/>
          <c:tx>
            <c:strRef>
              <c:f>Sheet1!$V$1</c:f>
              <c:strCache>
                <c:ptCount val="1"/>
                <c:pt idx="0">
                  <c:v>villeroyboches</c:v>
                </c:pt>
              </c:strCache>
            </c:strRef>
          </c:tx>
          <c:spPr>
            <a:solidFill>
              <a:schemeClr val="accent3">
                <a:lumMod val="80000"/>
              </a:schemeClr>
            </a:solidFill>
            <a:ln>
              <a:noFill/>
            </a:ln>
            <a:effectLst/>
          </c:spPr>
          <c:invertIfNegative val="0"/>
          <c:cat>
            <c:strRef>
              <c:f>Sheet1!$A$2:$A$5</c:f>
              <c:strCache>
                <c:ptCount val="4"/>
                <c:pt idx="0">
                  <c:v>Carousel</c:v>
                </c:pt>
                <c:pt idx="1">
                  <c:v>Image</c:v>
                </c:pt>
                <c:pt idx="2">
                  <c:v>Reel</c:v>
                </c:pt>
                <c:pt idx="3">
                  <c:v>Video</c:v>
                </c:pt>
              </c:strCache>
            </c:strRef>
          </c:cat>
          <c:val>
            <c:numRef>
              <c:f>Sheet1!$V$2:$V$5</c:f>
              <c:numCache>
                <c:formatCode>General</c:formatCode>
                <c:ptCount val="4"/>
                <c:pt idx="0">
                  <c:v>0.46277135712769502</c:v>
                </c:pt>
                <c:pt idx="1">
                  <c:v>0.153436881977418</c:v>
                </c:pt>
                <c:pt idx="2">
                  <c:v>0.24273487137392399</c:v>
                </c:pt>
                <c:pt idx="3">
                  <c:v>0</c:v>
                </c:pt>
              </c:numCache>
            </c:numRef>
          </c:val>
          <c:extLst>
            <c:ext xmlns:c16="http://schemas.microsoft.com/office/drawing/2014/chart" uri="{C3380CC4-5D6E-409C-BE32-E72D297353CC}">
              <c16:uniqueId val="{00000014-A674-44DE-B094-27C3D1C86157}"/>
            </c:ext>
          </c:extLst>
        </c:ser>
        <c:ser>
          <c:idx val="21"/>
          <c:order val="21"/>
          <c:tx>
            <c:strRef>
              <c:f>Sheet1!$W$1</c:f>
              <c:strCache>
                <c:ptCount val="1"/>
                <c:pt idx="0">
                  <c:v>grohe_fr</c:v>
                </c:pt>
              </c:strCache>
            </c:strRef>
          </c:tx>
          <c:spPr>
            <a:solidFill>
              <a:schemeClr val="accent4">
                <a:lumMod val="80000"/>
              </a:schemeClr>
            </a:solidFill>
            <a:ln>
              <a:noFill/>
            </a:ln>
            <a:effectLst/>
          </c:spPr>
          <c:invertIfNegative val="0"/>
          <c:cat>
            <c:strRef>
              <c:f>Sheet1!$A$2:$A$5</c:f>
              <c:strCache>
                <c:ptCount val="4"/>
                <c:pt idx="0">
                  <c:v>Carousel</c:v>
                </c:pt>
                <c:pt idx="1">
                  <c:v>Image</c:v>
                </c:pt>
                <c:pt idx="2">
                  <c:v>Reel</c:v>
                </c:pt>
                <c:pt idx="3">
                  <c:v>Video</c:v>
                </c:pt>
              </c:strCache>
            </c:strRef>
          </c:cat>
          <c:val>
            <c:numRef>
              <c:f>Sheet1!$W$2:$W$5</c:f>
              <c:numCache>
                <c:formatCode>General</c:formatCode>
                <c:ptCount val="4"/>
                <c:pt idx="0">
                  <c:v>0.35361812339220899</c:v>
                </c:pt>
                <c:pt idx="1">
                  <c:v>0.39675305387437398</c:v>
                </c:pt>
                <c:pt idx="2">
                  <c:v>0.25440142129875698</c:v>
                </c:pt>
                <c:pt idx="3">
                  <c:v>0.464086502886355</c:v>
                </c:pt>
              </c:numCache>
            </c:numRef>
          </c:val>
          <c:extLst>
            <c:ext xmlns:c16="http://schemas.microsoft.com/office/drawing/2014/chart" uri="{C3380CC4-5D6E-409C-BE32-E72D297353CC}">
              <c16:uniqueId val="{00000015-A674-44DE-B094-27C3D1C86157}"/>
            </c:ext>
          </c:extLst>
        </c:ser>
        <c:ser>
          <c:idx val="22"/>
          <c:order val="22"/>
          <c:tx>
            <c:strRef>
              <c:f>Sheet1!$X$1</c:f>
              <c:strCache>
                <c:ptCount val="1"/>
                <c:pt idx="0">
                  <c:v>grohe_danmark</c:v>
                </c:pt>
              </c:strCache>
            </c:strRef>
          </c:tx>
          <c:spPr>
            <a:solidFill>
              <a:schemeClr val="accent5">
                <a:lumMod val="80000"/>
              </a:schemeClr>
            </a:solidFill>
            <a:ln>
              <a:noFill/>
            </a:ln>
            <a:effectLst/>
          </c:spPr>
          <c:invertIfNegative val="0"/>
          <c:cat>
            <c:strRef>
              <c:f>Sheet1!$A$2:$A$5</c:f>
              <c:strCache>
                <c:ptCount val="4"/>
                <c:pt idx="0">
                  <c:v>Carousel</c:v>
                </c:pt>
                <c:pt idx="1">
                  <c:v>Image</c:v>
                </c:pt>
                <c:pt idx="2">
                  <c:v>Reel</c:v>
                </c:pt>
                <c:pt idx="3">
                  <c:v>Video</c:v>
                </c:pt>
              </c:strCache>
            </c:strRef>
          </c:cat>
          <c:val>
            <c:numRef>
              <c:f>Sheet1!$X$2:$X$5</c:f>
              <c:numCache>
                <c:formatCode>General</c:formatCode>
                <c:ptCount val="4"/>
                <c:pt idx="0">
                  <c:v>0.57179687638186405</c:v>
                </c:pt>
                <c:pt idx="1">
                  <c:v>0.50611671645512502</c:v>
                </c:pt>
                <c:pt idx="2">
                  <c:v>0.18481234510496999</c:v>
                </c:pt>
                <c:pt idx="3">
                  <c:v>0</c:v>
                </c:pt>
              </c:numCache>
            </c:numRef>
          </c:val>
          <c:extLst>
            <c:ext xmlns:c16="http://schemas.microsoft.com/office/drawing/2014/chart" uri="{C3380CC4-5D6E-409C-BE32-E72D297353CC}">
              <c16:uniqueId val="{00000016-A674-44DE-B094-27C3D1C86157}"/>
            </c:ext>
          </c:extLst>
        </c:ser>
        <c:ser>
          <c:idx val="23"/>
          <c:order val="23"/>
          <c:tx>
            <c:strRef>
              <c:f>Sheet1!$Y$1</c:f>
              <c:strCache>
                <c:ptCount val="1"/>
                <c:pt idx="0">
                  <c:v>grohe_czsk Czsk</c:v>
                </c:pt>
              </c:strCache>
            </c:strRef>
          </c:tx>
          <c:spPr>
            <a:solidFill>
              <a:schemeClr val="accent6">
                <a:lumMod val="80000"/>
              </a:schemeClr>
            </a:solidFill>
            <a:ln>
              <a:noFill/>
            </a:ln>
            <a:effectLst/>
          </c:spPr>
          <c:invertIfNegative val="0"/>
          <c:cat>
            <c:strRef>
              <c:f>Sheet1!$A$2:$A$5</c:f>
              <c:strCache>
                <c:ptCount val="4"/>
                <c:pt idx="0">
                  <c:v>Carousel</c:v>
                </c:pt>
                <c:pt idx="1">
                  <c:v>Image</c:v>
                </c:pt>
                <c:pt idx="2">
                  <c:v>Reel</c:v>
                </c:pt>
                <c:pt idx="3">
                  <c:v>Video</c:v>
                </c:pt>
              </c:strCache>
            </c:strRef>
          </c:cat>
          <c:val>
            <c:numRef>
              <c:f>Sheet1!$Y$2:$Y$5</c:f>
              <c:numCache>
                <c:formatCode>General</c:formatCode>
                <c:ptCount val="4"/>
                <c:pt idx="0">
                  <c:v>0.45069506950903399</c:v>
                </c:pt>
                <c:pt idx="1">
                  <c:v>0.35339714638324898</c:v>
                </c:pt>
                <c:pt idx="2">
                  <c:v>0.27802688088591299</c:v>
                </c:pt>
                <c:pt idx="3">
                  <c:v>0.32093332643998801</c:v>
                </c:pt>
              </c:numCache>
            </c:numRef>
          </c:val>
          <c:extLst>
            <c:ext xmlns:c16="http://schemas.microsoft.com/office/drawing/2014/chart" uri="{C3380CC4-5D6E-409C-BE32-E72D297353CC}">
              <c16:uniqueId val="{00000017-A674-44DE-B094-27C3D1C86157}"/>
            </c:ext>
          </c:extLst>
        </c:ser>
        <c:ser>
          <c:idx val="24"/>
          <c:order val="24"/>
          <c:tx>
            <c:strRef>
              <c:f>Sheet1!$Z$1</c:f>
              <c:strCache>
                <c:ptCount val="1"/>
                <c:pt idx="0">
                  <c:v>duravit_tr</c:v>
                </c:pt>
              </c:strCache>
            </c:strRef>
          </c:tx>
          <c:spPr>
            <a:solidFill>
              <a:schemeClr val="accent1">
                <a:lumMod val="60000"/>
                <a:lumOff val="40000"/>
              </a:schemeClr>
            </a:solidFill>
            <a:ln>
              <a:noFill/>
            </a:ln>
            <a:effectLst/>
          </c:spPr>
          <c:invertIfNegative val="0"/>
          <c:cat>
            <c:strRef>
              <c:f>Sheet1!$A$2:$A$5</c:f>
              <c:strCache>
                <c:ptCount val="4"/>
                <c:pt idx="0">
                  <c:v>Carousel</c:v>
                </c:pt>
                <c:pt idx="1">
                  <c:v>Image</c:v>
                </c:pt>
                <c:pt idx="2">
                  <c:v>Reel</c:v>
                </c:pt>
                <c:pt idx="3">
                  <c:v>Video</c:v>
                </c:pt>
              </c:strCache>
            </c:strRef>
          </c:cat>
          <c:val>
            <c:numRef>
              <c:f>Sheet1!$Z$2:$Z$5</c:f>
              <c:numCache>
                <c:formatCode>General</c:formatCode>
                <c:ptCount val="4"/>
                <c:pt idx="0">
                  <c:v>0.23743872549020001</c:v>
                </c:pt>
                <c:pt idx="1">
                  <c:v>0.232624239423111</c:v>
                </c:pt>
                <c:pt idx="2">
                  <c:v>0.14435648389430999</c:v>
                </c:pt>
                <c:pt idx="3">
                  <c:v>0.22512827738424701</c:v>
                </c:pt>
              </c:numCache>
            </c:numRef>
          </c:val>
          <c:extLst>
            <c:ext xmlns:c16="http://schemas.microsoft.com/office/drawing/2014/chart" uri="{C3380CC4-5D6E-409C-BE32-E72D297353CC}">
              <c16:uniqueId val="{00000018-A674-44DE-B094-27C3D1C86157}"/>
            </c:ext>
          </c:extLst>
        </c:ser>
        <c:ser>
          <c:idx val="25"/>
          <c:order val="25"/>
          <c:tx>
            <c:strRef>
              <c:f>Sheet1!$AA$1</c:f>
              <c:strCache>
                <c:ptCount val="1"/>
                <c:pt idx="0">
                  <c:v>geberit_fr</c:v>
                </c:pt>
              </c:strCache>
            </c:strRef>
          </c:tx>
          <c:spPr>
            <a:solidFill>
              <a:schemeClr val="accent2">
                <a:lumMod val="60000"/>
                <a:lumOff val="40000"/>
              </a:schemeClr>
            </a:solidFill>
            <a:ln>
              <a:noFill/>
            </a:ln>
            <a:effectLst/>
          </c:spPr>
          <c:invertIfNegative val="0"/>
          <c:cat>
            <c:strRef>
              <c:f>Sheet1!$A$2:$A$5</c:f>
              <c:strCache>
                <c:ptCount val="4"/>
                <c:pt idx="0">
                  <c:v>Carousel</c:v>
                </c:pt>
                <c:pt idx="1">
                  <c:v>Image</c:v>
                </c:pt>
                <c:pt idx="2">
                  <c:v>Reel</c:v>
                </c:pt>
                <c:pt idx="3">
                  <c:v>Video</c:v>
                </c:pt>
              </c:strCache>
            </c:strRef>
          </c:cat>
          <c:val>
            <c:numRef>
              <c:f>Sheet1!$AA$2:$AA$5</c:f>
              <c:numCache>
                <c:formatCode>General</c:formatCode>
                <c:ptCount val="4"/>
                <c:pt idx="0">
                  <c:v>0.460646033834404</c:v>
                </c:pt>
                <c:pt idx="1">
                  <c:v>0.47749514368942902</c:v>
                </c:pt>
                <c:pt idx="2">
                  <c:v>0.233001141977593</c:v>
                </c:pt>
                <c:pt idx="3">
                  <c:v>0</c:v>
                </c:pt>
              </c:numCache>
            </c:numRef>
          </c:val>
          <c:extLst>
            <c:ext xmlns:c16="http://schemas.microsoft.com/office/drawing/2014/chart" uri="{C3380CC4-5D6E-409C-BE32-E72D297353CC}">
              <c16:uniqueId val="{00000019-A674-44DE-B094-27C3D1C86157}"/>
            </c:ext>
          </c:extLst>
        </c:ser>
        <c:ser>
          <c:idx val="26"/>
          <c:order val="26"/>
          <c:tx>
            <c:strRef>
              <c:f>Sheet1!$AB$1</c:f>
              <c:strCache>
                <c:ptCount val="1"/>
                <c:pt idx="0">
                  <c:v>geberituk</c:v>
                </c:pt>
              </c:strCache>
            </c:strRef>
          </c:tx>
          <c:spPr>
            <a:solidFill>
              <a:schemeClr val="accent3">
                <a:lumMod val="60000"/>
                <a:lumOff val="40000"/>
              </a:schemeClr>
            </a:solidFill>
            <a:ln>
              <a:noFill/>
            </a:ln>
            <a:effectLst/>
          </c:spPr>
          <c:invertIfNegative val="0"/>
          <c:cat>
            <c:strRef>
              <c:f>Sheet1!$A$2:$A$5</c:f>
              <c:strCache>
                <c:ptCount val="4"/>
                <c:pt idx="0">
                  <c:v>Carousel</c:v>
                </c:pt>
                <c:pt idx="1">
                  <c:v>Image</c:v>
                </c:pt>
                <c:pt idx="2">
                  <c:v>Reel</c:v>
                </c:pt>
                <c:pt idx="3">
                  <c:v>Video</c:v>
                </c:pt>
              </c:strCache>
            </c:strRef>
          </c:cat>
          <c:val>
            <c:numRef>
              <c:f>Sheet1!$AB$2:$AB$5</c:f>
              <c:numCache>
                <c:formatCode>General</c:formatCode>
                <c:ptCount val="4"/>
                <c:pt idx="0">
                  <c:v>0.26861681145556898</c:v>
                </c:pt>
                <c:pt idx="1">
                  <c:v>0.200904340888101</c:v>
                </c:pt>
                <c:pt idx="2">
                  <c:v>0.29217845956977301</c:v>
                </c:pt>
                <c:pt idx="3">
                  <c:v>0.24970622504183401</c:v>
                </c:pt>
              </c:numCache>
            </c:numRef>
          </c:val>
          <c:extLst>
            <c:ext xmlns:c16="http://schemas.microsoft.com/office/drawing/2014/chart" uri="{C3380CC4-5D6E-409C-BE32-E72D297353CC}">
              <c16:uniqueId val="{0000001A-A674-44DE-B094-27C3D1C86157}"/>
            </c:ext>
          </c:extLst>
        </c:ser>
        <c:ser>
          <c:idx val="27"/>
          <c:order val="27"/>
          <c:tx>
            <c:strRef>
              <c:f>Sheet1!$AC$1</c:f>
              <c:strCache>
                <c:ptCount val="1"/>
                <c:pt idx="0">
                  <c:v>geberitbe</c:v>
                </c:pt>
              </c:strCache>
            </c:strRef>
          </c:tx>
          <c:spPr>
            <a:solidFill>
              <a:schemeClr val="accent4">
                <a:lumMod val="60000"/>
                <a:lumOff val="40000"/>
              </a:schemeClr>
            </a:solidFill>
            <a:ln>
              <a:noFill/>
            </a:ln>
            <a:effectLst/>
          </c:spPr>
          <c:invertIfNegative val="0"/>
          <c:cat>
            <c:strRef>
              <c:f>Sheet1!$A$2:$A$5</c:f>
              <c:strCache>
                <c:ptCount val="4"/>
                <c:pt idx="0">
                  <c:v>Carousel</c:v>
                </c:pt>
                <c:pt idx="1">
                  <c:v>Image</c:v>
                </c:pt>
                <c:pt idx="2">
                  <c:v>Reel</c:v>
                </c:pt>
                <c:pt idx="3">
                  <c:v>Video</c:v>
                </c:pt>
              </c:strCache>
            </c:strRef>
          </c:cat>
          <c:val>
            <c:numRef>
              <c:f>Sheet1!$AC$2:$AC$5</c:f>
              <c:numCache>
                <c:formatCode>General</c:formatCode>
                <c:ptCount val="4"/>
                <c:pt idx="0">
                  <c:v>0</c:v>
                </c:pt>
                <c:pt idx="1">
                  <c:v>0.31860518455126202</c:v>
                </c:pt>
                <c:pt idx="2">
                  <c:v>0.49205553855424</c:v>
                </c:pt>
                <c:pt idx="3">
                  <c:v>0.59322033898305004</c:v>
                </c:pt>
              </c:numCache>
            </c:numRef>
          </c:val>
          <c:extLst>
            <c:ext xmlns:c16="http://schemas.microsoft.com/office/drawing/2014/chart" uri="{C3380CC4-5D6E-409C-BE32-E72D297353CC}">
              <c16:uniqueId val="{0000001B-A674-44DE-B094-27C3D1C86157}"/>
            </c:ext>
          </c:extLst>
        </c:ser>
        <c:ser>
          <c:idx val="28"/>
          <c:order val="28"/>
          <c:tx>
            <c:strRef>
              <c:f>Sheet1!$AD$1</c:f>
              <c:strCache>
                <c:ptCount val="1"/>
                <c:pt idx="0">
                  <c:v>geberit_de</c:v>
                </c:pt>
              </c:strCache>
            </c:strRef>
          </c:tx>
          <c:spPr>
            <a:solidFill>
              <a:schemeClr val="accent5">
                <a:lumMod val="60000"/>
                <a:lumOff val="40000"/>
              </a:schemeClr>
            </a:solidFill>
            <a:ln>
              <a:noFill/>
            </a:ln>
            <a:effectLst/>
          </c:spPr>
          <c:invertIfNegative val="0"/>
          <c:cat>
            <c:strRef>
              <c:f>Sheet1!$A$2:$A$5</c:f>
              <c:strCache>
                <c:ptCount val="4"/>
                <c:pt idx="0">
                  <c:v>Carousel</c:v>
                </c:pt>
                <c:pt idx="1">
                  <c:v>Image</c:v>
                </c:pt>
                <c:pt idx="2">
                  <c:v>Reel</c:v>
                </c:pt>
                <c:pt idx="3">
                  <c:v>Video</c:v>
                </c:pt>
              </c:strCache>
            </c:strRef>
          </c:cat>
          <c:val>
            <c:numRef>
              <c:f>Sheet1!$AD$2:$AD$5</c:f>
              <c:numCache>
                <c:formatCode>General</c:formatCode>
                <c:ptCount val="4"/>
                <c:pt idx="0">
                  <c:v>1.1292331565863101</c:v>
                </c:pt>
                <c:pt idx="1">
                  <c:v>0.54592303463060898</c:v>
                </c:pt>
                <c:pt idx="2">
                  <c:v>0.403014325179474</c:v>
                </c:pt>
                <c:pt idx="3">
                  <c:v>0.62776215094101195</c:v>
                </c:pt>
              </c:numCache>
            </c:numRef>
          </c:val>
          <c:extLst>
            <c:ext xmlns:c16="http://schemas.microsoft.com/office/drawing/2014/chart" uri="{C3380CC4-5D6E-409C-BE32-E72D297353CC}">
              <c16:uniqueId val="{0000001C-A674-44DE-B094-27C3D1C86157}"/>
            </c:ext>
          </c:extLst>
        </c:ser>
        <c:ser>
          <c:idx val="29"/>
          <c:order val="29"/>
          <c:tx>
            <c:strRef>
              <c:f>Sheet1!$AE$1</c:f>
              <c:strCache>
                <c:ptCount val="1"/>
                <c:pt idx="0">
                  <c:v>geberit_ch</c:v>
                </c:pt>
              </c:strCache>
            </c:strRef>
          </c:tx>
          <c:spPr>
            <a:solidFill>
              <a:schemeClr val="accent6">
                <a:lumMod val="60000"/>
                <a:lumOff val="40000"/>
              </a:schemeClr>
            </a:solidFill>
            <a:ln>
              <a:noFill/>
            </a:ln>
            <a:effectLst/>
          </c:spPr>
          <c:invertIfNegative val="0"/>
          <c:cat>
            <c:strRef>
              <c:f>Sheet1!$A$2:$A$5</c:f>
              <c:strCache>
                <c:ptCount val="4"/>
                <c:pt idx="0">
                  <c:v>Carousel</c:v>
                </c:pt>
                <c:pt idx="1">
                  <c:v>Image</c:v>
                </c:pt>
                <c:pt idx="2">
                  <c:v>Reel</c:v>
                </c:pt>
                <c:pt idx="3">
                  <c:v>Video</c:v>
                </c:pt>
              </c:strCache>
            </c:strRef>
          </c:cat>
          <c:val>
            <c:numRef>
              <c:f>Sheet1!$AE$2:$AE$5</c:f>
              <c:numCache>
                <c:formatCode>General</c:formatCode>
                <c:ptCount val="4"/>
                <c:pt idx="0">
                  <c:v>1.6290763101210199</c:v>
                </c:pt>
                <c:pt idx="1">
                  <c:v>1.06612660475579</c:v>
                </c:pt>
                <c:pt idx="2">
                  <c:v>0.55674717951042496</c:v>
                </c:pt>
                <c:pt idx="3">
                  <c:v>0.862200605187734</c:v>
                </c:pt>
              </c:numCache>
            </c:numRef>
          </c:val>
          <c:extLst>
            <c:ext xmlns:c16="http://schemas.microsoft.com/office/drawing/2014/chart" uri="{C3380CC4-5D6E-409C-BE32-E72D297353CC}">
              <c16:uniqueId val="{0000001D-A674-44DE-B094-27C3D1C86157}"/>
            </c:ext>
          </c:extLst>
        </c:ser>
        <c:ser>
          <c:idx val="30"/>
          <c:order val="30"/>
          <c:tx>
            <c:strRef>
              <c:f>Sheet1!$AF$1</c:f>
              <c:strCache>
                <c:ptCount val="1"/>
                <c:pt idx="0">
                  <c:v>geberit_it</c:v>
                </c:pt>
              </c:strCache>
            </c:strRef>
          </c:tx>
          <c:spPr>
            <a:solidFill>
              <a:schemeClr val="accent1">
                <a:lumMod val="50000"/>
              </a:schemeClr>
            </a:solidFill>
            <a:ln>
              <a:noFill/>
            </a:ln>
            <a:effectLst/>
          </c:spPr>
          <c:invertIfNegative val="0"/>
          <c:cat>
            <c:strRef>
              <c:f>Sheet1!$A$2:$A$5</c:f>
              <c:strCache>
                <c:ptCount val="4"/>
                <c:pt idx="0">
                  <c:v>Carousel</c:v>
                </c:pt>
                <c:pt idx="1">
                  <c:v>Image</c:v>
                </c:pt>
                <c:pt idx="2">
                  <c:v>Reel</c:v>
                </c:pt>
                <c:pt idx="3">
                  <c:v>Video</c:v>
                </c:pt>
              </c:strCache>
            </c:strRef>
          </c:cat>
          <c:val>
            <c:numRef>
              <c:f>Sheet1!$AF$2:$AF$5</c:f>
              <c:numCache>
                <c:formatCode>General</c:formatCode>
                <c:ptCount val="4"/>
                <c:pt idx="0">
                  <c:v>0.40782859978684799</c:v>
                </c:pt>
                <c:pt idx="1">
                  <c:v>0.30539781726788201</c:v>
                </c:pt>
                <c:pt idx="2">
                  <c:v>0.30858394950107798</c:v>
                </c:pt>
                <c:pt idx="3">
                  <c:v>0.35114246673674399</c:v>
                </c:pt>
              </c:numCache>
            </c:numRef>
          </c:val>
          <c:extLst>
            <c:ext xmlns:c16="http://schemas.microsoft.com/office/drawing/2014/chart" uri="{C3380CC4-5D6E-409C-BE32-E72D297353CC}">
              <c16:uniqueId val="{0000001E-A674-44DE-B094-27C3D1C86157}"/>
            </c:ext>
          </c:extLst>
        </c:ser>
        <c:ser>
          <c:idx val="31"/>
          <c:order val="31"/>
          <c:tx>
            <c:strRef>
              <c:f>Sheet1!$AG$1</c:f>
              <c:strCache>
                <c:ptCount val="1"/>
                <c:pt idx="0">
                  <c:v>geberit_norge</c:v>
                </c:pt>
              </c:strCache>
            </c:strRef>
          </c:tx>
          <c:spPr>
            <a:solidFill>
              <a:schemeClr val="accent2">
                <a:lumMod val="50000"/>
              </a:schemeClr>
            </a:solidFill>
            <a:ln>
              <a:noFill/>
            </a:ln>
            <a:effectLst/>
          </c:spPr>
          <c:invertIfNegative val="0"/>
          <c:cat>
            <c:strRef>
              <c:f>Sheet1!$A$2:$A$5</c:f>
              <c:strCache>
                <c:ptCount val="4"/>
                <c:pt idx="0">
                  <c:v>Carousel</c:v>
                </c:pt>
                <c:pt idx="1">
                  <c:v>Image</c:v>
                </c:pt>
                <c:pt idx="2">
                  <c:v>Reel</c:v>
                </c:pt>
                <c:pt idx="3">
                  <c:v>Video</c:v>
                </c:pt>
              </c:strCache>
            </c:strRef>
          </c:cat>
          <c:val>
            <c:numRef>
              <c:f>Sheet1!$AG$2:$AG$5</c:f>
              <c:numCache>
                <c:formatCode>General</c:formatCode>
                <c:ptCount val="4"/>
                <c:pt idx="0">
                  <c:v>0.67582944999417205</c:v>
                </c:pt>
                <c:pt idx="1">
                  <c:v>0.56807891838372404</c:v>
                </c:pt>
                <c:pt idx="2">
                  <c:v>0.42346836654182601</c:v>
                </c:pt>
                <c:pt idx="3">
                  <c:v>0.43247186116823999</c:v>
                </c:pt>
              </c:numCache>
            </c:numRef>
          </c:val>
          <c:extLst>
            <c:ext xmlns:c16="http://schemas.microsoft.com/office/drawing/2014/chart" uri="{C3380CC4-5D6E-409C-BE32-E72D297353CC}">
              <c16:uniqueId val="{0000001F-A674-44DE-B094-27C3D1C86157}"/>
            </c:ext>
          </c:extLst>
        </c:ser>
        <c:ser>
          <c:idx val="32"/>
          <c:order val="32"/>
          <c:tx>
            <c:strRef>
              <c:f>Sheet1!$AH$1</c:f>
              <c:strCache>
                <c:ptCount val="1"/>
                <c:pt idx="0">
                  <c:v>geberit_es</c:v>
                </c:pt>
              </c:strCache>
            </c:strRef>
          </c:tx>
          <c:spPr>
            <a:solidFill>
              <a:schemeClr val="accent3">
                <a:lumMod val="50000"/>
              </a:schemeClr>
            </a:solidFill>
            <a:ln>
              <a:noFill/>
            </a:ln>
            <a:effectLst/>
          </c:spPr>
          <c:invertIfNegative val="0"/>
          <c:cat>
            <c:strRef>
              <c:f>Sheet1!$A$2:$A$5</c:f>
              <c:strCache>
                <c:ptCount val="4"/>
                <c:pt idx="0">
                  <c:v>Carousel</c:v>
                </c:pt>
                <c:pt idx="1">
                  <c:v>Image</c:v>
                </c:pt>
                <c:pt idx="2">
                  <c:v>Reel</c:v>
                </c:pt>
                <c:pt idx="3">
                  <c:v>Video</c:v>
                </c:pt>
              </c:strCache>
            </c:strRef>
          </c:cat>
          <c:val>
            <c:numRef>
              <c:f>Sheet1!$AH$2:$AH$5</c:f>
              <c:numCache>
                <c:formatCode>General</c:formatCode>
                <c:ptCount val="4"/>
                <c:pt idx="0">
                  <c:v>1.2344720724681399</c:v>
                </c:pt>
                <c:pt idx="1">
                  <c:v>0.68547027833279195</c:v>
                </c:pt>
                <c:pt idx="2">
                  <c:v>0.71196048093047304</c:v>
                </c:pt>
                <c:pt idx="3">
                  <c:v>0.69393942694617405</c:v>
                </c:pt>
              </c:numCache>
            </c:numRef>
          </c:val>
          <c:extLst>
            <c:ext xmlns:c16="http://schemas.microsoft.com/office/drawing/2014/chart" uri="{C3380CC4-5D6E-409C-BE32-E72D297353CC}">
              <c16:uniqueId val="{00000020-A674-44DE-B094-27C3D1C86157}"/>
            </c:ext>
          </c:extLst>
        </c:ser>
        <c:ser>
          <c:idx val="33"/>
          <c:order val="33"/>
          <c:tx>
            <c:strRef>
              <c:f>Sheet1!$AI$1</c:f>
              <c:strCache>
                <c:ptCount val="1"/>
                <c:pt idx="0">
                  <c:v>geberit_at</c:v>
                </c:pt>
              </c:strCache>
            </c:strRef>
          </c:tx>
          <c:spPr>
            <a:solidFill>
              <a:schemeClr val="accent4">
                <a:lumMod val="50000"/>
              </a:schemeClr>
            </a:solidFill>
            <a:ln>
              <a:noFill/>
            </a:ln>
            <a:effectLst/>
          </c:spPr>
          <c:invertIfNegative val="0"/>
          <c:cat>
            <c:strRef>
              <c:f>Sheet1!$A$2:$A$5</c:f>
              <c:strCache>
                <c:ptCount val="4"/>
                <c:pt idx="0">
                  <c:v>Carousel</c:v>
                </c:pt>
                <c:pt idx="1">
                  <c:v>Image</c:v>
                </c:pt>
                <c:pt idx="2">
                  <c:v>Reel</c:v>
                </c:pt>
                <c:pt idx="3">
                  <c:v>Video</c:v>
                </c:pt>
              </c:strCache>
            </c:strRef>
          </c:cat>
          <c:val>
            <c:numRef>
              <c:f>Sheet1!$AI$2:$AI$5</c:f>
              <c:numCache>
                <c:formatCode>General</c:formatCode>
                <c:ptCount val="4"/>
                <c:pt idx="0">
                  <c:v>1.5687192322307599</c:v>
                </c:pt>
                <c:pt idx="1">
                  <c:v>1.37019881561195</c:v>
                </c:pt>
                <c:pt idx="2">
                  <c:v>0.96623293541010602</c:v>
                </c:pt>
                <c:pt idx="3">
                  <c:v>1.06513751419354</c:v>
                </c:pt>
              </c:numCache>
            </c:numRef>
          </c:val>
          <c:extLst>
            <c:ext xmlns:c16="http://schemas.microsoft.com/office/drawing/2014/chart" uri="{C3380CC4-5D6E-409C-BE32-E72D297353CC}">
              <c16:uniqueId val="{00000021-A674-44DE-B094-27C3D1C86157}"/>
            </c:ext>
          </c:extLst>
        </c:ser>
        <c:ser>
          <c:idx val="34"/>
          <c:order val="34"/>
          <c:tx>
            <c:strRef>
              <c:f>Sheet1!$AJ$1</c:f>
              <c:strCache>
                <c:ptCount val="1"/>
                <c:pt idx="0">
                  <c:v>geberit.rus</c:v>
                </c:pt>
              </c:strCache>
            </c:strRef>
          </c:tx>
          <c:spPr>
            <a:solidFill>
              <a:schemeClr val="accent5">
                <a:lumMod val="50000"/>
              </a:schemeClr>
            </a:solidFill>
            <a:ln>
              <a:noFill/>
            </a:ln>
            <a:effectLst/>
          </c:spPr>
          <c:invertIfNegative val="0"/>
          <c:cat>
            <c:strRef>
              <c:f>Sheet1!$A$2:$A$5</c:f>
              <c:strCache>
                <c:ptCount val="4"/>
                <c:pt idx="0">
                  <c:v>Carousel</c:v>
                </c:pt>
                <c:pt idx="1">
                  <c:v>Image</c:v>
                </c:pt>
                <c:pt idx="2">
                  <c:v>Reel</c:v>
                </c:pt>
                <c:pt idx="3">
                  <c:v>Video</c:v>
                </c:pt>
              </c:strCache>
            </c:strRef>
          </c:cat>
          <c:val>
            <c:numRef>
              <c:f>Sheet1!$AJ$2:$AJ$5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2-A674-44DE-B094-27C3D1C86157}"/>
            </c:ext>
          </c:extLst>
        </c:ser>
        <c:ser>
          <c:idx val="35"/>
          <c:order val="35"/>
          <c:tx>
            <c:strRef>
              <c:f>Sheet1!$AK$1</c:f>
              <c:strCache>
                <c:ptCount val="1"/>
                <c:pt idx="0">
                  <c:v>geberit_poland</c:v>
                </c:pt>
              </c:strCache>
            </c:strRef>
          </c:tx>
          <c:spPr>
            <a:solidFill>
              <a:schemeClr val="accent6">
                <a:lumMod val="50000"/>
              </a:schemeClr>
            </a:solidFill>
            <a:ln>
              <a:noFill/>
            </a:ln>
            <a:effectLst/>
          </c:spPr>
          <c:invertIfNegative val="0"/>
          <c:cat>
            <c:strRef>
              <c:f>Sheet1!$A$2:$A$5</c:f>
              <c:strCache>
                <c:ptCount val="4"/>
                <c:pt idx="0">
                  <c:v>Carousel</c:v>
                </c:pt>
                <c:pt idx="1">
                  <c:v>Image</c:v>
                </c:pt>
                <c:pt idx="2">
                  <c:v>Reel</c:v>
                </c:pt>
                <c:pt idx="3">
                  <c:v>Video</c:v>
                </c:pt>
              </c:strCache>
            </c:strRef>
          </c:cat>
          <c:val>
            <c:numRef>
              <c:f>Sheet1!$AK$2:$AK$5</c:f>
              <c:numCache>
                <c:formatCode>General</c:formatCode>
                <c:ptCount val="4"/>
                <c:pt idx="0">
                  <c:v>0.73329411595162397</c:v>
                </c:pt>
                <c:pt idx="1">
                  <c:v>0.53616268912575804</c:v>
                </c:pt>
                <c:pt idx="2">
                  <c:v>0.25837868230184002</c:v>
                </c:pt>
                <c:pt idx="3">
                  <c:v>0.56896786323138404</c:v>
                </c:pt>
              </c:numCache>
            </c:numRef>
          </c:val>
          <c:extLst>
            <c:ext xmlns:c16="http://schemas.microsoft.com/office/drawing/2014/chart" uri="{C3380CC4-5D6E-409C-BE32-E72D297353CC}">
              <c16:uniqueId val="{00000023-A674-44DE-B094-27C3D1C86157}"/>
            </c:ext>
          </c:extLst>
        </c:ser>
        <c:ser>
          <c:idx val="36"/>
          <c:order val="36"/>
          <c:tx>
            <c:strRef>
              <c:f>Sheet1!$AL$1</c:f>
              <c:strCache>
                <c:ptCount val="1"/>
                <c:pt idx="0">
                  <c:v>geberit_pt</c:v>
                </c:pt>
              </c:strCache>
            </c:strRef>
          </c:tx>
          <c:spPr>
            <a:solidFill>
              <a:schemeClr val="accent1">
                <a:lumMod val="70000"/>
                <a:lumOff val="30000"/>
              </a:schemeClr>
            </a:solidFill>
            <a:ln>
              <a:noFill/>
            </a:ln>
            <a:effectLst/>
          </c:spPr>
          <c:invertIfNegative val="0"/>
          <c:cat>
            <c:strRef>
              <c:f>Sheet1!$A$2:$A$5</c:f>
              <c:strCache>
                <c:ptCount val="4"/>
                <c:pt idx="0">
                  <c:v>Carousel</c:v>
                </c:pt>
                <c:pt idx="1">
                  <c:v>Image</c:v>
                </c:pt>
                <c:pt idx="2">
                  <c:v>Reel</c:v>
                </c:pt>
                <c:pt idx="3">
                  <c:v>Video</c:v>
                </c:pt>
              </c:strCache>
            </c:strRef>
          </c:cat>
          <c:val>
            <c:numRef>
              <c:f>Sheet1!$AL$2:$AL$5</c:f>
              <c:numCache>
                <c:formatCode>General</c:formatCode>
                <c:ptCount val="4"/>
                <c:pt idx="0">
                  <c:v>0.85100573868310003</c:v>
                </c:pt>
                <c:pt idx="1">
                  <c:v>0.50988987665181895</c:v>
                </c:pt>
                <c:pt idx="2">
                  <c:v>0.52429380433879602</c:v>
                </c:pt>
                <c:pt idx="3">
                  <c:v>0.52399604964955204</c:v>
                </c:pt>
              </c:numCache>
            </c:numRef>
          </c:val>
          <c:extLst>
            <c:ext xmlns:c16="http://schemas.microsoft.com/office/drawing/2014/chart" uri="{C3380CC4-5D6E-409C-BE32-E72D297353CC}">
              <c16:uniqueId val="{00000024-A674-44DE-B094-27C3D1C86157}"/>
            </c:ext>
          </c:extLst>
        </c:ser>
        <c:ser>
          <c:idx val="37"/>
          <c:order val="37"/>
          <c:tx>
            <c:strRef>
              <c:f>Sheet1!$AM$1</c:f>
              <c:strCache>
                <c:ptCount val="1"/>
                <c:pt idx="0">
                  <c:v>geberit_hr</c:v>
                </c:pt>
              </c:strCache>
            </c:strRef>
          </c:tx>
          <c:spPr>
            <a:solidFill>
              <a:schemeClr val="accent2">
                <a:lumMod val="70000"/>
                <a:lumOff val="30000"/>
              </a:schemeClr>
            </a:solidFill>
            <a:ln>
              <a:noFill/>
            </a:ln>
            <a:effectLst/>
          </c:spPr>
          <c:invertIfNegative val="0"/>
          <c:cat>
            <c:strRef>
              <c:f>Sheet1!$A$2:$A$5</c:f>
              <c:strCache>
                <c:ptCount val="4"/>
                <c:pt idx="0">
                  <c:v>Carousel</c:v>
                </c:pt>
                <c:pt idx="1">
                  <c:v>Image</c:v>
                </c:pt>
                <c:pt idx="2">
                  <c:v>Reel</c:v>
                </c:pt>
                <c:pt idx="3">
                  <c:v>Video</c:v>
                </c:pt>
              </c:strCache>
            </c:strRef>
          </c:cat>
          <c:val>
            <c:numRef>
              <c:f>Sheet1!$AM$2:$AM$5</c:f>
              <c:numCache>
                <c:formatCode>General</c:formatCode>
                <c:ptCount val="4"/>
                <c:pt idx="0">
                  <c:v>0</c:v>
                </c:pt>
                <c:pt idx="1">
                  <c:v>2.1355617455895999</c:v>
                </c:pt>
                <c:pt idx="2">
                  <c:v>0</c:v>
                </c:pt>
                <c:pt idx="3">
                  <c:v>0</c:v>
                </c:pt>
              </c:numCache>
            </c:numRef>
          </c:val>
          <c:extLst>
            <c:ext xmlns:c16="http://schemas.microsoft.com/office/drawing/2014/chart" uri="{C3380CC4-5D6E-409C-BE32-E72D297353CC}">
              <c16:uniqueId val="{00000025-A674-44DE-B094-27C3D1C86157}"/>
            </c:ext>
          </c:extLst>
        </c:ser>
        <c:ser>
          <c:idx val="38"/>
          <c:order val="38"/>
          <c:tx>
            <c:strRef>
              <c:f>Sheet1!$AN$1</c:f>
              <c:strCache>
                <c:ptCount val="1"/>
                <c:pt idx="0">
                  <c:v>hansgroheuk</c:v>
                </c:pt>
              </c:strCache>
            </c:strRef>
          </c:tx>
          <c:spPr>
            <a:solidFill>
              <a:schemeClr val="accent3">
                <a:lumMod val="70000"/>
                <a:lumOff val="30000"/>
              </a:schemeClr>
            </a:solidFill>
            <a:ln>
              <a:noFill/>
            </a:ln>
            <a:effectLst/>
          </c:spPr>
          <c:invertIfNegative val="0"/>
          <c:cat>
            <c:strRef>
              <c:f>Sheet1!$A$2:$A$5</c:f>
              <c:strCache>
                <c:ptCount val="4"/>
                <c:pt idx="0">
                  <c:v>Carousel</c:v>
                </c:pt>
                <c:pt idx="1">
                  <c:v>Image</c:v>
                </c:pt>
                <c:pt idx="2">
                  <c:v>Reel</c:v>
                </c:pt>
                <c:pt idx="3">
                  <c:v>Video</c:v>
                </c:pt>
              </c:strCache>
            </c:strRef>
          </c:cat>
          <c:val>
            <c:numRef>
              <c:f>Sheet1!$AN$2:$AN$5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6-A674-44DE-B094-27C3D1C86157}"/>
            </c:ext>
          </c:extLst>
        </c:ser>
        <c:ser>
          <c:idx val="39"/>
          <c:order val="39"/>
          <c:tx>
            <c:strRef>
              <c:f>Sheet1!$AO$1</c:f>
              <c:strCache>
                <c:ptCount val="1"/>
                <c:pt idx="0">
                  <c:v>hansgrohe.belgium</c:v>
                </c:pt>
              </c:strCache>
            </c:strRef>
          </c:tx>
          <c:spPr>
            <a:solidFill>
              <a:schemeClr val="accent4">
                <a:lumMod val="70000"/>
                <a:lumOff val="30000"/>
              </a:schemeClr>
            </a:solidFill>
            <a:ln>
              <a:noFill/>
            </a:ln>
            <a:effectLst/>
          </c:spPr>
          <c:invertIfNegative val="0"/>
          <c:cat>
            <c:strRef>
              <c:f>Sheet1!$A$2:$A$5</c:f>
              <c:strCache>
                <c:ptCount val="4"/>
                <c:pt idx="0">
                  <c:v>Carousel</c:v>
                </c:pt>
                <c:pt idx="1">
                  <c:v>Image</c:v>
                </c:pt>
                <c:pt idx="2">
                  <c:v>Reel</c:v>
                </c:pt>
                <c:pt idx="3">
                  <c:v>Video</c:v>
                </c:pt>
              </c:strCache>
            </c:strRef>
          </c:cat>
          <c:val>
            <c:numRef>
              <c:f>Sheet1!$AO$2:$AO$5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7-A674-44DE-B094-27C3D1C86157}"/>
            </c:ext>
          </c:extLst>
        </c:ser>
        <c:ser>
          <c:idx val="40"/>
          <c:order val="40"/>
          <c:tx>
            <c:strRef>
              <c:f>Sheet1!$AP$1</c:f>
              <c:strCache>
                <c:ptCount val="1"/>
                <c:pt idx="0">
                  <c:v>hansgrohetr</c:v>
                </c:pt>
              </c:strCache>
            </c:strRef>
          </c:tx>
          <c:spPr>
            <a:solidFill>
              <a:schemeClr val="accent5">
                <a:lumMod val="70000"/>
                <a:lumOff val="30000"/>
              </a:schemeClr>
            </a:solidFill>
            <a:ln>
              <a:noFill/>
            </a:ln>
            <a:effectLst/>
          </c:spPr>
          <c:invertIfNegative val="0"/>
          <c:cat>
            <c:strRef>
              <c:f>Sheet1!$A$2:$A$5</c:f>
              <c:strCache>
                <c:ptCount val="4"/>
                <c:pt idx="0">
                  <c:v>Carousel</c:v>
                </c:pt>
                <c:pt idx="1">
                  <c:v>Image</c:v>
                </c:pt>
                <c:pt idx="2">
                  <c:v>Reel</c:v>
                </c:pt>
                <c:pt idx="3">
                  <c:v>Video</c:v>
                </c:pt>
              </c:strCache>
            </c:strRef>
          </c:cat>
          <c:val>
            <c:numRef>
              <c:f>Sheet1!$AP$2:$AP$5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8-A674-44DE-B094-27C3D1C86157}"/>
            </c:ext>
          </c:extLst>
        </c:ser>
        <c:ser>
          <c:idx val="41"/>
          <c:order val="41"/>
          <c:tx>
            <c:strRef>
              <c:f>Sheet1!$AQ$1</c:f>
              <c:strCache>
                <c:ptCount val="1"/>
                <c:pt idx="0">
                  <c:v>hansgrohe_france</c:v>
                </c:pt>
              </c:strCache>
            </c:strRef>
          </c:tx>
          <c:spPr>
            <a:solidFill>
              <a:schemeClr val="accent6">
                <a:lumMod val="70000"/>
                <a:lumOff val="30000"/>
              </a:schemeClr>
            </a:solidFill>
            <a:ln>
              <a:noFill/>
            </a:ln>
            <a:effectLst/>
          </c:spPr>
          <c:invertIfNegative val="0"/>
          <c:cat>
            <c:strRef>
              <c:f>Sheet1!$A$2:$A$5</c:f>
              <c:strCache>
                <c:ptCount val="4"/>
                <c:pt idx="0">
                  <c:v>Carousel</c:v>
                </c:pt>
                <c:pt idx="1">
                  <c:v>Image</c:v>
                </c:pt>
                <c:pt idx="2">
                  <c:v>Reel</c:v>
                </c:pt>
                <c:pt idx="3">
                  <c:v>Video</c:v>
                </c:pt>
              </c:strCache>
            </c:strRef>
          </c:cat>
          <c:val>
            <c:numRef>
              <c:f>Sheet1!$AQ$2:$AQ$5</c:f>
              <c:numCache>
                <c:formatCode>General</c:formatCode>
                <c:ptCount val="4"/>
                <c:pt idx="0">
                  <c:v>0.53623707562151102</c:v>
                </c:pt>
                <c:pt idx="1">
                  <c:v>0.70195100722063897</c:v>
                </c:pt>
                <c:pt idx="2">
                  <c:v>0.311083243600349</c:v>
                </c:pt>
                <c:pt idx="3">
                  <c:v>0.43090917032517001</c:v>
                </c:pt>
              </c:numCache>
            </c:numRef>
          </c:val>
          <c:extLst>
            <c:ext xmlns:c16="http://schemas.microsoft.com/office/drawing/2014/chart" uri="{C3380CC4-5D6E-409C-BE32-E72D297353CC}">
              <c16:uniqueId val="{00000029-A674-44DE-B094-27C3D1C86157}"/>
            </c:ext>
          </c:extLst>
        </c:ser>
        <c:ser>
          <c:idx val="42"/>
          <c:order val="42"/>
          <c:tx>
            <c:strRef>
              <c:f>Sheet1!$AR$1</c:f>
              <c:strCache>
                <c:ptCount val="1"/>
                <c:pt idx="0">
                  <c:v>hansgrohe.hungary</c:v>
                </c:pt>
              </c:strCache>
            </c:strRef>
          </c:tx>
          <c:spPr>
            <a:solidFill>
              <a:schemeClr val="accent1">
                <a:lumMod val="70000"/>
              </a:schemeClr>
            </a:solidFill>
            <a:ln>
              <a:noFill/>
            </a:ln>
            <a:effectLst/>
          </c:spPr>
          <c:invertIfNegative val="0"/>
          <c:cat>
            <c:strRef>
              <c:f>Sheet1!$A$2:$A$5</c:f>
              <c:strCache>
                <c:ptCount val="4"/>
                <c:pt idx="0">
                  <c:v>Carousel</c:v>
                </c:pt>
                <c:pt idx="1">
                  <c:v>Image</c:v>
                </c:pt>
                <c:pt idx="2">
                  <c:v>Reel</c:v>
                </c:pt>
                <c:pt idx="3">
                  <c:v>Video</c:v>
                </c:pt>
              </c:strCache>
            </c:strRef>
          </c:cat>
          <c:val>
            <c:numRef>
              <c:f>Sheet1!$AR$2:$AR$5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A-A674-44DE-B094-27C3D1C86157}"/>
            </c:ext>
          </c:extLst>
        </c:ser>
        <c:ser>
          <c:idx val="43"/>
          <c:order val="43"/>
          <c:tx>
            <c:strRef>
              <c:f>Sheet1!$AS$1</c:f>
              <c:strCache>
                <c:ptCount val="1"/>
                <c:pt idx="0">
                  <c:v>hansgrohe_nl</c:v>
                </c:pt>
              </c:strCache>
            </c:strRef>
          </c:tx>
          <c:spPr>
            <a:solidFill>
              <a:schemeClr val="accent2">
                <a:lumMod val="70000"/>
              </a:schemeClr>
            </a:solidFill>
            <a:ln>
              <a:noFill/>
            </a:ln>
            <a:effectLst/>
          </c:spPr>
          <c:invertIfNegative val="0"/>
          <c:cat>
            <c:strRef>
              <c:f>Sheet1!$A$2:$A$5</c:f>
              <c:strCache>
                <c:ptCount val="4"/>
                <c:pt idx="0">
                  <c:v>Carousel</c:v>
                </c:pt>
                <c:pt idx="1">
                  <c:v>Image</c:v>
                </c:pt>
                <c:pt idx="2">
                  <c:v>Reel</c:v>
                </c:pt>
                <c:pt idx="3">
                  <c:v>Video</c:v>
                </c:pt>
              </c:strCache>
            </c:strRef>
          </c:cat>
          <c:val>
            <c:numRef>
              <c:f>Sheet1!$AS$2:$AS$5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B-A674-44DE-B094-27C3D1C86157}"/>
            </c:ext>
          </c:extLst>
        </c:ser>
        <c:ser>
          <c:idx val="44"/>
          <c:order val="44"/>
          <c:tx>
            <c:strRef>
              <c:f>Sheet1!$AT$1</c:f>
              <c:strCache>
                <c:ptCount val="1"/>
                <c:pt idx="0">
                  <c:v>hansgroheru</c:v>
                </c:pt>
              </c:strCache>
            </c:strRef>
          </c:tx>
          <c:spPr>
            <a:solidFill>
              <a:schemeClr val="accent3">
                <a:lumMod val="70000"/>
              </a:schemeClr>
            </a:solidFill>
            <a:ln>
              <a:noFill/>
            </a:ln>
            <a:effectLst/>
          </c:spPr>
          <c:invertIfNegative val="0"/>
          <c:cat>
            <c:strRef>
              <c:f>Sheet1!$A$2:$A$5</c:f>
              <c:strCache>
                <c:ptCount val="4"/>
                <c:pt idx="0">
                  <c:v>Carousel</c:v>
                </c:pt>
                <c:pt idx="1">
                  <c:v>Image</c:v>
                </c:pt>
                <c:pt idx="2">
                  <c:v>Reel</c:v>
                </c:pt>
                <c:pt idx="3">
                  <c:v>Video</c:v>
                </c:pt>
              </c:strCache>
            </c:strRef>
          </c:cat>
          <c:val>
            <c:numRef>
              <c:f>Sheet1!$AT$2:$AT$5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2C-A674-44DE-B094-27C3D1C86157}"/>
            </c:ext>
          </c:extLst>
        </c:ser>
        <c:ser>
          <c:idx val="45"/>
          <c:order val="45"/>
          <c:tx>
            <c:strRef>
              <c:f>Sheet1!$AU$1</c:f>
              <c:strCache>
                <c:ptCount val="1"/>
                <c:pt idx="0">
                  <c:v>grohe_it</c:v>
                </c:pt>
              </c:strCache>
            </c:strRef>
          </c:tx>
          <c:spPr>
            <a:solidFill>
              <a:schemeClr val="accent4">
                <a:lumMod val="70000"/>
              </a:schemeClr>
            </a:solidFill>
            <a:ln>
              <a:noFill/>
            </a:ln>
            <a:effectLst/>
          </c:spPr>
          <c:invertIfNegative val="0"/>
          <c:cat>
            <c:strRef>
              <c:f>Sheet1!$A$2:$A$5</c:f>
              <c:strCache>
                <c:ptCount val="4"/>
                <c:pt idx="0">
                  <c:v>Carousel</c:v>
                </c:pt>
                <c:pt idx="1">
                  <c:v>Image</c:v>
                </c:pt>
                <c:pt idx="2">
                  <c:v>Reel</c:v>
                </c:pt>
                <c:pt idx="3">
                  <c:v>Video</c:v>
                </c:pt>
              </c:strCache>
            </c:strRef>
          </c:cat>
          <c:val>
            <c:numRef>
              <c:f>Sheet1!$AU$2:$AU$5</c:f>
              <c:numCache>
                <c:formatCode>General</c:formatCode>
                <c:ptCount val="4"/>
                <c:pt idx="0">
                  <c:v>0.32463124575473401</c:v>
                </c:pt>
                <c:pt idx="1">
                  <c:v>0.258746179083929</c:v>
                </c:pt>
                <c:pt idx="2">
                  <c:v>0.331370315784841</c:v>
                </c:pt>
                <c:pt idx="3">
                  <c:v>0.38894405825884998</c:v>
                </c:pt>
              </c:numCache>
            </c:numRef>
          </c:val>
          <c:extLst>
            <c:ext xmlns:c16="http://schemas.microsoft.com/office/drawing/2014/chart" uri="{C3380CC4-5D6E-409C-BE32-E72D297353CC}">
              <c16:uniqueId val="{0000002D-A674-44DE-B094-27C3D1C86157}"/>
            </c:ext>
          </c:extLst>
        </c:ser>
        <c:ser>
          <c:idx val="46"/>
          <c:order val="46"/>
          <c:tx>
            <c:strRef>
              <c:f>Sheet1!$AV$1</c:f>
              <c:strCache>
                <c:ptCount val="1"/>
                <c:pt idx="0">
                  <c:v>grohe.es</c:v>
                </c:pt>
              </c:strCache>
            </c:strRef>
          </c:tx>
          <c:spPr>
            <a:solidFill>
              <a:schemeClr val="accent5">
                <a:lumMod val="70000"/>
              </a:schemeClr>
            </a:solidFill>
            <a:ln>
              <a:noFill/>
            </a:ln>
            <a:effectLst/>
          </c:spPr>
          <c:invertIfNegative val="0"/>
          <c:cat>
            <c:strRef>
              <c:f>Sheet1!$A$2:$A$5</c:f>
              <c:strCache>
                <c:ptCount val="4"/>
                <c:pt idx="0">
                  <c:v>Carousel</c:v>
                </c:pt>
                <c:pt idx="1">
                  <c:v>Image</c:v>
                </c:pt>
                <c:pt idx="2">
                  <c:v>Reel</c:v>
                </c:pt>
                <c:pt idx="3">
                  <c:v>Video</c:v>
                </c:pt>
              </c:strCache>
            </c:strRef>
          </c:cat>
          <c:val>
            <c:numRef>
              <c:f>Sheet1!$AV$2:$AV$5</c:f>
              <c:numCache>
                <c:formatCode>General</c:formatCode>
                <c:ptCount val="4"/>
                <c:pt idx="0">
                  <c:v>0.46993962983745702</c:v>
                </c:pt>
                <c:pt idx="1">
                  <c:v>0.41509500836347801</c:v>
                </c:pt>
                <c:pt idx="2">
                  <c:v>0.34295115325091002</c:v>
                </c:pt>
                <c:pt idx="3">
                  <c:v>3.6396056531819898</c:v>
                </c:pt>
              </c:numCache>
            </c:numRef>
          </c:val>
          <c:extLst>
            <c:ext xmlns:c16="http://schemas.microsoft.com/office/drawing/2014/chart" uri="{C3380CC4-5D6E-409C-BE32-E72D297353CC}">
              <c16:uniqueId val="{0000002E-A674-44DE-B094-27C3D1C86157}"/>
            </c:ext>
          </c:extLst>
        </c:ser>
        <c:ser>
          <c:idx val="47"/>
          <c:order val="47"/>
          <c:tx>
            <c:strRef>
              <c:f>Sheet1!$AW$1</c:f>
              <c:strCache>
                <c:ptCount val="1"/>
                <c:pt idx="0">
                  <c:v>grohekz</c:v>
                </c:pt>
              </c:strCache>
            </c:strRef>
          </c:tx>
          <c:spPr>
            <a:solidFill>
              <a:schemeClr val="accent6">
                <a:lumMod val="70000"/>
              </a:schemeClr>
            </a:solidFill>
            <a:ln>
              <a:noFill/>
            </a:ln>
            <a:effectLst/>
          </c:spPr>
          <c:invertIfNegative val="0"/>
          <c:cat>
            <c:strRef>
              <c:f>Sheet1!$A$2:$A$5</c:f>
              <c:strCache>
                <c:ptCount val="4"/>
                <c:pt idx="0">
                  <c:v>Carousel</c:v>
                </c:pt>
                <c:pt idx="1">
                  <c:v>Image</c:v>
                </c:pt>
                <c:pt idx="2">
                  <c:v>Reel</c:v>
                </c:pt>
                <c:pt idx="3">
                  <c:v>Video</c:v>
                </c:pt>
              </c:strCache>
            </c:strRef>
          </c:cat>
          <c:val>
            <c:numRef>
              <c:f>Sheet1!$AW$2:$AW$5</c:f>
              <c:numCache>
                <c:formatCode>General</c:formatCode>
                <c:ptCount val="4"/>
                <c:pt idx="0">
                  <c:v>1.17502776386216</c:v>
                </c:pt>
                <c:pt idx="1">
                  <c:v>1.0684979546736699</c:v>
                </c:pt>
                <c:pt idx="2">
                  <c:v>2.2510908776189802</c:v>
                </c:pt>
                <c:pt idx="3">
                  <c:v>2.6186758853963399</c:v>
                </c:pt>
              </c:numCache>
            </c:numRef>
          </c:val>
          <c:extLst>
            <c:ext xmlns:c16="http://schemas.microsoft.com/office/drawing/2014/chart" uri="{C3380CC4-5D6E-409C-BE32-E72D297353CC}">
              <c16:uniqueId val="{0000002F-A674-44DE-B094-27C3D1C86157}"/>
            </c:ext>
          </c:extLst>
        </c:ser>
        <c:ser>
          <c:idx val="48"/>
          <c:order val="48"/>
          <c:tx>
            <c:strRef>
              <c:f>Sheet1!$AX$1</c:f>
              <c:strCache>
                <c:ptCount val="1"/>
                <c:pt idx="0">
                  <c:v>grohe_canada</c:v>
                </c:pt>
              </c:strCache>
            </c:strRef>
          </c:tx>
          <c:spPr>
            <a:solidFill>
              <a:schemeClr val="accent1">
                <a:lumMod val="50000"/>
                <a:lumOff val="50000"/>
              </a:schemeClr>
            </a:solidFill>
            <a:ln>
              <a:noFill/>
            </a:ln>
            <a:effectLst/>
          </c:spPr>
          <c:invertIfNegative val="0"/>
          <c:cat>
            <c:strRef>
              <c:f>Sheet1!$A$2:$A$5</c:f>
              <c:strCache>
                <c:ptCount val="4"/>
                <c:pt idx="0">
                  <c:v>Carousel</c:v>
                </c:pt>
                <c:pt idx="1">
                  <c:v>Image</c:v>
                </c:pt>
                <c:pt idx="2">
                  <c:v>Reel</c:v>
                </c:pt>
                <c:pt idx="3">
                  <c:v>Video</c:v>
                </c:pt>
              </c:strCache>
            </c:strRef>
          </c:cat>
          <c:val>
            <c:numRef>
              <c:f>Sheet1!$AX$2:$AX$5</c:f>
              <c:numCache>
                <c:formatCode>General</c:formatCode>
                <c:ptCount val="4"/>
                <c:pt idx="0">
                  <c:v>0.285819160209971</c:v>
                </c:pt>
                <c:pt idx="1">
                  <c:v>0.251840703500679</c:v>
                </c:pt>
                <c:pt idx="2">
                  <c:v>0.33276939779387199</c:v>
                </c:pt>
                <c:pt idx="3">
                  <c:v>0.19796804681055</c:v>
                </c:pt>
              </c:numCache>
            </c:numRef>
          </c:val>
          <c:extLst>
            <c:ext xmlns:c16="http://schemas.microsoft.com/office/drawing/2014/chart" uri="{C3380CC4-5D6E-409C-BE32-E72D297353CC}">
              <c16:uniqueId val="{00000030-A674-44DE-B094-27C3D1C86157}"/>
            </c:ext>
          </c:extLst>
        </c:ser>
        <c:ser>
          <c:idx val="49"/>
          <c:order val="49"/>
          <c:tx>
            <c:strRef>
              <c:f>Sheet1!$AY$1</c:f>
              <c:strCache>
                <c:ptCount val="1"/>
                <c:pt idx="0">
                  <c:v>grohe_pt</c:v>
                </c:pt>
              </c:strCache>
            </c:strRef>
          </c:tx>
          <c:spPr>
            <a:solidFill>
              <a:schemeClr val="accent2">
                <a:lumMod val="50000"/>
                <a:lumOff val="50000"/>
              </a:schemeClr>
            </a:solidFill>
            <a:ln>
              <a:noFill/>
            </a:ln>
            <a:effectLst/>
          </c:spPr>
          <c:invertIfNegative val="0"/>
          <c:cat>
            <c:strRef>
              <c:f>Sheet1!$A$2:$A$5</c:f>
              <c:strCache>
                <c:ptCount val="4"/>
                <c:pt idx="0">
                  <c:v>Carousel</c:v>
                </c:pt>
                <c:pt idx="1">
                  <c:v>Image</c:v>
                </c:pt>
                <c:pt idx="2">
                  <c:v>Reel</c:v>
                </c:pt>
                <c:pt idx="3">
                  <c:v>Video</c:v>
                </c:pt>
              </c:strCache>
            </c:strRef>
          </c:cat>
          <c:val>
            <c:numRef>
              <c:f>Sheet1!$AY$2:$AY$5</c:f>
              <c:numCache>
                <c:formatCode>General</c:formatCode>
                <c:ptCount val="4"/>
                <c:pt idx="0">
                  <c:v>1.22211817498342</c:v>
                </c:pt>
                <c:pt idx="1">
                  <c:v>0.85167116043402802</c:v>
                </c:pt>
                <c:pt idx="2">
                  <c:v>0.96401501055339001</c:v>
                </c:pt>
                <c:pt idx="3">
                  <c:v>1.3222453511535901</c:v>
                </c:pt>
              </c:numCache>
            </c:numRef>
          </c:val>
          <c:extLst>
            <c:ext xmlns:c16="http://schemas.microsoft.com/office/drawing/2014/chart" uri="{C3380CC4-5D6E-409C-BE32-E72D297353CC}">
              <c16:uniqueId val="{00000031-A674-44DE-B094-27C3D1C86157}"/>
            </c:ext>
          </c:extLst>
        </c:ser>
        <c:ser>
          <c:idx val="50"/>
          <c:order val="50"/>
          <c:tx>
            <c:strRef>
              <c:f>Sheet1!$AZ$1</c:f>
              <c:strCache>
                <c:ptCount val="1"/>
                <c:pt idx="0">
                  <c:v>grohe.israel</c:v>
                </c:pt>
              </c:strCache>
            </c:strRef>
          </c:tx>
          <c:spPr>
            <a:solidFill>
              <a:schemeClr val="accent3">
                <a:lumMod val="50000"/>
                <a:lumOff val="50000"/>
              </a:schemeClr>
            </a:solidFill>
            <a:ln>
              <a:noFill/>
            </a:ln>
            <a:effectLst/>
          </c:spPr>
          <c:invertIfNegative val="0"/>
          <c:cat>
            <c:strRef>
              <c:f>Sheet1!$A$2:$A$5</c:f>
              <c:strCache>
                <c:ptCount val="4"/>
                <c:pt idx="0">
                  <c:v>Carousel</c:v>
                </c:pt>
                <c:pt idx="1">
                  <c:v>Image</c:v>
                </c:pt>
                <c:pt idx="2">
                  <c:v>Reel</c:v>
                </c:pt>
                <c:pt idx="3">
                  <c:v>Video</c:v>
                </c:pt>
              </c:strCache>
            </c:strRef>
          </c:cat>
          <c:val>
            <c:numRef>
              <c:f>Sheet1!$AZ$2:$AZ$5</c:f>
              <c:numCache>
                <c:formatCode>General</c:formatCode>
                <c:ptCount val="4"/>
                <c:pt idx="0">
                  <c:v>0.31257746137648401</c:v>
                </c:pt>
                <c:pt idx="1">
                  <c:v>0.45866338724590999</c:v>
                </c:pt>
                <c:pt idx="2">
                  <c:v>0.20304929806772401</c:v>
                </c:pt>
                <c:pt idx="3">
                  <c:v>0.46648692785237</c:v>
                </c:pt>
              </c:numCache>
            </c:numRef>
          </c:val>
          <c:extLst>
            <c:ext xmlns:c16="http://schemas.microsoft.com/office/drawing/2014/chart" uri="{C3380CC4-5D6E-409C-BE32-E72D297353CC}">
              <c16:uniqueId val="{00000032-A674-44DE-B094-27C3D1C86157}"/>
            </c:ext>
          </c:extLst>
        </c:ser>
        <c:ser>
          <c:idx val="51"/>
          <c:order val="51"/>
          <c:tx>
            <c:strRef>
              <c:f>Sheet1!$BA$1</c:f>
              <c:strCache>
                <c:ptCount val="1"/>
                <c:pt idx="0">
                  <c:v>grohe_hu</c:v>
                </c:pt>
              </c:strCache>
            </c:strRef>
          </c:tx>
          <c:spPr>
            <a:solidFill>
              <a:schemeClr val="accent4">
                <a:lumMod val="50000"/>
                <a:lumOff val="50000"/>
              </a:schemeClr>
            </a:solidFill>
            <a:ln>
              <a:noFill/>
            </a:ln>
            <a:effectLst/>
          </c:spPr>
          <c:invertIfNegative val="0"/>
          <c:cat>
            <c:strRef>
              <c:f>Sheet1!$A$2:$A$5</c:f>
              <c:strCache>
                <c:ptCount val="4"/>
                <c:pt idx="0">
                  <c:v>Carousel</c:v>
                </c:pt>
                <c:pt idx="1">
                  <c:v>Image</c:v>
                </c:pt>
                <c:pt idx="2">
                  <c:v>Reel</c:v>
                </c:pt>
                <c:pt idx="3">
                  <c:v>Video</c:v>
                </c:pt>
              </c:strCache>
            </c:strRef>
          </c:cat>
          <c:val>
            <c:numRef>
              <c:f>Sheet1!$BA$2:$BA$5</c:f>
              <c:numCache>
                <c:formatCode>General</c:formatCode>
                <c:ptCount val="4"/>
                <c:pt idx="0">
                  <c:v>0.67974622818234898</c:v>
                </c:pt>
                <c:pt idx="1">
                  <c:v>3.6477574837028999</c:v>
                </c:pt>
                <c:pt idx="2">
                  <c:v>0.346765817474742</c:v>
                </c:pt>
                <c:pt idx="3">
                  <c:v>0.89570329383663005</c:v>
                </c:pt>
              </c:numCache>
            </c:numRef>
          </c:val>
          <c:extLst>
            <c:ext xmlns:c16="http://schemas.microsoft.com/office/drawing/2014/chart" uri="{C3380CC4-5D6E-409C-BE32-E72D297353CC}">
              <c16:uniqueId val="{00000033-A674-44DE-B094-27C3D1C86157}"/>
            </c:ext>
          </c:extLst>
        </c:ser>
        <c:ser>
          <c:idx val="52"/>
          <c:order val="52"/>
          <c:tx>
            <c:strRef>
              <c:f>Sheet1!$BB$1</c:f>
              <c:strCache>
                <c:ptCount val="1"/>
                <c:pt idx="0">
                  <c:v>grohe_sverige</c:v>
                </c:pt>
              </c:strCache>
            </c:strRef>
          </c:tx>
          <c:spPr>
            <a:solidFill>
              <a:schemeClr val="accent5">
                <a:lumMod val="50000"/>
                <a:lumOff val="50000"/>
              </a:schemeClr>
            </a:solidFill>
            <a:ln>
              <a:noFill/>
            </a:ln>
            <a:effectLst/>
          </c:spPr>
          <c:invertIfNegative val="0"/>
          <c:cat>
            <c:strRef>
              <c:f>Sheet1!$A$2:$A$5</c:f>
              <c:strCache>
                <c:ptCount val="4"/>
                <c:pt idx="0">
                  <c:v>Carousel</c:v>
                </c:pt>
                <c:pt idx="1">
                  <c:v>Image</c:v>
                </c:pt>
                <c:pt idx="2">
                  <c:v>Reel</c:v>
                </c:pt>
                <c:pt idx="3">
                  <c:v>Video</c:v>
                </c:pt>
              </c:strCache>
            </c:strRef>
          </c:cat>
          <c:val>
            <c:numRef>
              <c:f>Sheet1!$BB$2:$BB$5</c:f>
              <c:numCache>
                <c:formatCode>General</c:formatCode>
                <c:ptCount val="4"/>
                <c:pt idx="0">
                  <c:v>1.3394580775492499</c:v>
                </c:pt>
                <c:pt idx="1">
                  <c:v>1.1479513638014001</c:v>
                </c:pt>
                <c:pt idx="2">
                  <c:v>0.79239513299725695</c:v>
                </c:pt>
                <c:pt idx="3">
                  <c:v>1.00449997822486</c:v>
                </c:pt>
              </c:numCache>
            </c:numRef>
          </c:val>
          <c:extLst>
            <c:ext xmlns:c16="http://schemas.microsoft.com/office/drawing/2014/chart" uri="{C3380CC4-5D6E-409C-BE32-E72D297353CC}">
              <c16:uniqueId val="{00000034-A674-44DE-B094-27C3D1C86157}"/>
            </c:ext>
          </c:extLst>
        </c:ser>
        <c:ser>
          <c:idx val="53"/>
          <c:order val="53"/>
          <c:tx>
            <c:strRef>
              <c:f>Sheet1!$BC$1</c:f>
              <c:strCache>
                <c:ptCount val="1"/>
                <c:pt idx="0">
                  <c:v>grohe_de Grohe_de</c:v>
                </c:pt>
              </c:strCache>
            </c:strRef>
          </c:tx>
          <c:spPr>
            <a:solidFill>
              <a:schemeClr val="accent6">
                <a:lumMod val="50000"/>
                <a:lumOff val="50000"/>
              </a:schemeClr>
            </a:solidFill>
            <a:ln>
              <a:noFill/>
            </a:ln>
            <a:effectLst/>
          </c:spPr>
          <c:invertIfNegative val="0"/>
          <c:cat>
            <c:strRef>
              <c:f>Sheet1!$A$2:$A$5</c:f>
              <c:strCache>
                <c:ptCount val="4"/>
                <c:pt idx="0">
                  <c:v>Carousel</c:v>
                </c:pt>
                <c:pt idx="1">
                  <c:v>Image</c:v>
                </c:pt>
                <c:pt idx="2">
                  <c:v>Reel</c:v>
                </c:pt>
                <c:pt idx="3">
                  <c:v>Video</c:v>
                </c:pt>
              </c:strCache>
            </c:strRef>
          </c:cat>
          <c:val>
            <c:numRef>
              <c:f>Sheet1!$BC$2:$BC$5</c:f>
              <c:numCache>
                <c:formatCode>General</c:formatCode>
                <c:ptCount val="4"/>
                <c:pt idx="0">
                  <c:v>1.0625016350185399</c:v>
                </c:pt>
                <c:pt idx="1">
                  <c:v>1.0663866643731099</c:v>
                </c:pt>
                <c:pt idx="2">
                  <c:v>0.97773737452725895</c:v>
                </c:pt>
                <c:pt idx="3">
                  <c:v>0.71420733744855402</c:v>
                </c:pt>
              </c:numCache>
            </c:numRef>
          </c:val>
          <c:extLst>
            <c:ext xmlns:c16="http://schemas.microsoft.com/office/drawing/2014/chart" uri="{C3380CC4-5D6E-409C-BE32-E72D297353CC}">
              <c16:uniqueId val="{00000035-A674-44DE-B094-27C3D1C86157}"/>
            </c:ext>
          </c:extLst>
        </c:ser>
        <c:ser>
          <c:idx val="54"/>
          <c:order val="54"/>
          <c:tx>
            <c:strRef>
              <c:f>Sheet1!$BD$1</c:f>
              <c:strCache>
                <c:ptCount val="1"/>
                <c:pt idx="0">
                  <c:v>grohe_gr</c:v>
                </c:pt>
              </c:strCache>
            </c:strRef>
          </c:tx>
          <c:spPr>
            <a:solidFill>
              <a:schemeClr val="accent1"/>
            </a:solidFill>
            <a:ln>
              <a:noFill/>
            </a:ln>
            <a:effectLst/>
          </c:spPr>
          <c:invertIfNegative val="0"/>
          <c:cat>
            <c:strRef>
              <c:f>Sheet1!$A$2:$A$5</c:f>
              <c:strCache>
                <c:ptCount val="4"/>
                <c:pt idx="0">
                  <c:v>Carousel</c:v>
                </c:pt>
                <c:pt idx="1">
                  <c:v>Image</c:v>
                </c:pt>
                <c:pt idx="2">
                  <c:v>Reel</c:v>
                </c:pt>
                <c:pt idx="3">
                  <c:v>Video</c:v>
                </c:pt>
              </c:strCache>
            </c:strRef>
          </c:cat>
          <c:val>
            <c:numRef>
              <c:f>Sheet1!$BD$2:$BD$5</c:f>
              <c:numCache>
                <c:formatCode>General</c:formatCode>
                <c:ptCount val="4"/>
                <c:pt idx="0">
                  <c:v>2.9827860976238401</c:v>
                </c:pt>
                <c:pt idx="1">
                  <c:v>20.207016065281501</c:v>
                </c:pt>
                <c:pt idx="2">
                  <c:v>1.5360367377235</c:v>
                </c:pt>
                <c:pt idx="3">
                  <c:v>1.33955943191134</c:v>
                </c:pt>
              </c:numCache>
            </c:numRef>
          </c:val>
          <c:extLst>
            <c:ext xmlns:c16="http://schemas.microsoft.com/office/drawing/2014/chart" uri="{C3380CC4-5D6E-409C-BE32-E72D297353CC}">
              <c16:uniqueId val="{00000036-A674-44DE-B094-27C3D1C86157}"/>
            </c:ext>
          </c:extLst>
        </c:ser>
        <c:ser>
          <c:idx val="55"/>
          <c:order val="55"/>
          <c:tx>
            <c:strRef>
              <c:f>Sheet1!$BE$1</c:f>
              <c:strCache>
                <c:ptCount val="1"/>
                <c:pt idx="0">
                  <c:v>grohe_kg</c:v>
                </c:pt>
              </c:strCache>
            </c:strRef>
          </c:tx>
          <c:spPr>
            <a:solidFill>
              <a:schemeClr val="accent2"/>
            </a:solidFill>
            <a:ln>
              <a:noFill/>
            </a:ln>
            <a:effectLst/>
          </c:spPr>
          <c:invertIfNegative val="0"/>
          <c:cat>
            <c:strRef>
              <c:f>Sheet1!$A$2:$A$5</c:f>
              <c:strCache>
                <c:ptCount val="4"/>
                <c:pt idx="0">
                  <c:v>Carousel</c:v>
                </c:pt>
                <c:pt idx="1">
                  <c:v>Image</c:v>
                </c:pt>
                <c:pt idx="2">
                  <c:v>Reel</c:v>
                </c:pt>
                <c:pt idx="3">
                  <c:v>Video</c:v>
                </c:pt>
              </c:strCache>
            </c:strRef>
          </c:cat>
          <c:val>
            <c:numRef>
              <c:f>Sheet1!$BE$2:$BE$5</c:f>
              <c:numCache>
                <c:formatCode>General</c:formatCode>
                <c:ptCount val="4"/>
                <c:pt idx="0">
                  <c:v>37.779972892855703</c:v>
                </c:pt>
                <c:pt idx="1">
                  <c:v>67.042451589489005</c:v>
                </c:pt>
                <c:pt idx="2">
                  <c:v>132.235816633262</c:v>
                </c:pt>
              </c:numCache>
            </c:numRef>
          </c:val>
          <c:extLst>
            <c:ext xmlns:c16="http://schemas.microsoft.com/office/drawing/2014/chart" uri="{C3380CC4-5D6E-409C-BE32-E72D297353CC}">
              <c16:uniqueId val="{00000037-A674-44DE-B094-27C3D1C86157}"/>
            </c:ext>
          </c:extLst>
        </c:ser>
        <c:ser>
          <c:idx val="56"/>
          <c:order val="56"/>
          <c:tx>
            <c:strRef>
              <c:f>Sheet1!$BF$1</c:f>
              <c:strCache>
                <c:ptCount val="1"/>
                <c:pt idx="0">
                  <c:v>grohe.ge</c:v>
                </c:pt>
              </c:strCache>
            </c:strRef>
          </c:tx>
          <c:spPr>
            <a:solidFill>
              <a:schemeClr val="accent3"/>
            </a:solidFill>
            <a:ln>
              <a:noFill/>
            </a:ln>
            <a:effectLst/>
          </c:spPr>
          <c:invertIfNegative val="0"/>
          <c:cat>
            <c:strRef>
              <c:f>Sheet1!$A$2:$A$5</c:f>
              <c:strCache>
                <c:ptCount val="4"/>
                <c:pt idx="0">
                  <c:v>Carousel</c:v>
                </c:pt>
                <c:pt idx="1">
                  <c:v>Image</c:v>
                </c:pt>
                <c:pt idx="2">
                  <c:v>Reel</c:v>
                </c:pt>
                <c:pt idx="3">
                  <c:v>Video</c:v>
                </c:pt>
              </c:strCache>
            </c:strRef>
          </c:cat>
          <c:val>
            <c:numRef>
              <c:f>Sheet1!$BF$2:$BF$5</c:f>
              <c:numCache>
                <c:formatCode>General</c:formatCode>
                <c:ptCount val="4"/>
                <c:pt idx="0">
                  <c:v>51.896366440926101</c:v>
                </c:pt>
                <c:pt idx="1">
                  <c:v>85.194899817850597</c:v>
                </c:pt>
                <c:pt idx="2">
                  <c:v>171.13397090572099</c:v>
                </c:pt>
                <c:pt idx="3">
                  <c:v>0</c:v>
                </c:pt>
              </c:numCache>
            </c:numRef>
          </c:val>
          <c:extLst>
            <c:ext xmlns:c16="http://schemas.microsoft.com/office/drawing/2014/chart" uri="{C3380CC4-5D6E-409C-BE32-E72D297353CC}">
              <c16:uniqueId val="{00000038-A674-44DE-B094-27C3D1C86157}"/>
            </c:ext>
          </c:extLst>
        </c:ser>
        <c:ser>
          <c:idx val="57"/>
          <c:order val="57"/>
          <c:tx>
            <c:strRef>
              <c:f>Sheet1!$BG$1</c:f>
              <c:strCache>
                <c:ptCount val="1"/>
                <c:pt idx="0">
                  <c:v>grohe.am</c:v>
                </c:pt>
              </c:strCache>
            </c:strRef>
          </c:tx>
          <c:spPr>
            <a:solidFill>
              <a:schemeClr val="accent4"/>
            </a:solidFill>
            <a:ln>
              <a:noFill/>
            </a:ln>
            <a:effectLst/>
          </c:spPr>
          <c:invertIfNegative val="0"/>
          <c:cat>
            <c:strRef>
              <c:f>Sheet1!$A$2:$A$5</c:f>
              <c:strCache>
                <c:ptCount val="4"/>
                <c:pt idx="0">
                  <c:v>Carousel</c:v>
                </c:pt>
                <c:pt idx="1">
                  <c:v>Image</c:v>
                </c:pt>
                <c:pt idx="2">
                  <c:v>Reel</c:v>
                </c:pt>
                <c:pt idx="3">
                  <c:v>Video</c:v>
                </c:pt>
              </c:strCache>
            </c:strRef>
          </c:cat>
          <c:val>
            <c:numRef>
              <c:f>Sheet1!$BG$2:$BG$5</c:f>
              <c:numCache>
                <c:formatCode>General</c:formatCode>
                <c:ptCount val="4"/>
                <c:pt idx="0">
                  <c:v>74.627484257937198</c:v>
                </c:pt>
                <c:pt idx="1">
                  <c:v>610.24651730478297</c:v>
                </c:pt>
                <c:pt idx="2">
                  <c:v>107.6250608303</c:v>
                </c:pt>
              </c:numCache>
            </c:numRef>
          </c:val>
          <c:extLst>
            <c:ext xmlns:c16="http://schemas.microsoft.com/office/drawing/2014/chart" uri="{C3380CC4-5D6E-409C-BE32-E72D297353CC}">
              <c16:uniqueId val="{00000039-A674-44DE-B094-27C3D1C86157}"/>
            </c:ext>
          </c:extLst>
        </c:ser>
        <c:ser>
          <c:idx val="58"/>
          <c:order val="58"/>
          <c:tx>
            <c:strRef>
              <c:f>Sheet1!$BH$1</c:f>
              <c:strCache>
                <c:ptCount val="1"/>
                <c:pt idx="0">
                  <c:v>grohe_bulgaria</c:v>
                </c:pt>
              </c:strCache>
            </c:strRef>
          </c:tx>
          <c:spPr>
            <a:solidFill>
              <a:schemeClr val="accent5"/>
            </a:solidFill>
            <a:ln>
              <a:noFill/>
            </a:ln>
            <a:effectLst/>
          </c:spPr>
          <c:invertIfNegative val="0"/>
          <c:cat>
            <c:strRef>
              <c:f>Sheet1!$A$2:$A$5</c:f>
              <c:strCache>
                <c:ptCount val="4"/>
                <c:pt idx="0">
                  <c:v>Carousel</c:v>
                </c:pt>
                <c:pt idx="1">
                  <c:v>Image</c:v>
                </c:pt>
                <c:pt idx="2">
                  <c:v>Reel</c:v>
                </c:pt>
                <c:pt idx="3">
                  <c:v>Video</c:v>
                </c:pt>
              </c:strCache>
            </c:strRef>
          </c:cat>
          <c:val>
            <c:numRef>
              <c:f>Sheet1!$BH$2:$BH$5</c:f>
              <c:numCache>
                <c:formatCode>General</c:formatCode>
                <c:ptCount val="4"/>
                <c:pt idx="0">
                  <c:v>0.41356393128214802</c:v>
                </c:pt>
                <c:pt idx="1">
                  <c:v>0.39318479288730102</c:v>
                </c:pt>
                <c:pt idx="2">
                  <c:v>0.26676828677453401</c:v>
                </c:pt>
              </c:numCache>
            </c:numRef>
          </c:val>
          <c:extLst>
            <c:ext xmlns:c16="http://schemas.microsoft.com/office/drawing/2014/chart" uri="{C3380CC4-5D6E-409C-BE32-E72D297353CC}">
              <c16:uniqueId val="{0000003A-A674-44DE-B094-27C3D1C86157}"/>
            </c:ext>
          </c:extLst>
        </c:ser>
        <c:ser>
          <c:idx val="59"/>
          <c:order val="59"/>
          <c:tx>
            <c:strRef>
              <c:f>Sheet1!$BI$1</c:f>
              <c:strCache>
                <c:ptCount val="1"/>
                <c:pt idx="0">
                  <c:v>grohe_finland</c:v>
                </c:pt>
              </c:strCache>
            </c:strRef>
          </c:tx>
          <c:spPr>
            <a:solidFill>
              <a:schemeClr val="accent6"/>
            </a:solidFill>
            <a:ln>
              <a:noFill/>
            </a:ln>
            <a:effectLst/>
          </c:spPr>
          <c:invertIfNegative val="0"/>
          <c:cat>
            <c:strRef>
              <c:f>Sheet1!$A$2:$A$5</c:f>
              <c:strCache>
                <c:ptCount val="4"/>
                <c:pt idx="0">
                  <c:v>Carousel</c:v>
                </c:pt>
                <c:pt idx="1">
                  <c:v>Image</c:v>
                </c:pt>
                <c:pt idx="2">
                  <c:v>Reel</c:v>
                </c:pt>
                <c:pt idx="3">
                  <c:v>Video</c:v>
                </c:pt>
              </c:strCache>
            </c:strRef>
          </c:cat>
          <c:val>
            <c:numRef>
              <c:f>Sheet1!$BI$2:$BI$5</c:f>
              <c:numCache>
                <c:formatCode>General</c:formatCode>
                <c:ptCount val="4"/>
                <c:pt idx="0">
                  <c:v>1.5259887342870799</c:v>
                </c:pt>
                <c:pt idx="1">
                  <c:v>1.3696972136437</c:v>
                </c:pt>
                <c:pt idx="2">
                  <c:v>0.89711330576148895</c:v>
                </c:pt>
              </c:numCache>
            </c:numRef>
          </c:val>
          <c:extLst>
            <c:ext xmlns:c16="http://schemas.microsoft.com/office/drawing/2014/chart" uri="{C3380CC4-5D6E-409C-BE32-E72D297353CC}">
              <c16:uniqueId val="{0000003B-A674-44DE-B094-27C3D1C86157}"/>
            </c:ext>
          </c:extLst>
        </c:ser>
        <c:ser>
          <c:idx val="60"/>
          <c:order val="60"/>
          <c:tx>
            <c:strRef>
              <c:f>Sheet1!$BJ$1</c:f>
              <c:strCache>
                <c:ptCount val="1"/>
                <c:pt idx="0">
                  <c:v>grohe_hr</c:v>
                </c:pt>
              </c:strCache>
            </c:strRef>
          </c:tx>
          <c:spPr>
            <a:solidFill>
              <a:schemeClr val="accent1">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Sheet1!$BJ$2:$BJ$5</c:f>
              <c:numCache>
                <c:formatCode>General</c:formatCode>
                <c:ptCount val="4"/>
                <c:pt idx="0">
                  <c:v>2.1130827021414</c:v>
                </c:pt>
                <c:pt idx="1">
                  <c:v>1.85850418661196</c:v>
                </c:pt>
                <c:pt idx="2">
                  <c:v>1.13851741941259</c:v>
                </c:pt>
                <c:pt idx="3">
                  <c:v>1.0799136069113999</c:v>
                </c:pt>
              </c:numCache>
            </c:numRef>
          </c:val>
          <c:extLst>
            <c:ext xmlns:c16="http://schemas.microsoft.com/office/drawing/2014/chart" uri="{C3380CC4-5D6E-409C-BE32-E72D297353CC}">
              <c16:uniqueId val="{0000003C-A674-44DE-B094-27C3D1C86157}"/>
            </c:ext>
          </c:extLst>
        </c:ser>
        <c:ser>
          <c:idx val="61"/>
          <c:order val="61"/>
          <c:tx>
            <c:strRef>
              <c:f>Sheet1!$BK$1</c:f>
              <c:strCache>
                <c:ptCount val="1"/>
                <c:pt idx="0">
                  <c:v>grohe_latvija</c:v>
                </c:pt>
              </c:strCache>
            </c:strRef>
          </c:tx>
          <c:spPr>
            <a:solidFill>
              <a:schemeClr val="accent2">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Sheet1!$BK$2:$BK$5</c:f>
              <c:numCache>
                <c:formatCode>General</c:formatCode>
                <c:ptCount val="4"/>
                <c:pt idx="0">
                  <c:v>0.40252975938976898</c:v>
                </c:pt>
                <c:pt idx="1">
                  <c:v>1.49530203466685</c:v>
                </c:pt>
                <c:pt idx="2">
                  <c:v>2.8682983450765702</c:v>
                </c:pt>
                <c:pt idx="3">
                  <c:v>0</c:v>
                </c:pt>
              </c:numCache>
            </c:numRef>
          </c:val>
          <c:extLst>
            <c:ext xmlns:c16="http://schemas.microsoft.com/office/drawing/2014/chart" uri="{C3380CC4-5D6E-409C-BE32-E72D297353CC}">
              <c16:uniqueId val="{0000003D-A674-44DE-B094-27C3D1C86157}"/>
            </c:ext>
          </c:extLst>
        </c:ser>
        <c:ser>
          <c:idx val="62"/>
          <c:order val="62"/>
          <c:tx>
            <c:strRef>
              <c:f>Sheet1!$BL$1</c:f>
              <c:strCache>
                <c:ptCount val="1"/>
                <c:pt idx="0">
                  <c:v>grohe_lietuva</c:v>
                </c:pt>
              </c:strCache>
            </c:strRef>
          </c:tx>
          <c:spPr>
            <a:solidFill>
              <a:schemeClr val="accent3">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Sheet1!$BL$2:$BL$5</c:f>
              <c:numCache>
                <c:formatCode>General</c:formatCode>
                <c:ptCount val="4"/>
                <c:pt idx="0">
                  <c:v>2.4661957582300098</c:v>
                </c:pt>
                <c:pt idx="1">
                  <c:v>1.61182761621222</c:v>
                </c:pt>
                <c:pt idx="2">
                  <c:v>0.64464883541320495</c:v>
                </c:pt>
                <c:pt idx="3">
                  <c:v>0.90636090636090705</c:v>
                </c:pt>
              </c:numCache>
            </c:numRef>
          </c:val>
          <c:extLst>
            <c:ext xmlns:c16="http://schemas.microsoft.com/office/drawing/2014/chart" uri="{C3380CC4-5D6E-409C-BE32-E72D297353CC}">
              <c16:uniqueId val="{0000003E-A674-44DE-B094-27C3D1C86157}"/>
            </c:ext>
          </c:extLst>
        </c:ser>
        <c:ser>
          <c:idx val="63"/>
          <c:order val="63"/>
          <c:tx>
            <c:strRef>
              <c:f>Sheet1!$BM$1</c:f>
              <c:strCache>
                <c:ptCount val="1"/>
                <c:pt idx="0">
                  <c:v>grohe_mongolia</c:v>
                </c:pt>
              </c:strCache>
            </c:strRef>
          </c:tx>
          <c:spPr>
            <a:solidFill>
              <a:schemeClr val="accent4">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Sheet1!$BM$2:$BM$5</c:f>
              <c:numCache>
                <c:formatCode>General</c:formatCode>
                <c:ptCount val="4"/>
                <c:pt idx="0">
                  <c:v>1.1411934616484001</c:v>
                </c:pt>
                <c:pt idx="1">
                  <c:v>0.88910040552685499</c:v>
                </c:pt>
                <c:pt idx="2">
                  <c:v>1.57423375379359</c:v>
                </c:pt>
                <c:pt idx="3">
                  <c:v>1.4265815615863999</c:v>
                </c:pt>
              </c:numCache>
            </c:numRef>
          </c:val>
          <c:extLst>
            <c:ext xmlns:c16="http://schemas.microsoft.com/office/drawing/2014/chart" uri="{C3380CC4-5D6E-409C-BE32-E72D297353CC}">
              <c16:uniqueId val="{0000003F-A674-44DE-B094-27C3D1C86157}"/>
            </c:ext>
          </c:extLst>
        </c:ser>
        <c:ser>
          <c:idx val="64"/>
          <c:order val="64"/>
          <c:tx>
            <c:strRef>
              <c:f>Sheet1!$BN$1</c:f>
              <c:strCache>
                <c:ptCount val="1"/>
                <c:pt idx="0">
                  <c:v>grohenwa</c:v>
                </c:pt>
              </c:strCache>
            </c:strRef>
          </c:tx>
          <c:spPr>
            <a:solidFill>
              <a:schemeClr val="accent5">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Sheet1!$BN$2:$BN$5</c:f>
              <c:numCache>
                <c:formatCode>General</c:formatCode>
                <c:ptCount val="4"/>
                <c:pt idx="0">
                  <c:v>0.38646178142009202</c:v>
                </c:pt>
                <c:pt idx="1">
                  <c:v>0.77689313938749105</c:v>
                </c:pt>
                <c:pt idx="2">
                  <c:v>0.285107211911383</c:v>
                </c:pt>
                <c:pt idx="3">
                  <c:v>0.83533920521115301</c:v>
                </c:pt>
              </c:numCache>
            </c:numRef>
          </c:val>
          <c:extLst>
            <c:ext xmlns:c16="http://schemas.microsoft.com/office/drawing/2014/chart" uri="{C3380CC4-5D6E-409C-BE32-E72D297353CC}">
              <c16:uniqueId val="{00000040-A674-44DE-B094-27C3D1C86157}"/>
            </c:ext>
          </c:extLst>
        </c:ser>
        <c:ser>
          <c:idx val="65"/>
          <c:order val="65"/>
          <c:tx>
            <c:strRef>
              <c:f>Sheet1!$BO$1</c:f>
              <c:strCache>
                <c:ptCount val="1"/>
                <c:pt idx="0">
                  <c:v>groheuzbekistan</c:v>
                </c:pt>
              </c:strCache>
            </c:strRef>
          </c:tx>
          <c:spPr>
            <a:solidFill>
              <a:schemeClr val="accent6">
                <a:lumMod val="60000"/>
              </a:schemeClr>
            </a:solidFill>
            <a:ln>
              <a:noFill/>
            </a:ln>
            <a:effectLst/>
          </c:spPr>
          <c:invertIfNegative val="0"/>
          <c:cat>
            <c:strRef>
              <c:f>Sheet1!$A$2:$A$5</c:f>
              <c:strCache>
                <c:ptCount val="4"/>
                <c:pt idx="0">
                  <c:v>Carousel</c:v>
                </c:pt>
                <c:pt idx="1">
                  <c:v>Image</c:v>
                </c:pt>
                <c:pt idx="2">
                  <c:v>Reel</c:v>
                </c:pt>
                <c:pt idx="3">
                  <c:v>Video</c:v>
                </c:pt>
              </c:strCache>
            </c:strRef>
          </c:cat>
          <c:val>
            <c:numRef>
              <c:f>Sheet1!$BO$2:$BO$5</c:f>
              <c:numCache>
                <c:formatCode>General</c:formatCode>
                <c:ptCount val="4"/>
                <c:pt idx="0">
                  <c:v>0.69090184401465904</c:v>
                </c:pt>
                <c:pt idx="1">
                  <c:v>0.72069971753387396</c:v>
                </c:pt>
                <c:pt idx="2">
                  <c:v>1.2230851732858501</c:v>
                </c:pt>
                <c:pt idx="3">
                  <c:v>0.876103488713463</c:v>
                </c:pt>
              </c:numCache>
            </c:numRef>
          </c:val>
          <c:extLst>
            <c:ext xmlns:c16="http://schemas.microsoft.com/office/drawing/2014/chart" uri="{C3380CC4-5D6E-409C-BE32-E72D297353CC}">
              <c16:uniqueId val="{00000041-A674-44DE-B094-27C3D1C86157}"/>
            </c:ext>
          </c:extLst>
        </c:ser>
        <c:ser>
          <c:idx val="66"/>
          <c:order val="66"/>
          <c:tx>
            <c:strRef>
              <c:f>Sheet1!$BP$1</c:f>
              <c:strCache>
                <c:ptCount val="1"/>
                <c:pt idx="0">
                  <c:v>lixilglobaldesign</c:v>
                </c:pt>
              </c:strCache>
            </c:strRef>
          </c:tx>
          <c:spPr>
            <a:solidFill>
              <a:schemeClr val="accent1">
                <a:lumMod val="80000"/>
                <a:lumOff val="20000"/>
              </a:schemeClr>
            </a:solidFill>
            <a:ln>
              <a:noFill/>
            </a:ln>
            <a:effectLst/>
          </c:spPr>
          <c:invertIfNegative val="0"/>
          <c:cat>
            <c:strRef>
              <c:f>Sheet1!$A$2:$A$5</c:f>
              <c:strCache>
                <c:ptCount val="4"/>
                <c:pt idx="0">
                  <c:v>Carousel</c:v>
                </c:pt>
                <c:pt idx="1">
                  <c:v>Image</c:v>
                </c:pt>
                <c:pt idx="2">
                  <c:v>Reel</c:v>
                </c:pt>
                <c:pt idx="3">
                  <c:v>Video</c:v>
                </c:pt>
              </c:strCache>
            </c:strRef>
          </c:cat>
          <c:val>
            <c:numRef>
              <c:f>Sheet1!$BP$2:$BP$5</c:f>
              <c:numCache>
                <c:formatCode>General</c:formatCode>
                <c:ptCount val="4"/>
                <c:pt idx="0">
                  <c:v>1.88552110798283</c:v>
                </c:pt>
                <c:pt idx="1">
                  <c:v>1.0537595999286</c:v>
                </c:pt>
                <c:pt idx="2">
                  <c:v>1.5961197881098399</c:v>
                </c:pt>
                <c:pt idx="3">
                  <c:v>0</c:v>
                </c:pt>
              </c:numCache>
            </c:numRef>
          </c:val>
          <c:extLst>
            <c:ext xmlns:c16="http://schemas.microsoft.com/office/drawing/2014/chart" uri="{C3380CC4-5D6E-409C-BE32-E72D297353CC}">
              <c16:uniqueId val="{00000042-A674-44DE-B094-27C3D1C86157}"/>
            </c:ext>
          </c:extLst>
        </c:ser>
        <c:dLbls>
          <c:showLegendKey val="0"/>
          <c:showVal val="0"/>
          <c:showCatName val="0"/>
          <c:showSerName val="0"/>
          <c:showPercent val="0"/>
          <c:showBubbleSize val="0"/>
        </c:dLbls>
        <c:gapWidth val="219"/>
        <c:overlap val="-27"/>
        <c:axId val="248168080"/>
        <c:axId val="248170048"/>
      </c:barChart>
      <c:catAx>
        <c:axId val="24816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70048"/>
        <c:crosses val="autoZero"/>
        <c:auto val="1"/>
        <c:lblAlgn val="ctr"/>
        <c:lblOffset val="100"/>
        <c:noMultiLvlLbl val="0"/>
      </c:catAx>
      <c:valAx>
        <c:axId val="24817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6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Sheet1!$A$2:$A$68</c:f>
              <c:strCache>
                <c:ptCount val="67"/>
                <c:pt idx="0">
                  <c:v>villeroyboch</c:v>
                </c:pt>
                <c:pt idx="1">
                  <c:v>duravit</c:v>
                </c:pt>
                <c:pt idx="2">
                  <c:v>geberit_group</c:v>
                </c:pt>
                <c:pt idx="3">
                  <c:v>grohe_global Grohe_Global</c:v>
                </c:pt>
                <c:pt idx="4">
                  <c:v>dxvluxury</c:v>
                </c:pt>
                <c:pt idx="5">
                  <c:v>american_standard</c:v>
                </c:pt>
                <c:pt idx="6">
                  <c:v>grohemena</c:v>
                </c:pt>
                <c:pt idx="7">
                  <c:v>grohe_romania Grohe RO</c:v>
                </c:pt>
                <c:pt idx="8">
                  <c:v>groheru Grohe RU</c:v>
                </c:pt>
                <c:pt idx="9">
                  <c:v>grohenl Grohe NL</c:v>
                </c:pt>
                <c:pt idx="10">
                  <c:v>grohe_uk UK</c:v>
                </c:pt>
                <c:pt idx="11">
                  <c:v>groheukraine Ukraine</c:v>
                </c:pt>
                <c:pt idx="12">
                  <c:v>grohe_norge Norway</c:v>
                </c:pt>
                <c:pt idx="13">
                  <c:v>groheturkiye</c:v>
                </c:pt>
                <c:pt idx="14">
                  <c:v>hansgrohe</c:v>
                </c:pt>
                <c:pt idx="15">
                  <c:v>dornbracht_official</c:v>
                </c:pt>
                <c:pt idx="16">
                  <c:v>lixil_official</c:v>
                </c:pt>
                <c:pt idx="17">
                  <c:v>grohe_belgium</c:v>
                </c:pt>
                <c:pt idx="18">
                  <c:v>grohe_polska</c:v>
                </c:pt>
                <c:pt idx="19">
                  <c:v>grohe_kazan</c:v>
                </c:pt>
                <c:pt idx="20">
                  <c:v>villeroyboches</c:v>
                </c:pt>
                <c:pt idx="21">
                  <c:v>grohe_fr</c:v>
                </c:pt>
                <c:pt idx="22">
                  <c:v>grohe_danmark</c:v>
                </c:pt>
                <c:pt idx="23">
                  <c:v>grohe_czsk Czsk</c:v>
                </c:pt>
                <c:pt idx="24">
                  <c:v>duravit_tr</c:v>
                </c:pt>
                <c:pt idx="25">
                  <c:v>geberit_fr</c:v>
                </c:pt>
                <c:pt idx="26">
                  <c:v>geberituk</c:v>
                </c:pt>
                <c:pt idx="27">
                  <c:v>geberitbe</c:v>
                </c:pt>
                <c:pt idx="28">
                  <c:v>geberit_de</c:v>
                </c:pt>
                <c:pt idx="29">
                  <c:v>geberit_ch</c:v>
                </c:pt>
                <c:pt idx="30">
                  <c:v>geberit_it</c:v>
                </c:pt>
                <c:pt idx="31">
                  <c:v>geberit_norge</c:v>
                </c:pt>
                <c:pt idx="32">
                  <c:v>geberit_es</c:v>
                </c:pt>
                <c:pt idx="33">
                  <c:v>geberit_at</c:v>
                </c:pt>
                <c:pt idx="34">
                  <c:v>geberit.rus</c:v>
                </c:pt>
                <c:pt idx="35">
                  <c:v>geberit_poland</c:v>
                </c:pt>
                <c:pt idx="36">
                  <c:v>geberit_pt</c:v>
                </c:pt>
                <c:pt idx="37">
                  <c:v>geberit_hr</c:v>
                </c:pt>
                <c:pt idx="38">
                  <c:v>hansgroheuk</c:v>
                </c:pt>
                <c:pt idx="39">
                  <c:v>hansgrohe.belgium</c:v>
                </c:pt>
                <c:pt idx="40">
                  <c:v>hansgrohetr</c:v>
                </c:pt>
                <c:pt idx="41">
                  <c:v>hansgrohe_france</c:v>
                </c:pt>
                <c:pt idx="42">
                  <c:v>hansgrohe.hungary</c:v>
                </c:pt>
                <c:pt idx="43">
                  <c:v>hansgrohe_nl</c:v>
                </c:pt>
                <c:pt idx="44">
                  <c:v>hansgroheru</c:v>
                </c:pt>
                <c:pt idx="45">
                  <c:v>grohe_it</c:v>
                </c:pt>
                <c:pt idx="46">
                  <c:v>grohe.es</c:v>
                </c:pt>
                <c:pt idx="47">
                  <c:v>grohekz</c:v>
                </c:pt>
                <c:pt idx="48">
                  <c:v>grohe_canada</c:v>
                </c:pt>
                <c:pt idx="49">
                  <c:v>grohe_pt</c:v>
                </c:pt>
                <c:pt idx="50">
                  <c:v>grohe.israel</c:v>
                </c:pt>
                <c:pt idx="51">
                  <c:v>grohe_hu</c:v>
                </c:pt>
                <c:pt idx="52">
                  <c:v>grohe_sverige</c:v>
                </c:pt>
                <c:pt idx="53">
                  <c:v>grohe_de Grohe_de</c:v>
                </c:pt>
                <c:pt idx="54">
                  <c:v>grohe_gr</c:v>
                </c:pt>
                <c:pt idx="55">
                  <c:v>grohe_kg</c:v>
                </c:pt>
                <c:pt idx="56">
                  <c:v>grohe.ge</c:v>
                </c:pt>
                <c:pt idx="57">
                  <c:v>grohe.am</c:v>
                </c:pt>
                <c:pt idx="58">
                  <c:v>grohe_bulgaria</c:v>
                </c:pt>
                <c:pt idx="59">
                  <c:v>grohe_finland</c:v>
                </c:pt>
                <c:pt idx="60">
                  <c:v>grohe_hr</c:v>
                </c:pt>
                <c:pt idx="61">
                  <c:v>grohe_latvija</c:v>
                </c:pt>
                <c:pt idx="62">
                  <c:v>grohe_lietuva</c:v>
                </c:pt>
                <c:pt idx="63">
                  <c:v>grohe_mongolia</c:v>
                </c:pt>
                <c:pt idx="64">
                  <c:v>grohenwa</c:v>
                </c:pt>
                <c:pt idx="65">
                  <c:v>groheuzbekistan</c:v>
                </c:pt>
                <c:pt idx="66">
                  <c:v>lixilglobaldesign</c:v>
                </c:pt>
              </c:strCache>
            </c:strRef>
          </c:cat>
          <c:val>
            <c:numRef>
              <c:f>Sheet1!$B$2:$B$68</c:f>
              <c:numCache>
                <c:formatCode>General</c:formatCode>
                <c:ptCount val="67"/>
                <c:pt idx="0">
                  <c:v>14</c:v>
                </c:pt>
                <c:pt idx="1">
                  <c:v>24</c:v>
                </c:pt>
                <c:pt idx="2">
                  <c:v>104</c:v>
                </c:pt>
                <c:pt idx="3">
                  <c:v>39</c:v>
                </c:pt>
                <c:pt idx="4">
                  <c:v>32</c:v>
                </c:pt>
                <c:pt idx="5">
                  <c:v>48</c:v>
                </c:pt>
                <c:pt idx="6">
                  <c:v>76</c:v>
                </c:pt>
                <c:pt idx="7">
                  <c:v>60</c:v>
                </c:pt>
                <c:pt idx="8">
                  <c:v>0</c:v>
                </c:pt>
                <c:pt idx="9">
                  <c:v>65</c:v>
                </c:pt>
                <c:pt idx="10">
                  <c:v>81</c:v>
                </c:pt>
                <c:pt idx="11">
                  <c:v>52</c:v>
                </c:pt>
                <c:pt idx="12">
                  <c:v>23</c:v>
                </c:pt>
                <c:pt idx="13">
                  <c:v>85</c:v>
                </c:pt>
                <c:pt idx="14">
                  <c:v>68</c:v>
                </c:pt>
                <c:pt idx="15">
                  <c:v>37</c:v>
                </c:pt>
                <c:pt idx="16">
                  <c:v>5</c:v>
                </c:pt>
                <c:pt idx="17">
                  <c:v>84</c:v>
                </c:pt>
                <c:pt idx="18">
                  <c:v>62</c:v>
                </c:pt>
                <c:pt idx="19">
                  <c:v>0</c:v>
                </c:pt>
                <c:pt idx="20">
                  <c:v>6</c:v>
                </c:pt>
                <c:pt idx="21">
                  <c:v>87</c:v>
                </c:pt>
                <c:pt idx="22">
                  <c:v>52</c:v>
                </c:pt>
                <c:pt idx="23">
                  <c:v>75</c:v>
                </c:pt>
                <c:pt idx="24">
                  <c:v>16</c:v>
                </c:pt>
                <c:pt idx="25">
                  <c:v>55</c:v>
                </c:pt>
                <c:pt idx="26">
                  <c:v>70</c:v>
                </c:pt>
                <c:pt idx="27">
                  <c:v>151</c:v>
                </c:pt>
                <c:pt idx="28">
                  <c:v>17</c:v>
                </c:pt>
                <c:pt idx="29">
                  <c:v>50</c:v>
                </c:pt>
                <c:pt idx="30">
                  <c:v>43</c:v>
                </c:pt>
                <c:pt idx="31">
                  <c:v>30</c:v>
                </c:pt>
                <c:pt idx="32">
                  <c:v>114</c:v>
                </c:pt>
                <c:pt idx="33">
                  <c:v>13</c:v>
                </c:pt>
                <c:pt idx="34">
                  <c:v>0</c:v>
                </c:pt>
                <c:pt idx="35">
                  <c:v>164</c:v>
                </c:pt>
                <c:pt idx="36">
                  <c:v>108</c:v>
                </c:pt>
                <c:pt idx="37">
                  <c:v>1</c:v>
                </c:pt>
                <c:pt idx="38">
                  <c:v>0</c:v>
                </c:pt>
                <c:pt idx="39">
                  <c:v>0</c:v>
                </c:pt>
                <c:pt idx="40">
                  <c:v>0</c:v>
                </c:pt>
                <c:pt idx="41">
                  <c:v>62</c:v>
                </c:pt>
                <c:pt idx="42">
                  <c:v>0</c:v>
                </c:pt>
                <c:pt idx="43">
                  <c:v>0</c:v>
                </c:pt>
                <c:pt idx="44">
                  <c:v>0</c:v>
                </c:pt>
                <c:pt idx="45">
                  <c:v>143</c:v>
                </c:pt>
                <c:pt idx="46">
                  <c:v>37</c:v>
                </c:pt>
                <c:pt idx="47">
                  <c:v>26</c:v>
                </c:pt>
                <c:pt idx="48">
                  <c:v>17</c:v>
                </c:pt>
                <c:pt idx="49">
                  <c:v>48</c:v>
                </c:pt>
                <c:pt idx="50">
                  <c:v>51</c:v>
                </c:pt>
                <c:pt idx="51">
                  <c:v>93</c:v>
                </c:pt>
                <c:pt idx="52">
                  <c:v>53</c:v>
                </c:pt>
                <c:pt idx="53">
                  <c:v>34</c:v>
                </c:pt>
                <c:pt idx="54">
                  <c:v>26</c:v>
                </c:pt>
                <c:pt idx="55">
                  <c:v>9</c:v>
                </c:pt>
                <c:pt idx="56">
                  <c:v>12</c:v>
                </c:pt>
                <c:pt idx="57">
                  <c:v>11</c:v>
                </c:pt>
                <c:pt idx="58">
                  <c:v>35</c:v>
                </c:pt>
                <c:pt idx="59">
                  <c:v>73</c:v>
                </c:pt>
                <c:pt idx="60">
                  <c:v>58</c:v>
                </c:pt>
                <c:pt idx="61">
                  <c:v>13</c:v>
                </c:pt>
                <c:pt idx="62">
                  <c:v>12</c:v>
                </c:pt>
                <c:pt idx="63">
                  <c:v>31</c:v>
                </c:pt>
                <c:pt idx="64">
                  <c:v>78</c:v>
                </c:pt>
                <c:pt idx="65">
                  <c:v>19</c:v>
                </c:pt>
                <c:pt idx="66">
                  <c:v>5</c:v>
                </c:pt>
              </c:numCache>
            </c:numRef>
          </c:val>
          <c:extLst>
            <c:ext xmlns:c16="http://schemas.microsoft.com/office/drawing/2014/chart" uri="{C3380CC4-5D6E-409C-BE32-E72D297353CC}">
              <c16:uniqueId val="{00000000-6A55-490C-A0FE-01E0D9C3E7A7}"/>
            </c:ext>
          </c:extLst>
        </c:ser>
        <c:ser>
          <c:idx val="1"/>
          <c:order val="1"/>
          <c:tx>
            <c:strRef>
              <c:f>Sheet1!$C$1</c:f>
              <c:strCache>
                <c:ptCount val="1"/>
                <c:pt idx="0">
                  <c:v>Carousel</c:v>
                </c:pt>
              </c:strCache>
            </c:strRef>
          </c:tx>
          <c:spPr>
            <a:solidFill>
              <a:schemeClr val="accent2"/>
            </a:solidFill>
            <a:ln>
              <a:noFill/>
            </a:ln>
            <a:effectLst/>
          </c:spPr>
          <c:invertIfNegative val="0"/>
          <c:cat>
            <c:strRef>
              <c:f>Sheet1!$A$2:$A$68</c:f>
              <c:strCache>
                <c:ptCount val="67"/>
                <c:pt idx="0">
                  <c:v>villeroyboch</c:v>
                </c:pt>
                <c:pt idx="1">
                  <c:v>duravit</c:v>
                </c:pt>
                <c:pt idx="2">
                  <c:v>geberit_group</c:v>
                </c:pt>
                <c:pt idx="3">
                  <c:v>grohe_global Grohe_Global</c:v>
                </c:pt>
                <c:pt idx="4">
                  <c:v>dxvluxury</c:v>
                </c:pt>
                <c:pt idx="5">
                  <c:v>american_standard</c:v>
                </c:pt>
                <c:pt idx="6">
                  <c:v>grohemena</c:v>
                </c:pt>
                <c:pt idx="7">
                  <c:v>grohe_romania Grohe RO</c:v>
                </c:pt>
                <c:pt idx="8">
                  <c:v>groheru Grohe RU</c:v>
                </c:pt>
                <c:pt idx="9">
                  <c:v>grohenl Grohe NL</c:v>
                </c:pt>
                <c:pt idx="10">
                  <c:v>grohe_uk UK</c:v>
                </c:pt>
                <c:pt idx="11">
                  <c:v>groheukraine Ukraine</c:v>
                </c:pt>
                <c:pt idx="12">
                  <c:v>grohe_norge Norway</c:v>
                </c:pt>
                <c:pt idx="13">
                  <c:v>groheturkiye</c:v>
                </c:pt>
                <c:pt idx="14">
                  <c:v>hansgrohe</c:v>
                </c:pt>
                <c:pt idx="15">
                  <c:v>dornbracht_official</c:v>
                </c:pt>
                <c:pt idx="16">
                  <c:v>lixil_official</c:v>
                </c:pt>
                <c:pt idx="17">
                  <c:v>grohe_belgium</c:v>
                </c:pt>
                <c:pt idx="18">
                  <c:v>grohe_polska</c:v>
                </c:pt>
                <c:pt idx="19">
                  <c:v>grohe_kazan</c:v>
                </c:pt>
                <c:pt idx="20">
                  <c:v>villeroyboches</c:v>
                </c:pt>
                <c:pt idx="21">
                  <c:v>grohe_fr</c:v>
                </c:pt>
                <c:pt idx="22">
                  <c:v>grohe_danmark</c:v>
                </c:pt>
                <c:pt idx="23">
                  <c:v>grohe_czsk Czsk</c:v>
                </c:pt>
                <c:pt idx="24">
                  <c:v>duravit_tr</c:v>
                </c:pt>
                <c:pt idx="25">
                  <c:v>geberit_fr</c:v>
                </c:pt>
                <c:pt idx="26">
                  <c:v>geberituk</c:v>
                </c:pt>
                <c:pt idx="27">
                  <c:v>geberitbe</c:v>
                </c:pt>
                <c:pt idx="28">
                  <c:v>geberit_de</c:v>
                </c:pt>
                <c:pt idx="29">
                  <c:v>geberit_ch</c:v>
                </c:pt>
                <c:pt idx="30">
                  <c:v>geberit_it</c:v>
                </c:pt>
                <c:pt idx="31">
                  <c:v>geberit_norge</c:v>
                </c:pt>
                <c:pt idx="32">
                  <c:v>geberit_es</c:v>
                </c:pt>
                <c:pt idx="33">
                  <c:v>geberit_at</c:v>
                </c:pt>
                <c:pt idx="34">
                  <c:v>geberit.rus</c:v>
                </c:pt>
                <c:pt idx="35">
                  <c:v>geberit_poland</c:v>
                </c:pt>
                <c:pt idx="36">
                  <c:v>geberit_pt</c:v>
                </c:pt>
                <c:pt idx="37">
                  <c:v>geberit_hr</c:v>
                </c:pt>
                <c:pt idx="38">
                  <c:v>hansgroheuk</c:v>
                </c:pt>
                <c:pt idx="39">
                  <c:v>hansgrohe.belgium</c:v>
                </c:pt>
                <c:pt idx="40">
                  <c:v>hansgrohetr</c:v>
                </c:pt>
                <c:pt idx="41">
                  <c:v>hansgrohe_france</c:v>
                </c:pt>
                <c:pt idx="42">
                  <c:v>hansgrohe.hungary</c:v>
                </c:pt>
                <c:pt idx="43">
                  <c:v>hansgrohe_nl</c:v>
                </c:pt>
                <c:pt idx="44">
                  <c:v>hansgroheru</c:v>
                </c:pt>
                <c:pt idx="45">
                  <c:v>grohe_it</c:v>
                </c:pt>
                <c:pt idx="46">
                  <c:v>grohe.es</c:v>
                </c:pt>
                <c:pt idx="47">
                  <c:v>grohekz</c:v>
                </c:pt>
                <c:pt idx="48">
                  <c:v>grohe_canada</c:v>
                </c:pt>
                <c:pt idx="49">
                  <c:v>grohe_pt</c:v>
                </c:pt>
                <c:pt idx="50">
                  <c:v>grohe.israel</c:v>
                </c:pt>
                <c:pt idx="51">
                  <c:v>grohe_hu</c:v>
                </c:pt>
                <c:pt idx="52">
                  <c:v>grohe_sverige</c:v>
                </c:pt>
                <c:pt idx="53">
                  <c:v>grohe_de Grohe_de</c:v>
                </c:pt>
                <c:pt idx="54">
                  <c:v>grohe_gr</c:v>
                </c:pt>
                <c:pt idx="55">
                  <c:v>grohe_kg</c:v>
                </c:pt>
                <c:pt idx="56">
                  <c:v>grohe.ge</c:v>
                </c:pt>
                <c:pt idx="57">
                  <c:v>grohe.am</c:v>
                </c:pt>
                <c:pt idx="58">
                  <c:v>grohe_bulgaria</c:v>
                </c:pt>
                <c:pt idx="59">
                  <c:v>grohe_finland</c:v>
                </c:pt>
                <c:pt idx="60">
                  <c:v>grohe_hr</c:v>
                </c:pt>
                <c:pt idx="61">
                  <c:v>grohe_latvija</c:v>
                </c:pt>
                <c:pt idx="62">
                  <c:v>grohe_lietuva</c:v>
                </c:pt>
                <c:pt idx="63">
                  <c:v>grohe_mongolia</c:v>
                </c:pt>
                <c:pt idx="64">
                  <c:v>grohenwa</c:v>
                </c:pt>
                <c:pt idx="65">
                  <c:v>groheuzbekistan</c:v>
                </c:pt>
                <c:pt idx="66">
                  <c:v>lixilglobaldesign</c:v>
                </c:pt>
              </c:strCache>
            </c:strRef>
          </c:cat>
          <c:val>
            <c:numRef>
              <c:f>Sheet1!$C$2:$C$68</c:f>
              <c:numCache>
                <c:formatCode>General</c:formatCode>
                <c:ptCount val="67"/>
                <c:pt idx="0">
                  <c:v>301</c:v>
                </c:pt>
                <c:pt idx="1">
                  <c:v>41</c:v>
                </c:pt>
                <c:pt idx="2">
                  <c:v>15</c:v>
                </c:pt>
                <c:pt idx="3">
                  <c:v>58</c:v>
                </c:pt>
                <c:pt idx="4">
                  <c:v>16</c:v>
                </c:pt>
                <c:pt idx="5">
                  <c:v>7</c:v>
                </c:pt>
                <c:pt idx="6">
                  <c:v>52</c:v>
                </c:pt>
                <c:pt idx="7">
                  <c:v>47</c:v>
                </c:pt>
                <c:pt idx="8">
                  <c:v>0</c:v>
                </c:pt>
                <c:pt idx="9">
                  <c:v>55</c:v>
                </c:pt>
                <c:pt idx="10">
                  <c:v>99</c:v>
                </c:pt>
                <c:pt idx="11">
                  <c:v>84</c:v>
                </c:pt>
                <c:pt idx="12">
                  <c:v>20</c:v>
                </c:pt>
                <c:pt idx="13">
                  <c:v>48</c:v>
                </c:pt>
                <c:pt idx="14">
                  <c:v>68</c:v>
                </c:pt>
                <c:pt idx="15">
                  <c:v>189</c:v>
                </c:pt>
                <c:pt idx="16">
                  <c:v>138</c:v>
                </c:pt>
                <c:pt idx="17">
                  <c:v>21</c:v>
                </c:pt>
                <c:pt idx="18">
                  <c:v>68</c:v>
                </c:pt>
                <c:pt idx="19">
                  <c:v>0</c:v>
                </c:pt>
                <c:pt idx="20">
                  <c:v>2</c:v>
                </c:pt>
                <c:pt idx="21">
                  <c:v>37</c:v>
                </c:pt>
                <c:pt idx="22">
                  <c:v>29</c:v>
                </c:pt>
                <c:pt idx="23">
                  <c:v>29</c:v>
                </c:pt>
                <c:pt idx="24">
                  <c:v>1</c:v>
                </c:pt>
                <c:pt idx="25">
                  <c:v>23</c:v>
                </c:pt>
                <c:pt idx="26">
                  <c:v>53</c:v>
                </c:pt>
                <c:pt idx="27">
                  <c:v>0</c:v>
                </c:pt>
                <c:pt idx="28">
                  <c:v>12</c:v>
                </c:pt>
                <c:pt idx="29">
                  <c:v>18</c:v>
                </c:pt>
                <c:pt idx="30">
                  <c:v>37</c:v>
                </c:pt>
                <c:pt idx="31">
                  <c:v>11</c:v>
                </c:pt>
                <c:pt idx="32">
                  <c:v>14</c:v>
                </c:pt>
                <c:pt idx="33">
                  <c:v>38</c:v>
                </c:pt>
                <c:pt idx="34">
                  <c:v>0</c:v>
                </c:pt>
                <c:pt idx="35">
                  <c:v>21</c:v>
                </c:pt>
                <c:pt idx="36">
                  <c:v>14</c:v>
                </c:pt>
                <c:pt idx="37">
                  <c:v>0</c:v>
                </c:pt>
                <c:pt idx="38">
                  <c:v>0</c:v>
                </c:pt>
                <c:pt idx="39">
                  <c:v>0</c:v>
                </c:pt>
                <c:pt idx="40">
                  <c:v>0</c:v>
                </c:pt>
                <c:pt idx="41">
                  <c:v>41</c:v>
                </c:pt>
                <c:pt idx="42">
                  <c:v>0</c:v>
                </c:pt>
                <c:pt idx="43">
                  <c:v>0</c:v>
                </c:pt>
                <c:pt idx="44">
                  <c:v>0</c:v>
                </c:pt>
                <c:pt idx="45">
                  <c:v>45</c:v>
                </c:pt>
                <c:pt idx="46">
                  <c:v>71</c:v>
                </c:pt>
                <c:pt idx="47">
                  <c:v>79</c:v>
                </c:pt>
                <c:pt idx="48">
                  <c:v>50</c:v>
                </c:pt>
                <c:pt idx="49">
                  <c:v>46</c:v>
                </c:pt>
                <c:pt idx="50">
                  <c:v>72</c:v>
                </c:pt>
                <c:pt idx="51">
                  <c:v>45</c:v>
                </c:pt>
                <c:pt idx="52">
                  <c:v>35</c:v>
                </c:pt>
                <c:pt idx="53">
                  <c:v>63</c:v>
                </c:pt>
                <c:pt idx="54">
                  <c:v>20</c:v>
                </c:pt>
                <c:pt idx="55">
                  <c:v>37</c:v>
                </c:pt>
                <c:pt idx="56">
                  <c:v>26</c:v>
                </c:pt>
                <c:pt idx="57">
                  <c:v>22</c:v>
                </c:pt>
                <c:pt idx="58">
                  <c:v>64</c:v>
                </c:pt>
                <c:pt idx="59">
                  <c:v>33</c:v>
                </c:pt>
                <c:pt idx="60">
                  <c:v>42</c:v>
                </c:pt>
                <c:pt idx="61">
                  <c:v>20</c:v>
                </c:pt>
                <c:pt idx="62">
                  <c:v>10</c:v>
                </c:pt>
                <c:pt idx="63">
                  <c:v>69</c:v>
                </c:pt>
                <c:pt idx="64">
                  <c:v>44</c:v>
                </c:pt>
                <c:pt idx="65">
                  <c:v>42</c:v>
                </c:pt>
                <c:pt idx="66">
                  <c:v>96</c:v>
                </c:pt>
              </c:numCache>
            </c:numRef>
          </c:val>
          <c:extLst>
            <c:ext xmlns:c16="http://schemas.microsoft.com/office/drawing/2014/chart" uri="{C3380CC4-5D6E-409C-BE32-E72D297353CC}">
              <c16:uniqueId val="{00000001-6A55-490C-A0FE-01E0D9C3E7A7}"/>
            </c:ext>
          </c:extLst>
        </c:ser>
        <c:ser>
          <c:idx val="2"/>
          <c:order val="2"/>
          <c:tx>
            <c:strRef>
              <c:f>Sheet1!$D$1</c:f>
              <c:strCache>
                <c:ptCount val="1"/>
                <c:pt idx="0">
                  <c:v>Video</c:v>
                </c:pt>
              </c:strCache>
            </c:strRef>
          </c:tx>
          <c:spPr>
            <a:solidFill>
              <a:schemeClr val="accent3"/>
            </a:solidFill>
            <a:ln>
              <a:noFill/>
            </a:ln>
            <a:effectLst/>
          </c:spPr>
          <c:invertIfNegative val="0"/>
          <c:cat>
            <c:strRef>
              <c:f>Sheet1!$A$2:$A$68</c:f>
              <c:strCache>
                <c:ptCount val="67"/>
                <c:pt idx="0">
                  <c:v>villeroyboch</c:v>
                </c:pt>
                <c:pt idx="1">
                  <c:v>duravit</c:v>
                </c:pt>
                <c:pt idx="2">
                  <c:v>geberit_group</c:v>
                </c:pt>
                <c:pt idx="3">
                  <c:v>grohe_global Grohe_Global</c:v>
                </c:pt>
                <c:pt idx="4">
                  <c:v>dxvluxury</c:v>
                </c:pt>
                <c:pt idx="5">
                  <c:v>american_standard</c:v>
                </c:pt>
                <c:pt idx="6">
                  <c:v>grohemena</c:v>
                </c:pt>
                <c:pt idx="7">
                  <c:v>grohe_romania Grohe RO</c:v>
                </c:pt>
                <c:pt idx="8">
                  <c:v>groheru Grohe RU</c:v>
                </c:pt>
                <c:pt idx="9">
                  <c:v>grohenl Grohe NL</c:v>
                </c:pt>
                <c:pt idx="10">
                  <c:v>grohe_uk UK</c:v>
                </c:pt>
                <c:pt idx="11">
                  <c:v>groheukraine Ukraine</c:v>
                </c:pt>
                <c:pt idx="12">
                  <c:v>grohe_norge Norway</c:v>
                </c:pt>
                <c:pt idx="13">
                  <c:v>groheturkiye</c:v>
                </c:pt>
                <c:pt idx="14">
                  <c:v>hansgrohe</c:v>
                </c:pt>
                <c:pt idx="15">
                  <c:v>dornbracht_official</c:v>
                </c:pt>
                <c:pt idx="16">
                  <c:v>lixil_official</c:v>
                </c:pt>
                <c:pt idx="17">
                  <c:v>grohe_belgium</c:v>
                </c:pt>
                <c:pt idx="18">
                  <c:v>grohe_polska</c:v>
                </c:pt>
                <c:pt idx="19">
                  <c:v>grohe_kazan</c:v>
                </c:pt>
                <c:pt idx="20">
                  <c:v>villeroyboches</c:v>
                </c:pt>
                <c:pt idx="21">
                  <c:v>grohe_fr</c:v>
                </c:pt>
                <c:pt idx="22">
                  <c:v>grohe_danmark</c:v>
                </c:pt>
                <c:pt idx="23">
                  <c:v>grohe_czsk Czsk</c:v>
                </c:pt>
                <c:pt idx="24">
                  <c:v>duravit_tr</c:v>
                </c:pt>
                <c:pt idx="25">
                  <c:v>geberit_fr</c:v>
                </c:pt>
                <c:pt idx="26">
                  <c:v>geberituk</c:v>
                </c:pt>
                <c:pt idx="27">
                  <c:v>geberitbe</c:v>
                </c:pt>
                <c:pt idx="28">
                  <c:v>geberit_de</c:v>
                </c:pt>
                <c:pt idx="29">
                  <c:v>geberit_ch</c:v>
                </c:pt>
                <c:pt idx="30">
                  <c:v>geberit_it</c:v>
                </c:pt>
                <c:pt idx="31">
                  <c:v>geberit_norge</c:v>
                </c:pt>
                <c:pt idx="32">
                  <c:v>geberit_es</c:v>
                </c:pt>
                <c:pt idx="33">
                  <c:v>geberit_at</c:v>
                </c:pt>
                <c:pt idx="34">
                  <c:v>geberit.rus</c:v>
                </c:pt>
                <c:pt idx="35">
                  <c:v>geberit_poland</c:v>
                </c:pt>
                <c:pt idx="36">
                  <c:v>geberit_pt</c:v>
                </c:pt>
                <c:pt idx="37">
                  <c:v>geberit_hr</c:v>
                </c:pt>
                <c:pt idx="38">
                  <c:v>hansgroheuk</c:v>
                </c:pt>
                <c:pt idx="39">
                  <c:v>hansgrohe.belgium</c:v>
                </c:pt>
                <c:pt idx="40">
                  <c:v>hansgrohetr</c:v>
                </c:pt>
                <c:pt idx="41">
                  <c:v>hansgrohe_france</c:v>
                </c:pt>
                <c:pt idx="42">
                  <c:v>hansgrohe.hungary</c:v>
                </c:pt>
                <c:pt idx="43">
                  <c:v>hansgrohe_nl</c:v>
                </c:pt>
                <c:pt idx="44">
                  <c:v>hansgroheru</c:v>
                </c:pt>
                <c:pt idx="45">
                  <c:v>grohe_it</c:v>
                </c:pt>
                <c:pt idx="46">
                  <c:v>grohe.es</c:v>
                </c:pt>
                <c:pt idx="47">
                  <c:v>grohekz</c:v>
                </c:pt>
                <c:pt idx="48">
                  <c:v>grohe_canada</c:v>
                </c:pt>
                <c:pt idx="49">
                  <c:v>grohe_pt</c:v>
                </c:pt>
                <c:pt idx="50">
                  <c:v>grohe.israel</c:v>
                </c:pt>
                <c:pt idx="51">
                  <c:v>grohe_hu</c:v>
                </c:pt>
                <c:pt idx="52">
                  <c:v>grohe_sverige</c:v>
                </c:pt>
                <c:pt idx="53">
                  <c:v>grohe_de Grohe_de</c:v>
                </c:pt>
                <c:pt idx="54">
                  <c:v>grohe_gr</c:v>
                </c:pt>
                <c:pt idx="55">
                  <c:v>grohe_kg</c:v>
                </c:pt>
                <c:pt idx="56">
                  <c:v>grohe.ge</c:v>
                </c:pt>
                <c:pt idx="57">
                  <c:v>grohe.am</c:v>
                </c:pt>
                <c:pt idx="58">
                  <c:v>grohe_bulgaria</c:v>
                </c:pt>
                <c:pt idx="59">
                  <c:v>grohe_finland</c:v>
                </c:pt>
                <c:pt idx="60">
                  <c:v>grohe_hr</c:v>
                </c:pt>
                <c:pt idx="61">
                  <c:v>grohe_latvija</c:v>
                </c:pt>
                <c:pt idx="62">
                  <c:v>grohe_lietuva</c:v>
                </c:pt>
                <c:pt idx="63">
                  <c:v>grohe_mongolia</c:v>
                </c:pt>
                <c:pt idx="64">
                  <c:v>grohenwa</c:v>
                </c:pt>
                <c:pt idx="65">
                  <c:v>groheuzbekistan</c:v>
                </c:pt>
                <c:pt idx="66">
                  <c:v>lixilglobaldesign</c:v>
                </c:pt>
              </c:strCache>
            </c:strRef>
          </c:cat>
          <c:val>
            <c:numRef>
              <c:f>Sheet1!$D$2:$D$68</c:f>
              <c:numCache>
                <c:formatCode>General</c:formatCode>
                <c:ptCount val="67"/>
                <c:pt idx="0">
                  <c:v>5</c:v>
                </c:pt>
                <c:pt idx="1">
                  <c:v>17</c:v>
                </c:pt>
                <c:pt idx="2">
                  <c:v>18</c:v>
                </c:pt>
                <c:pt idx="3">
                  <c:v>8</c:v>
                </c:pt>
                <c:pt idx="4">
                  <c:v>6</c:v>
                </c:pt>
                <c:pt idx="5">
                  <c:v>11</c:v>
                </c:pt>
                <c:pt idx="6">
                  <c:v>7</c:v>
                </c:pt>
                <c:pt idx="7">
                  <c:v>6</c:v>
                </c:pt>
                <c:pt idx="8">
                  <c:v>0</c:v>
                </c:pt>
                <c:pt idx="9">
                  <c:v>5</c:v>
                </c:pt>
                <c:pt idx="10">
                  <c:v>6</c:v>
                </c:pt>
                <c:pt idx="11">
                  <c:v>15</c:v>
                </c:pt>
                <c:pt idx="12">
                  <c:v>2</c:v>
                </c:pt>
                <c:pt idx="13">
                  <c:v>8</c:v>
                </c:pt>
                <c:pt idx="14">
                  <c:v>36</c:v>
                </c:pt>
                <c:pt idx="15">
                  <c:v>15</c:v>
                </c:pt>
                <c:pt idx="16">
                  <c:v>0</c:v>
                </c:pt>
                <c:pt idx="17">
                  <c:v>2</c:v>
                </c:pt>
                <c:pt idx="18">
                  <c:v>9</c:v>
                </c:pt>
                <c:pt idx="19">
                  <c:v>0</c:v>
                </c:pt>
                <c:pt idx="20">
                  <c:v>0</c:v>
                </c:pt>
                <c:pt idx="21">
                  <c:v>9</c:v>
                </c:pt>
                <c:pt idx="22">
                  <c:v>0</c:v>
                </c:pt>
                <c:pt idx="23">
                  <c:v>4</c:v>
                </c:pt>
                <c:pt idx="24">
                  <c:v>3</c:v>
                </c:pt>
                <c:pt idx="25">
                  <c:v>0</c:v>
                </c:pt>
                <c:pt idx="26">
                  <c:v>13</c:v>
                </c:pt>
                <c:pt idx="27">
                  <c:v>1</c:v>
                </c:pt>
                <c:pt idx="28">
                  <c:v>45</c:v>
                </c:pt>
                <c:pt idx="29">
                  <c:v>40</c:v>
                </c:pt>
                <c:pt idx="30">
                  <c:v>25</c:v>
                </c:pt>
                <c:pt idx="31">
                  <c:v>30</c:v>
                </c:pt>
                <c:pt idx="32">
                  <c:v>67</c:v>
                </c:pt>
                <c:pt idx="33">
                  <c:v>13</c:v>
                </c:pt>
                <c:pt idx="34">
                  <c:v>0</c:v>
                </c:pt>
                <c:pt idx="35">
                  <c:v>14</c:v>
                </c:pt>
                <c:pt idx="36">
                  <c:v>62</c:v>
                </c:pt>
                <c:pt idx="37">
                  <c:v>0</c:v>
                </c:pt>
                <c:pt idx="38">
                  <c:v>0</c:v>
                </c:pt>
                <c:pt idx="39">
                  <c:v>0</c:v>
                </c:pt>
                <c:pt idx="40">
                  <c:v>0</c:v>
                </c:pt>
                <c:pt idx="41">
                  <c:v>33</c:v>
                </c:pt>
                <c:pt idx="42">
                  <c:v>0</c:v>
                </c:pt>
                <c:pt idx="43">
                  <c:v>0</c:v>
                </c:pt>
                <c:pt idx="44">
                  <c:v>0</c:v>
                </c:pt>
                <c:pt idx="45">
                  <c:v>1</c:v>
                </c:pt>
                <c:pt idx="46">
                  <c:v>9</c:v>
                </c:pt>
                <c:pt idx="47">
                  <c:v>16</c:v>
                </c:pt>
                <c:pt idx="48">
                  <c:v>13</c:v>
                </c:pt>
                <c:pt idx="49">
                  <c:v>8</c:v>
                </c:pt>
                <c:pt idx="50">
                  <c:v>7</c:v>
                </c:pt>
                <c:pt idx="51">
                  <c:v>4</c:v>
                </c:pt>
                <c:pt idx="52">
                  <c:v>3</c:v>
                </c:pt>
                <c:pt idx="53">
                  <c:v>7</c:v>
                </c:pt>
                <c:pt idx="54">
                  <c:v>4</c:v>
                </c:pt>
                <c:pt idx="55">
                  <c:v>1</c:v>
                </c:pt>
                <c:pt idx="56">
                  <c:v>0</c:v>
                </c:pt>
                <c:pt idx="57">
                  <c:v>1</c:v>
                </c:pt>
                <c:pt idx="58">
                  <c:v>6</c:v>
                </c:pt>
                <c:pt idx="59">
                  <c:v>2</c:v>
                </c:pt>
                <c:pt idx="60">
                  <c:v>1</c:v>
                </c:pt>
                <c:pt idx="61">
                  <c:v>0</c:v>
                </c:pt>
                <c:pt idx="62">
                  <c:v>3</c:v>
                </c:pt>
                <c:pt idx="63">
                  <c:v>7</c:v>
                </c:pt>
                <c:pt idx="64">
                  <c:v>6</c:v>
                </c:pt>
                <c:pt idx="65">
                  <c:v>7</c:v>
                </c:pt>
                <c:pt idx="66">
                  <c:v>0</c:v>
                </c:pt>
              </c:numCache>
            </c:numRef>
          </c:val>
          <c:extLst>
            <c:ext xmlns:c16="http://schemas.microsoft.com/office/drawing/2014/chart" uri="{C3380CC4-5D6E-409C-BE32-E72D297353CC}">
              <c16:uniqueId val="{00000002-6A55-490C-A0FE-01E0D9C3E7A7}"/>
            </c:ext>
          </c:extLst>
        </c:ser>
        <c:ser>
          <c:idx val="3"/>
          <c:order val="3"/>
          <c:tx>
            <c:strRef>
              <c:f>Sheet1!$E$1</c:f>
              <c:strCache>
                <c:ptCount val="1"/>
                <c:pt idx="0">
                  <c:v>Reel</c:v>
                </c:pt>
              </c:strCache>
            </c:strRef>
          </c:tx>
          <c:spPr>
            <a:solidFill>
              <a:schemeClr val="accent4"/>
            </a:solidFill>
            <a:ln>
              <a:noFill/>
            </a:ln>
            <a:effectLst/>
          </c:spPr>
          <c:invertIfNegative val="0"/>
          <c:cat>
            <c:strRef>
              <c:f>Sheet1!$A$2:$A$68</c:f>
              <c:strCache>
                <c:ptCount val="67"/>
                <c:pt idx="0">
                  <c:v>villeroyboch</c:v>
                </c:pt>
                <c:pt idx="1">
                  <c:v>duravit</c:v>
                </c:pt>
                <c:pt idx="2">
                  <c:v>geberit_group</c:v>
                </c:pt>
                <c:pt idx="3">
                  <c:v>grohe_global Grohe_Global</c:v>
                </c:pt>
                <c:pt idx="4">
                  <c:v>dxvluxury</c:v>
                </c:pt>
                <c:pt idx="5">
                  <c:v>american_standard</c:v>
                </c:pt>
                <c:pt idx="6">
                  <c:v>grohemena</c:v>
                </c:pt>
                <c:pt idx="7">
                  <c:v>grohe_romania Grohe RO</c:v>
                </c:pt>
                <c:pt idx="8">
                  <c:v>groheru Grohe RU</c:v>
                </c:pt>
                <c:pt idx="9">
                  <c:v>grohenl Grohe NL</c:v>
                </c:pt>
                <c:pt idx="10">
                  <c:v>grohe_uk UK</c:v>
                </c:pt>
                <c:pt idx="11">
                  <c:v>groheukraine Ukraine</c:v>
                </c:pt>
                <c:pt idx="12">
                  <c:v>grohe_norge Norway</c:v>
                </c:pt>
                <c:pt idx="13">
                  <c:v>groheturkiye</c:v>
                </c:pt>
                <c:pt idx="14">
                  <c:v>hansgrohe</c:v>
                </c:pt>
                <c:pt idx="15">
                  <c:v>dornbracht_official</c:v>
                </c:pt>
                <c:pt idx="16">
                  <c:v>lixil_official</c:v>
                </c:pt>
                <c:pt idx="17">
                  <c:v>grohe_belgium</c:v>
                </c:pt>
                <c:pt idx="18">
                  <c:v>grohe_polska</c:v>
                </c:pt>
                <c:pt idx="19">
                  <c:v>grohe_kazan</c:v>
                </c:pt>
                <c:pt idx="20">
                  <c:v>villeroyboches</c:v>
                </c:pt>
                <c:pt idx="21">
                  <c:v>grohe_fr</c:v>
                </c:pt>
                <c:pt idx="22">
                  <c:v>grohe_danmark</c:v>
                </c:pt>
                <c:pt idx="23">
                  <c:v>grohe_czsk Czsk</c:v>
                </c:pt>
                <c:pt idx="24">
                  <c:v>duravit_tr</c:v>
                </c:pt>
                <c:pt idx="25">
                  <c:v>geberit_fr</c:v>
                </c:pt>
                <c:pt idx="26">
                  <c:v>geberituk</c:v>
                </c:pt>
                <c:pt idx="27">
                  <c:v>geberitbe</c:v>
                </c:pt>
                <c:pt idx="28">
                  <c:v>geberit_de</c:v>
                </c:pt>
                <c:pt idx="29">
                  <c:v>geberit_ch</c:v>
                </c:pt>
                <c:pt idx="30">
                  <c:v>geberit_it</c:v>
                </c:pt>
                <c:pt idx="31">
                  <c:v>geberit_norge</c:v>
                </c:pt>
                <c:pt idx="32">
                  <c:v>geberit_es</c:v>
                </c:pt>
                <c:pt idx="33">
                  <c:v>geberit_at</c:v>
                </c:pt>
                <c:pt idx="34">
                  <c:v>geberit.rus</c:v>
                </c:pt>
                <c:pt idx="35">
                  <c:v>geberit_poland</c:v>
                </c:pt>
                <c:pt idx="36">
                  <c:v>geberit_pt</c:v>
                </c:pt>
                <c:pt idx="37">
                  <c:v>geberit_hr</c:v>
                </c:pt>
                <c:pt idx="38">
                  <c:v>hansgroheuk</c:v>
                </c:pt>
                <c:pt idx="39">
                  <c:v>hansgrohe.belgium</c:v>
                </c:pt>
                <c:pt idx="40">
                  <c:v>hansgrohetr</c:v>
                </c:pt>
                <c:pt idx="41">
                  <c:v>hansgrohe_france</c:v>
                </c:pt>
                <c:pt idx="42">
                  <c:v>hansgrohe.hungary</c:v>
                </c:pt>
                <c:pt idx="43">
                  <c:v>hansgrohe_nl</c:v>
                </c:pt>
                <c:pt idx="44">
                  <c:v>hansgroheru</c:v>
                </c:pt>
                <c:pt idx="45">
                  <c:v>grohe_it</c:v>
                </c:pt>
                <c:pt idx="46">
                  <c:v>grohe.es</c:v>
                </c:pt>
                <c:pt idx="47">
                  <c:v>grohekz</c:v>
                </c:pt>
                <c:pt idx="48">
                  <c:v>grohe_canada</c:v>
                </c:pt>
                <c:pt idx="49">
                  <c:v>grohe_pt</c:v>
                </c:pt>
                <c:pt idx="50">
                  <c:v>grohe.israel</c:v>
                </c:pt>
                <c:pt idx="51">
                  <c:v>grohe_hu</c:v>
                </c:pt>
                <c:pt idx="52">
                  <c:v>grohe_sverige</c:v>
                </c:pt>
                <c:pt idx="53">
                  <c:v>grohe_de Grohe_de</c:v>
                </c:pt>
                <c:pt idx="54">
                  <c:v>grohe_gr</c:v>
                </c:pt>
                <c:pt idx="55">
                  <c:v>grohe_kg</c:v>
                </c:pt>
                <c:pt idx="56">
                  <c:v>grohe.ge</c:v>
                </c:pt>
                <c:pt idx="57">
                  <c:v>grohe.am</c:v>
                </c:pt>
                <c:pt idx="58">
                  <c:v>grohe_bulgaria</c:v>
                </c:pt>
                <c:pt idx="59">
                  <c:v>grohe_finland</c:v>
                </c:pt>
                <c:pt idx="60">
                  <c:v>grohe_hr</c:v>
                </c:pt>
                <c:pt idx="61">
                  <c:v>grohe_latvija</c:v>
                </c:pt>
                <c:pt idx="62">
                  <c:v>grohe_lietuva</c:v>
                </c:pt>
                <c:pt idx="63">
                  <c:v>grohe_mongolia</c:v>
                </c:pt>
                <c:pt idx="64">
                  <c:v>grohenwa</c:v>
                </c:pt>
                <c:pt idx="65">
                  <c:v>groheuzbekistan</c:v>
                </c:pt>
                <c:pt idx="66">
                  <c:v>lixilglobaldesign</c:v>
                </c:pt>
              </c:strCache>
            </c:strRef>
          </c:cat>
          <c:val>
            <c:numRef>
              <c:f>Sheet1!$E$2:$E$68</c:f>
              <c:numCache>
                <c:formatCode>General</c:formatCode>
                <c:ptCount val="67"/>
                <c:pt idx="0">
                  <c:v>178</c:v>
                </c:pt>
                <c:pt idx="1">
                  <c:v>41</c:v>
                </c:pt>
                <c:pt idx="2">
                  <c:v>4</c:v>
                </c:pt>
                <c:pt idx="3">
                  <c:v>96</c:v>
                </c:pt>
                <c:pt idx="4">
                  <c:v>1</c:v>
                </c:pt>
                <c:pt idx="5">
                  <c:v>2</c:v>
                </c:pt>
                <c:pt idx="6">
                  <c:v>61</c:v>
                </c:pt>
                <c:pt idx="7">
                  <c:v>51</c:v>
                </c:pt>
                <c:pt idx="8">
                  <c:v>0</c:v>
                </c:pt>
                <c:pt idx="9">
                  <c:v>33</c:v>
                </c:pt>
                <c:pt idx="10">
                  <c:v>63</c:v>
                </c:pt>
                <c:pt idx="11">
                  <c:v>41</c:v>
                </c:pt>
                <c:pt idx="12">
                  <c:v>32</c:v>
                </c:pt>
                <c:pt idx="13">
                  <c:v>45</c:v>
                </c:pt>
                <c:pt idx="14">
                  <c:v>33</c:v>
                </c:pt>
                <c:pt idx="15">
                  <c:v>27</c:v>
                </c:pt>
                <c:pt idx="16">
                  <c:v>20</c:v>
                </c:pt>
                <c:pt idx="17">
                  <c:v>25</c:v>
                </c:pt>
                <c:pt idx="18">
                  <c:v>88</c:v>
                </c:pt>
                <c:pt idx="19">
                  <c:v>0</c:v>
                </c:pt>
                <c:pt idx="20">
                  <c:v>5</c:v>
                </c:pt>
                <c:pt idx="21">
                  <c:v>56</c:v>
                </c:pt>
                <c:pt idx="22">
                  <c:v>12</c:v>
                </c:pt>
                <c:pt idx="23">
                  <c:v>13</c:v>
                </c:pt>
                <c:pt idx="24">
                  <c:v>3</c:v>
                </c:pt>
                <c:pt idx="25">
                  <c:v>20</c:v>
                </c:pt>
                <c:pt idx="26">
                  <c:v>3</c:v>
                </c:pt>
                <c:pt idx="27">
                  <c:v>9</c:v>
                </c:pt>
                <c:pt idx="28">
                  <c:v>9</c:v>
                </c:pt>
                <c:pt idx="29">
                  <c:v>12</c:v>
                </c:pt>
                <c:pt idx="30">
                  <c:v>68</c:v>
                </c:pt>
                <c:pt idx="31">
                  <c:v>23</c:v>
                </c:pt>
                <c:pt idx="32">
                  <c:v>49</c:v>
                </c:pt>
                <c:pt idx="33">
                  <c:v>39</c:v>
                </c:pt>
                <c:pt idx="34">
                  <c:v>0</c:v>
                </c:pt>
                <c:pt idx="35">
                  <c:v>37</c:v>
                </c:pt>
                <c:pt idx="36">
                  <c:v>48</c:v>
                </c:pt>
                <c:pt idx="37">
                  <c:v>0</c:v>
                </c:pt>
                <c:pt idx="38">
                  <c:v>0</c:v>
                </c:pt>
                <c:pt idx="39">
                  <c:v>0</c:v>
                </c:pt>
                <c:pt idx="40">
                  <c:v>0</c:v>
                </c:pt>
                <c:pt idx="41">
                  <c:v>11</c:v>
                </c:pt>
                <c:pt idx="42">
                  <c:v>0</c:v>
                </c:pt>
                <c:pt idx="43">
                  <c:v>0</c:v>
                </c:pt>
                <c:pt idx="44">
                  <c:v>0</c:v>
                </c:pt>
                <c:pt idx="45">
                  <c:v>50</c:v>
                </c:pt>
                <c:pt idx="46">
                  <c:v>54</c:v>
                </c:pt>
                <c:pt idx="47">
                  <c:v>163</c:v>
                </c:pt>
                <c:pt idx="48">
                  <c:v>19</c:v>
                </c:pt>
                <c:pt idx="49">
                  <c:v>36</c:v>
                </c:pt>
                <c:pt idx="50">
                  <c:v>27</c:v>
                </c:pt>
                <c:pt idx="51">
                  <c:v>46</c:v>
                </c:pt>
                <c:pt idx="52">
                  <c:v>22</c:v>
                </c:pt>
                <c:pt idx="53">
                  <c:v>70</c:v>
                </c:pt>
                <c:pt idx="54">
                  <c:v>22</c:v>
                </c:pt>
                <c:pt idx="55">
                  <c:v>18</c:v>
                </c:pt>
                <c:pt idx="56">
                  <c:v>33</c:v>
                </c:pt>
                <c:pt idx="57">
                  <c:v>22</c:v>
                </c:pt>
                <c:pt idx="58">
                  <c:v>54</c:v>
                </c:pt>
                <c:pt idx="59">
                  <c:v>36</c:v>
                </c:pt>
                <c:pt idx="60">
                  <c:v>50</c:v>
                </c:pt>
                <c:pt idx="61">
                  <c:v>14</c:v>
                </c:pt>
                <c:pt idx="62">
                  <c:v>22</c:v>
                </c:pt>
                <c:pt idx="63">
                  <c:v>71</c:v>
                </c:pt>
                <c:pt idx="64">
                  <c:v>46</c:v>
                </c:pt>
                <c:pt idx="65">
                  <c:v>30</c:v>
                </c:pt>
                <c:pt idx="66">
                  <c:v>51</c:v>
                </c:pt>
              </c:numCache>
            </c:numRef>
          </c:val>
          <c:extLst>
            <c:ext xmlns:c16="http://schemas.microsoft.com/office/drawing/2014/chart" uri="{C3380CC4-5D6E-409C-BE32-E72D297353CC}">
              <c16:uniqueId val="{00000003-6A55-490C-A0FE-01E0D9C3E7A7}"/>
            </c:ext>
          </c:extLst>
        </c:ser>
        <c:dLbls>
          <c:showLegendKey val="0"/>
          <c:showVal val="0"/>
          <c:showCatName val="0"/>
          <c:showSerName val="0"/>
          <c:showPercent val="0"/>
          <c:showBubbleSize val="0"/>
        </c:dLbls>
        <c:gapWidth val="150"/>
        <c:overlap val="100"/>
        <c:axId val="248162504"/>
        <c:axId val="248162832"/>
      </c:barChart>
      <c:catAx>
        <c:axId val="24816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62832"/>
        <c:crosses val="autoZero"/>
        <c:auto val="1"/>
        <c:lblAlgn val="ctr"/>
        <c:lblOffset val="100"/>
        <c:noMultiLvlLbl val="0"/>
      </c:catAx>
      <c:valAx>
        <c:axId val="248162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16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973CF-754F-471C-A3BC-C6BFB6544DA3}"/>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A1F24E44-433C-4CAC-9323-F1C6E06A231C}"/>
              </a:ext>
            </a:extLst>
          </p:cNvPr>
          <p:cNvSpPr>
            <a:spLocks noGrp="1"/>
          </p:cNvSpPr>
          <p:nvPr>
            <p:ph type="subTitle" idx="1"/>
          </p:nvPr>
        </p:nvSpPr>
        <p:spPr/>
        <p:txBody>
          <a:bodyPr/>
          <a:lstStyle/>
          <a:p>
            <a:r>
              <a:rPr lang="en-US"/>
              <a:t>Grohe</a:t>
            </a:r>
          </a:p>
        </p:txBody>
      </p:sp>
    </p:spTree>
    <p:extLst>
      <p:ext uri="{BB962C8B-B14F-4D97-AF65-F5344CB8AC3E}">
        <p14:creationId xmlns:p14="http://schemas.microsoft.com/office/powerpoint/2010/main" val="389588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2378D-1B2A-4EBB-A3DB-DB4F6FEC7B93}"/>
              </a:ext>
            </a:extLst>
          </p:cNvPr>
          <p:cNvSpPr>
            <a:spLocks noGrp="1"/>
          </p:cNvSpPr>
          <p:nvPr>
            <p:ph type="title"/>
          </p:nvPr>
        </p:nvSpPr>
        <p:spPr/>
        <p:txBody>
          <a:bodyPr/>
          <a:lstStyle/>
          <a:p>
            <a:r>
              <a:rPr lang="en-US"/>
              <a:t>Instagram Posts | All profiles</a:t>
            </a:r>
          </a:p>
        </p:txBody>
      </p:sp>
      <p:graphicFrame>
        <p:nvGraphicFramePr>
          <p:cNvPr id="6" name="Chart Placeholder 5">
            <a:extLst>
              <a:ext uri="{FF2B5EF4-FFF2-40B4-BE49-F238E27FC236}">
                <a16:creationId xmlns:a16="http://schemas.microsoft.com/office/drawing/2014/main" id="{9F71117C-7290-4D62-ACCF-0E1D4771120D}"/>
              </a:ext>
            </a:extLst>
          </p:cNvPr>
          <p:cNvGraphicFramePr>
            <a:graphicFrameLocks noGrp="1"/>
          </p:cNvGraphicFramePr>
          <p:nvPr>
            <p:ph type="chart" sz="quarter" idx="13"/>
            <p:extLst>
              <p:ext uri="{D42A27DB-BD31-4B8C-83A1-F6EECF244321}">
                <p14:modId xmlns:p14="http://schemas.microsoft.com/office/powerpoint/2010/main" val="1991835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9A951F-55F2-4641-BAEF-28C6A633E3A4}"/>
              </a:ext>
            </a:extLst>
          </p:cNvPr>
          <p:cNvSpPr>
            <a:spLocks noGrp="1"/>
          </p:cNvSpPr>
          <p:nvPr>
            <p:ph type="body" sz="quarter" idx="14"/>
          </p:nvPr>
        </p:nvSpPr>
        <p:spPr/>
        <p:txBody>
          <a:bodyPr/>
          <a:lstStyle/>
          <a:p>
            <a:r>
              <a:rPr lang="en-US"/>
              <a:t>04/01/2022 - 08/10/2023</a:t>
            </a:r>
          </a:p>
        </p:txBody>
      </p:sp>
      <p:sp>
        <p:nvSpPr>
          <p:cNvPr id="5" name="Footer Placeholder 4">
            <a:extLst>
              <a:ext uri="{FF2B5EF4-FFF2-40B4-BE49-F238E27FC236}">
                <a16:creationId xmlns:a16="http://schemas.microsoft.com/office/drawing/2014/main" id="{E6526B3A-8157-4012-9377-AE23CDC8C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504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AB02-5FC3-4EF9-AAE8-52CE75FCF8EA}"/>
              </a:ext>
            </a:extLst>
          </p:cNvPr>
          <p:cNvSpPr>
            <a:spLocks noGrp="1"/>
          </p:cNvSpPr>
          <p:nvPr>
            <p:ph type="title"/>
          </p:nvPr>
        </p:nvSpPr>
        <p:spPr/>
        <p:txBody>
          <a:bodyPr/>
          <a:lstStyle/>
          <a:p>
            <a:r>
              <a:rPr lang="en-US"/>
              <a:t>Instagram Posts Table | All profiles - 1 of 20</a:t>
            </a:r>
          </a:p>
        </p:txBody>
      </p:sp>
      <p:graphicFrame>
        <p:nvGraphicFramePr>
          <p:cNvPr id="5" name="Table Placeholder 4">
            <a:extLst>
              <a:ext uri="{FF2B5EF4-FFF2-40B4-BE49-F238E27FC236}">
                <a16:creationId xmlns:a16="http://schemas.microsoft.com/office/drawing/2014/main" id="{CCC20B75-9228-42CA-BEC7-58397D9C2C3E}"/>
              </a:ext>
            </a:extLst>
          </p:cNvPr>
          <p:cNvGraphicFramePr>
            <a:graphicFrameLocks noGrp="1"/>
          </p:cNvGraphicFramePr>
          <p:nvPr>
            <p:ph type="tbl" sz="quarter" idx="13"/>
            <p:extLst>
              <p:ext uri="{D42A27DB-BD31-4B8C-83A1-F6EECF244321}">
                <p14:modId xmlns:p14="http://schemas.microsoft.com/office/powerpoint/2010/main" val="3320186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76474209"/>
                    </a:ext>
                  </a:extLst>
                </a:gridCol>
                <a:gridCol w="987552">
                  <a:extLst>
                    <a:ext uri="{9D8B030D-6E8A-4147-A177-3AD203B41FA5}">
                      <a16:colId xmlns:a16="http://schemas.microsoft.com/office/drawing/2014/main" val="1799811486"/>
                    </a:ext>
                  </a:extLst>
                </a:gridCol>
                <a:gridCol w="987552">
                  <a:extLst>
                    <a:ext uri="{9D8B030D-6E8A-4147-A177-3AD203B41FA5}">
                      <a16:colId xmlns:a16="http://schemas.microsoft.com/office/drawing/2014/main" val="2823459375"/>
                    </a:ext>
                  </a:extLst>
                </a:gridCol>
                <a:gridCol w="987552">
                  <a:extLst>
                    <a:ext uri="{9D8B030D-6E8A-4147-A177-3AD203B41FA5}">
                      <a16:colId xmlns:a16="http://schemas.microsoft.com/office/drawing/2014/main" val="151489898"/>
                    </a:ext>
                  </a:extLst>
                </a:gridCol>
                <a:gridCol w="987552">
                  <a:extLst>
                    <a:ext uri="{9D8B030D-6E8A-4147-A177-3AD203B41FA5}">
                      <a16:colId xmlns:a16="http://schemas.microsoft.com/office/drawing/2014/main" val="930534688"/>
                    </a:ext>
                  </a:extLst>
                </a:gridCol>
                <a:gridCol w="987552">
                  <a:extLst>
                    <a:ext uri="{9D8B030D-6E8A-4147-A177-3AD203B41FA5}">
                      <a16:colId xmlns:a16="http://schemas.microsoft.com/office/drawing/2014/main" val="3657030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0068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grohe_hu - 2023-08-10 08:01:19</a:t>
                      </a:r>
                      <a:r>
                        <a:rPr kumimoji="0" lang="en-US" sz="1000" b="0" i="0" u="none" strike="noStrike" kern="1200" cap="none" spc="0" normalizeH="0" baseline="0" noProof="0">
                          <a:ln>
                            <a:noFill/>
                          </a:ln>
                          <a:solidFill>
                            <a:prstClr val="black"/>
                          </a:solidFill>
                          <a:effectLst/>
                          <a:uLnTx/>
                          <a:uFillTx/>
                          <a:latin typeface="Calibri"/>
                          <a:ea typeface="+mn-ea"/>
                          <a:cs typeface="+mn-cs"/>
                        </a:rPr>
                        <a:t>
 Szükséged van egy kis segítségre a konyha felújításához?😏 Kezd a csaptelep cserével és válts egy új, GROHE QuickFix modellre! A QuickFix csomaggal egyedül is elvégezheted a beszerelést. A dobozban megtalálsz mindent amire szükséged lesz: a csaptelepet és alkatrészeket, a QuickTool szerszámot és a QuickGuide szerelési útmutatót a QuickVideo segédlettel. A QuickFix segítségével a felújítási folyamat egy könnyebb útra lép!
#GROHEQuickFix #SurprisinglyEasy #kitchenupgrade #newkitchen #grohedesign #kitchenmakeover #kitchenbeforeafter #KitchenDesignTransformation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31230488"/>
                  </a:ext>
                </a:extLst>
              </a:tr>
            </a:tbl>
          </a:graphicData>
        </a:graphic>
      </p:graphicFrame>
      <p:sp>
        <p:nvSpPr>
          <p:cNvPr id="4" name="Text Placeholder 3">
            <a:extLst>
              <a:ext uri="{FF2B5EF4-FFF2-40B4-BE49-F238E27FC236}">
                <a16:creationId xmlns:a16="http://schemas.microsoft.com/office/drawing/2014/main" id="{8425D15F-9858-4606-B9D3-D7EA6B499BCA}"/>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138011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5A6A3-4E9D-4E61-99B8-4FDDAE10D6F4}"/>
              </a:ext>
            </a:extLst>
          </p:cNvPr>
          <p:cNvSpPr>
            <a:spLocks noGrp="1"/>
          </p:cNvSpPr>
          <p:nvPr>
            <p:ph type="title"/>
          </p:nvPr>
        </p:nvSpPr>
        <p:spPr/>
        <p:txBody>
          <a:bodyPr/>
          <a:lstStyle/>
          <a:p>
            <a:r>
              <a:rPr lang="en-US"/>
              <a:t>Instagram Posts Table | All profiles - 2 of 20</a:t>
            </a:r>
          </a:p>
        </p:txBody>
      </p:sp>
      <p:graphicFrame>
        <p:nvGraphicFramePr>
          <p:cNvPr id="5" name="Table Placeholder 4">
            <a:extLst>
              <a:ext uri="{FF2B5EF4-FFF2-40B4-BE49-F238E27FC236}">
                <a16:creationId xmlns:a16="http://schemas.microsoft.com/office/drawing/2014/main" id="{1238829B-5D5C-4E4C-A821-C516A35BB8BC}"/>
              </a:ext>
            </a:extLst>
          </p:cNvPr>
          <p:cNvGraphicFramePr>
            <a:graphicFrameLocks noGrp="1"/>
          </p:cNvGraphicFramePr>
          <p:nvPr>
            <p:ph type="tbl" sz="quarter" idx="13"/>
            <p:extLst>
              <p:ext uri="{D42A27DB-BD31-4B8C-83A1-F6EECF244321}">
                <p14:modId xmlns:p14="http://schemas.microsoft.com/office/powerpoint/2010/main" val="348736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53515584"/>
                    </a:ext>
                  </a:extLst>
                </a:gridCol>
                <a:gridCol w="987552">
                  <a:extLst>
                    <a:ext uri="{9D8B030D-6E8A-4147-A177-3AD203B41FA5}">
                      <a16:colId xmlns:a16="http://schemas.microsoft.com/office/drawing/2014/main" val="333832636"/>
                    </a:ext>
                  </a:extLst>
                </a:gridCol>
                <a:gridCol w="987552">
                  <a:extLst>
                    <a:ext uri="{9D8B030D-6E8A-4147-A177-3AD203B41FA5}">
                      <a16:colId xmlns:a16="http://schemas.microsoft.com/office/drawing/2014/main" val="705220772"/>
                    </a:ext>
                  </a:extLst>
                </a:gridCol>
                <a:gridCol w="987552">
                  <a:extLst>
                    <a:ext uri="{9D8B030D-6E8A-4147-A177-3AD203B41FA5}">
                      <a16:colId xmlns:a16="http://schemas.microsoft.com/office/drawing/2014/main" val="2564110927"/>
                    </a:ext>
                  </a:extLst>
                </a:gridCol>
                <a:gridCol w="987552">
                  <a:extLst>
                    <a:ext uri="{9D8B030D-6E8A-4147-A177-3AD203B41FA5}">
                      <a16:colId xmlns:a16="http://schemas.microsoft.com/office/drawing/2014/main" val="3404303543"/>
                    </a:ext>
                  </a:extLst>
                </a:gridCol>
                <a:gridCol w="987552">
                  <a:extLst>
                    <a:ext uri="{9D8B030D-6E8A-4147-A177-3AD203B41FA5}">
                      <a16:colId xmlns:a16="http://schemas.microsoft.com/office/drawing/2014/main" val="141654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649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grohe_mongolia - 2023-08-10 07:01:47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БАГЦААРАА ИЛҮҮ ХЭМНЭЛТТЭЙ хямдрал өнөөдрөөс эхэлж байна!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Та сунадаг хоолойтой, хос шүршилтийн горимтой </a:t>
                      </a:r>
                      <a:r>
                        <a:rPr kumimoji="0" lang="en-US" sz="1000" b="0" i="0" u="none" strike="noStrike" kern="1200" cap="none" spc="0" normalizeH="0" baseline="0" noProof="0">
                          <a:ln>
                            <a:noFill/>
                          </a:ln>
                          <a:solidFill>
                            <a:prstClr val="black"/>
                          </a:solidFill>
                          <a:effectLst/>
                          <a:uLnTx/>
                          <a:uFillTx/>
                          <a:latin typeface="Calibri"/>
                          <a:ea typeface="+mn-ea"/>
                          <a:cs typeface="+mn-cs"/>
                        </a:rPr>
                        <a:t>START </a:t>
                      </a:r>
                      <a:r>
                        <a:rPr kumimoji="0" lang="az-Cyrl-AZ" sz="1000" b="0" i="0" u="none" strike="noStrike" kern="1200" cap="none" spc="0" normalizeH="0" baseline="0" noProof="0">
                          <a:ln>
                            <a:noFill/>
                          </a:ln>
                          <a:solidFill>
                            <a:prstClr val="black"/>
                          </a:solidFill>
                          <a:effectLst/>
                          <a:uLnTx/>
                          <a:uFillTx/>
                          <a:latin typeface="Calibri"/>
                          <a:ea typeface="+mn-ea"/>
                          <a:cs typeface="+mn-cs"/>
                        </a:rPr>
                        <a:t>угаалтуурын холигч болон </a:t>
                      </a:r>
                      <a:r>
                        <a:rPr kumimoji="0" lang="en-US" sz="1000" b="0" i="0" u="none" strike="noStrike" kern="1200" cap="none" spc="0" normalizeH="0" baseline="0" noProof="0">
                          <a:ln>
                            <a:noFill/>
                          </a:ln>
                          <a:solidFill>
                            <a:prstClr val="black"/>
                          </a:solidFill>
                          <a:effectLst/>
                          <a:uLnTx/>
                          <a:uFillTx/>
                          <a:latin typeface="Calibri"/>
                          <a:ea typeface="+mn-ea"/>
                          <a:cs typeface="+mn-cs"/>
                        </a:rPr>
                        <a:t>K200 </a:t>
                      </a:r>
                      <a:r>
                        <a:rPr kumimoji="0" lang="az-Cyrl-AZ" sz="1000" b="0" i="0" u="none" strike="noStrike" kern="1200" cap="none" spc="0" normalizeH="0" baseline="0" noProof="0">
                          <a:ln>
                            <a:noFill/>
                          </a:ln>
                          <a:solidFill>
                            <a:prstClr val="black"/>
                          </a:solidFill>
                          <a:effectLst/>
                          <a:uLnTx/>
                          <a:uFillTx/>
                          <a:latin typeface="Calibri"/>
                          <a:ea typeface="+mn-ea"/>
                          <a:cs typeface="+mn-cs"/>
                        </a:rPr>
                        <a:t>зэвэрдэггүй ган материалтай тосгуурыг хамтад нь 135,000₮ хэмнэлттэй үнээр худалдан аваарай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Манай хаяг: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Номин Мишээл Шоурүүм, Мишээл Барилгын Их дэлгүүр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Шүр Барилгын Материалын төв, 100 айл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Утас: 88090482 
#</a:t>
                      </a:r>
                      <a:r>
                        <a:rPr kumimoji="0" lang="en-US" sz="1000" b="0" i="0" u="none" strike="noStrike" kern="1200" cap="none" spc="0" normalizeH="0" baseline="0" noProof="0">
                          <a:ln>
                            <a:noFill/>
                          </a:ln>
                          <a:solidFill>
                            <a:prstClr val="black"/>
                          </a:solidFill>
                          <a:effectLst/>
                          <a:uLnTx/>
                          <a:uFillTx/>
                          <a:latin typeface="Calibri"/>
                          <a:ea typeface="+mn-ea"/>
                          <a:cs typeface="+mn-cs"/>
                        </a:rPr>
                        <a:t>GROHE #GroheMongolia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45843905"/>
                  </a:ext>
                </a:extLst>
              </a:tr>
            </a:tbl>
          </a:graphicData>
        </a:graphic>
      </p:graphicFrame>
      <p:sp>
        <p:nvSpPr>
          <p:cNvPr id="4" name="Text Placeholder 3">
            <a:extLst>
              <a:ext uri="{FF2B5EF4-FFF2-40B4-BE49-F238E27FC236}">
                <a16:creationId xmlns:a16="http://schemas.microsoft.com/office/drawing/2014/main" id="{46E979F2-003A-4E3E-89D6-A59B81B67CA8}"/>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023996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40032-F830-4E7A-8EC8-128E69DABC0D}"/>
              </a:ext>
            </a:extLst>
          </p:cNvPr>
          <p:cNvSpPr>
            <a:spLocks noGrp="1"/>
          </p:cNvSpPr>
          <p:nvPr>
            <p:ph type="title"/>
          </p:nvPr>
        </p:nvSpPr>
        <p:spPr/>
        <p:txBody>
          <a:bodyPr/>
          <a:lstStyle/>
          <a:p>
            <a:r>
              <a:rPr lang="en-US"/>
              <a:t>Instagram Posts Table | All profiles - 3 of 20</a:t>
            </a:r>
          </a:p>
        </p:txBody>
      </p:sp>
      <p:graphicFrame>
        <p:nvGraphicFramePr>
          <p:cNvPr id="5" name="Table Placeholder 4">
            <a:extLst>
              <a:ext uri="{FF2B5EF4-FFF2-40B4-BE49-F238E27FC236}">
                <a16:creationId xmlns:a16="http://schemas.microsoft.com/office/drawing/2014/main" id="{6648E3D9-A358-4AF3-B18E-DB2357BF9F59}"/>
              </a:ext>
            </a:extLst>
          </p:cNvPr>
          <p:cNvGraphicFramePr>
            <a:graphicFrameLocks noGrp="1"/>
          </p:cNvGraphicFramePr>
          <p:nvPr>
            <p:ph type="tbl" sz="quarter" idx="13"/>
            <p:extLst>
              <p:ext uri="{D42A27DB-BD31-4B8C-83A1-F6EECF244321}">
                <p14:modId xmlns:p14="http://schemas.microsoft.com/office/powerpoint/2010/main" val="20379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0517690"/>
                    </a:ext>
                  </a:extLst>
                </a:gridCol>
                <a:gridCol w="987552">
                  <a:extLst>
                    <a:ext uri="{9D8B030D-6E8A-4147-A177-3AD203B41FA5}">
                      <a16:colId xmlns:a16="http://schemas.microsoft.com/office/drawing/2014/main" val="249434159"/>
                    </a:ext>
                  </a:extLst>
                </a:gridCol>
                <a:gridCol w="987552">
                  <a:extLst>
                    <a:ext uri="{9D8B030D-6E8A-4147-A177-3AD203B41FA5}">
                      <a16:colId xmlns:a16="http://schemas.microsoft.com/office/drawing/2014/main" val="3062643054"/>
                    </a:ext>
                  </a:extLst>
                </a:gridCol>
                <a:gridCol w="987552">
                  <a:extLst>
                    <a:ext uri="{9D8B030D-6E8A-4147-A177-3AD203B41FA5}">
                      <a16:colId xmlns:a16="http://schemas.microsoft.com/office/drawing/2014/main" val="4256006633"/>
                    </a:ext>
                  </a:extLst>
                </a:gridCol>
                <a:gridCol w="987552">
                  <a:extLst>
                    <a:ext uri="{9D8B030D-6E8A-4147-A177-3AD203B41FA5}">
                      <a16:colId xmlns:a16="http://schemas.microsoft.com/office/drawing/2014/main" val="2111883879"/>
                    </a:ext>
                  </a:extLst>
                </a:gridCol>
                <a:gridCol w="987552">
                  <a:extLst>
                    <a:ext uri="{9D8B030D-6E8A-4147-A177-3AD203B41FA5}">
                      <a16:colId xmlns:a16="http://schemas.microsoft.com/office/drawing/2014/main" val="246233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2813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grohe.ge - 2023-08-10 06:00:51</a:t>
                      </a:r>
                      <a:r>
                        <a:rPr kumimoji="0" lang="en-US" sz="1000" b="0" i="0" u="none" strike="noStrike" kern="1200" cap="none" spc="0" normalizeH="0" baseline="0" noProof="0">
                          <a:ln>
                            <a:noFill/>
                          </a:ln>
                          <a:solidFill>
                            <a:prstClr val="black"/>
                          </a:solidFill>
                          <a:effectLst/>
                          <a:uLnTx/>
                          <a:uFillTx/>
                          <a:latin typeface="Calibri"/>
                          <a:ea typeface="+mn-ea"/>
                          <a:cs typeface="+mn-cs"/>
                        </a:rPr>
                        <a:t>
 We’re often daunted by DIY jobs. But imagine you could transform your bathroom in the time you wait for the pizza you ordered! With the GROHE QuickFix all-in-one package you get everything you need – smart new GROHE faucet, QuickTool, QuickGuide, links to video guides – all in one box. So, what was once daunting is now a doddle! OK maybe you won’t beat the pizza 😉 but your bathroom makeover will be off to a great start.
#SurprisinglyEasy #GROHEQuickFix #bathroomupgrade #newbathroom #grohedesign #bathroombeforeafter #bathroommakeover #QuickFixEasyPizzaDelivery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40981544"/>
                  </a:ext>
                </a:extLst>
              </a:tr>
            </a:tbl>
          </a:graphicData>
        </a:graphic>
      </p:graphicFrame>
      <p:sp>
        <p:nvSpPr>
          <p:cNvPr id="4" name="Text Placeholder 3">
            <a:extLst>
              <a:ext uri="{FF2B5EF4-FFF2-40B4-BE49-F238E27FC236}">
                <a16:creationId xmlns:a16="http://schemas.microsoft.com/office/drawing/2014/main" id="{43698C36-62D4-415A-9B5D-F8F5ED1A4F4C}"/>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568923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1DC87-B3C9-4083-8CAE-924CF1004CE9}"/>
              </a:ext>
            </a:extLst>
          </p:cNvPr>
          <p:cNvSpPr>
            <a:spLocks noGrp="1"/>
          </p:cNvSpPr>
          <p:nvPr>
            <p:ph type="title"/>
          </p:nvPr>
        </p:nvSpPr>
        <p:spPr/>
        <p:txBody>
          <a:bodyPr/>
          <a:lstStyle/>
          <a:p>
            <a:r>
              <a:rPr lang="en-US"/>
              <a:t>Instagram Posts Table | All profiles - 4 of 20</a:t>
            </a:r>
          </a:p>
        </p:txBody>
      </p:sp>
      <p:graphicFrame>
        <p:nvGraphicFramePr>
          <p:cNvPr id="5" name="Table Placeholder 4">
            <a:extLst>
              <a:ext uri="{FF2B5EF4-FFF2-40B4-BE49-F238E27FC236}">
                <a16:creationId xmlns:a16="http://schemas.microsoft.com/office/drawing/2014/main" id="{D245D0F5-AB58-4F91-80EB-DDFB417DDAB8}"/>
              </a:ext>
            </a:extLst>
          </p:cNvPr>
          <p:cNvGraphicFramePr>
            <a:graphicFrameLocks noGrp="1"/>
          </p:cNvGraphicFramePr>
          <p:nvPr>
            <p:ph type="tbl" sz="quarter" idx="13"/>
            <p:extLst>
              <p:ext uri="{D42A27DB-BD31-4B8C-83A1-F6EECF244321}">
                <p14:modId xmlns:p14="http://schemas.microsoft.com/office/powerpoint/2010/main" val="22278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93640717"/>
                    </a:ext>
                  </a:extLst>
                </a:gridCol>
                <a:gridCol w="987552">
                  <a:extLst>
                    <a:ext uri="{9D8B030D-6E8A-4147-A177-3AD203B41FA5}">
                      <a16:colId xmlns:a16="http://schemas.microsoft.com/office/drawing/2014/main" val="1026806038"/>
                    </a:ext>
                  </a:extLst>
                </a:gridCol>
                <a:gridCol w="987552">
                  <a:extLst>
                    <a:ext uri="{9D8B030D-6E8A-4147-A177-3AD203B41FA5}">
                      <a16:colId xmlns:a16="http://schemas.microsoft.com/office/drawing/2014/main" val="1312743060"/>
                    </a:ext>
                  </a:extLst>
                </a:gridCol>
                <a:gridCol w="987552">
                  <a:extLst>
                    <a:ext uri="{9D8B030D-6E8A-4147-A177-3AD203B41FA5}">
                      <a16:colId xmlns:a16="http://schemas.microsoft.com/office/drawing/2014/main" val="4181047898"/>
                    </a:ext>
                  </a:extLst>
                </a:gridCol>
                <a:gridCol w="987552">
                  <a:extLst>
                    <a:ext uri="{9D8B030D-6E8A-4147-A177-3AD203B41FA5}">
                      <a16:colId xmlns:a16="http://schemas.microsoft.com/office/drawing/2014/main" val="1525994749"/>
                    </a:ext>
                  </a:extLst>
                </a:gridCol>
                <a:gridCol w="987552">
                  <a:extLst>
                    <a:ext uri="{9D8B030D-6E8A-4147-A177-3AD203B41FA5}">
                      <a16:colId xmlns:a16="http://schemas.microsoft.com/office/drawing/2014/main" val="1333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601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geberit_poland - 2023-08-09 18:24:44</a:t>
                      </a:r>
                      <a:r>
                        <a:rPr kumimoji="0" lang="en-US" sz="1000" b="0" i="0" u="none" strike="noStrike" kern="1200" cap="none" spc="0" normalizeH="0" baseline="0" noProof="0">
                          <a:ln>
                            <a:noFill/>
                          </a:ln>
                          <a:solidFill>
                            <a:prstClr val="black"/>
                          </a:solidFill>
                          <a:effectLst/>
                          <a:uLnTx/>
                          <a:uFillTx/>
                          <a:latin typeface="Calibri"/>
                          <a:ea typeface="+mn-ea"/>
                          <a:cs typeface="+mn-cs"/>
                        </a:rPr>
                        <a:t>
 Umywalki z linii Geberit Selnova Square wyróżniają się geometrycznym wzornictwem, smukłym kształtem i wysoką jakością materiału. Jeśli chcesz podkreślić elegancki charakter łazienki – to rozwiązanie właśnie dla Ciebie!
#Geberit #Geberit_Poland #DesignMeetsFunction #bathroom #łazienka #geberitselnova #lazienka #nowoczesnałazienka #design #remont #meble #umywalka #ceramikageberit #nowoczesnewnętrze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1350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grohe_bulgaria - 2023-08-09 16:09:59</a:t>
                      </a:r>
                      <a:r>
                        <a:rPr kumimoji="0" lang="en-US" sz="1000" b="0" i="0" u="none" strike="noStrike" kern="1200" cap="none" spc="0" normalizeH="0" baseline="0" noProof="0">
                          <a:ln>
                            <a:noFill/>
                          </a:ln>
                          <a:solidFill>
                            <a:prstClr val="black"/>
                          </a:solidFill>
                          <a:effectLst/>
                          <a:uLnTx/>
                          <a:uFillTx/>
                          <a:latin typeface="Calibri"/>
                          <a:ea typeface="+mn-ea"/>
                          <a:cs typeface="+mn-cs"/>
                        </a:rPr>
                        <a:t>
 GROHE QuickFix </a:t>
                      </a:r>
                      <a:r>
                        <a:rPr kumimoji="0" lang="az-Cyrl-AZ" sz="1000" b="0" i="0" u="none" strike="noStrike" kern="1200" cap="none" spc="0" normalizeH="0" baseline="0" noProof="0">
                          <a:ln>
                            <a:noFill/>
                          </a:ln>
                          <a:solidFill>
                            <a:prstClr val="black"/>
                          </a:solidFill>
                          <a:effectLst/>
                          <a:uLnTx/>
                          <a:uFillTx/>
                          <a:latin typeface="Calibri"/>
                          <a:ea typeface="+mn-ea"/>
                          <a:cs typeface="+mn-cs"/>
                        </a:rPr>
                        <a:t>прави ремонта у дома бърз и лесен. Включвайки всички инструменти, от които се нуждаете в една кутия, за да инсталирате новия си продукт, ние гарантираме, че работата ви ще бъде безпроблемна и лесна. Не забравяйте да съхранявате своя </a:t>
                      </a:r>
                      <a:r>
                        <a:rPr kumimoji="0" lang="en-US" sz="1000" b="0" i="0" u="none" strike="noStrike" kern="1200" cap="none" spc="0" normalizeH="0" baseline="0" noProof="0">
                          <a:ln>
                            <a:noFill/>
                          </a:ln>
                          <a:solidFill>
                            <a:prstClr val="black"/>
                          </a:solidFill>
                          <a:effectLst/>
                          <a:uLnTx/>
                          <a:uFillTx/>
                          <a:latin typeface="Calibri"/>
                          <a:ea typeface="+mn-ea"/>
                          <a:cs typeface="+mn-cs"/>
                        </a:rPr>
                        <a:t>QuickTool </a:t>
                      </a:r>
                      <a:r>
                        <a:rPr kumimoji="0" lang="az-Cyrl-AZ" sz="1000" b="0" i="0" u="none" strike="noStrike" kern="1200" cap="none" spc="0" normalizeH="0" baseline="0" noProof="0">
                          <a:ln>
                            <a:noFill/>
                          </a:ln>
                          <a:solidFill>
                            <a:prstClr val="black"/>
                          </a:solidFill>
                          <a:effectLst/>
                          <a:uLnTx/>
                          <a:uFillTx/>
                          <a:latin typeface="Calibri"/>
                          <a:ea typeface="+mn-ea"/>
                          <a:cs typeface="+mn-cs"/>
                        </a:rPr>
                        <a:t>на сигурно място за бъдеща поддръжка </a:t>
                      </a:r>
                      <a:r>
                        <a:rPr kumimoji="0" lang="en-US"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#quickfix #surprisinglyeasy #easydiy #diyhack #diyproject #QuickProject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01698995"/>
                  </a:ext>
                </a:extLst>
              </a:tr>
            </a:tbl>
          </a:graphicData>
        </a:graphic>
      </p:graphicFrame>
      <p:sp>
        <p:nvSpPr>
          <p:cNvPr id="4" name="Text Placeholder 3">
            <a:extLst>
              <a:ext uri="{FF2B5EF4-FFF2-40B4-BE49-F238E27FC236}">
                <a16:creationId xmlns:a16="http://schemas.microsoft.com/office/drawing/2014/main" id="{038953E5-9317-40BC-AC44-B1F1DC4B843D}"/>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814185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A27BF-E68E-4806-BB9C-811213BFF64F}"/>
              </a:ext>
            </a:extLst>
          </p:cNvPr>
          <p:cNvSpPr>
            <a:spLocks noGrp="1"/>
          </p:cNvSpPr>
          <p:nvPr>
            <p:ph type="title"/>
          </p:nvPr>
        </p:nvSpPr>
        <p:spPr/>
        <p:txBody>
          <a:bodyPr/>
          <a:lstStyle/>
          <a:p>
            <a:r>
              <a:rPr lang="en-US"/>
              <a:t>Instagram Posts Table | All profiles - 5 of 20</a:t>
            </a:r>
          </a:p>
        </p:txBody>
      </p:sp>
      <p:graphicFrame>
        <p:nvGraphicFramePr>
          <p:cNvPr id="5" name="Table Placeholder 4">
            <a:extLst>
              <a:ext uri="{FF2B5EF4-FFF2-40B4-BE49-F238E27FC236}">
                <a16:creationId xmlns:a16="http://schemas.microsoft.com/office/drawing/2014/main" id="{CBCBFD01-E9F7-4725-833C-028C9A718290}"/>
              </a:ext>
            </a:extLst>
          </p:cNvPr>
          <p:cNvGraphicFramePr>
            <a:graphicFrameLocks noGrp="1"/>
          </p:cNvGraphicFramePr>
          <p:nvPr>
            <p:ph type="tbl" sz="quarter" idx="13"/>
            <p:extLst>
              <p:ext uri="{D42A27DB-BD31-4B8C-83A1-F6EECF244321}">
                <p14:modId xmlns:p14="http://schemas.microsoft.com/office/powerpoint/2010/main" val="256194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58194393"/>
                    </a:ext>
                  </a:extLst>
                </a:gridCol>
                <a:gridCol w="987552">
                  <a:extLst>
                    <a:ext uri="{9D8B030D-6E8A-4147-A177-3AD203B41FA5}">
                      <a16:colId xmlns:a16="http://schemas.microsoft.com/office/drawing/2014/main" val="3692558937"/>
                    </a:ext>
                  </a:extLst>
                </a:gridCol>
                <a:gridCol w="987552">
                  <a:extLst>
                    <a:ext uri="{9D8B030D-6E8A-4147-A177-3AD203B41FA5}">
                      <a16:colId xmlns:a16="http://schemas.microsoft.com/office/drawing/2014/main" val="332933497"/>
                    </a:ext>
                  </a:extLst>
                </a:gridCol>
                <a:gridCol w="987552">
                  <a:extLst>
                    <a:ext uri="{9D8B030D-6E8A-4147-A177-3AD203B41FA5}">
                      <a16:colId xmlns:a16="http://schemas.microsoft.com/office/drawing/2014/main" val="2810408074"/>
                    </a:ext>
                  </a:extLst>
                </a:gridCol>
                <a:gridCol w="987552">
                  <a:extLst>
                    <a:ext uri="{9D8B030D-6E8A-4147-A177-3AD203B41FA5}">
                      <a16:colId xmlns:a16="http://schemas.microsoft.com/office/drawing/2014/main" val="2605387628"/>
                    </a:ext>
                  </a:extLst>
                </a:gridCol>
                <a:gridCol w="987552">
                  <a:extLst>
                    <a:ext uri="{9D8B030D-6E8A-4147-A177-3AD203B41FA5}">
                      <a16:colId xmlns:a16="http://schemas.microsoft.com/office/drawing/2014/main" val="283173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789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duravit - 2023-08-09 15:12:28</a:t>
                      </a:r>
                      <a:r>
                        <a:rPr kumimoji="0" lang="en-US" sz="1000" b="0" i="0" u="none" strike="noStrike" kern="1200" cap="none" spc="0" normalizeH="0" baseline="0" noProof="0">
                          <a:ln>
                            <a:noFill/>
                          </a:ln>
                          <a:solidFill>
                            <a:prstClr val="black"/>
                          </a:solidFill>
                          <a:effectLst/>
                          <a:uLnTx/>
                          <a:uFillTx/>
                          <a:latin typeface="Calibri"/>
                          <a:ea typeface="+mn-ea"/>
                          <a:cs typeface="+mn-cs"/>
                        </a:rPr>
                        <a:t>
 ☀️ Take time for yourself and your loved ones. Start the day with a feeling of pure joy.​
Get inspired by "Qatego" designed by Studio F. A. Porsche and create your personal oasis of well-being. 🌐 Link in bio!​
#Duravit #UpgradeYourEveryday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210031630"/>
                  </a:ext>
                </a:extLst>
              </a:tr>
            </a:tbl>
          </a:graphicData>
        </a:graphic>
      </p:graphicFrame>
      <p:sp>
        <p:nvSpPr>
          <p:cNvPr id="4" name="Text Placeholder 3">
            <a:extLst>
              <a:ext uri="{FF2B5EF4-FFF2-40B4-BE49-F238E27FC236}">
                <a16:creationId xmlns:a16="http://schemas.microsoft.com/office/drawing/2014/main" id="{D907D612-B76F-4846-83B4-374E0F238ACE}"/>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2323634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DFF3A-107E-4B54-95A6-40504D26DA85}"/>
              </a:ext>
            </a:extLst>
          </p:cNvPr>
          <p:cNvSpPr>
            <a:spLocks noGrp="1"/>
          </p:cNvSpPr>
          <p:nvPr>
            <p:ph type="title"/>
          </p:nvPr>
        </p:nvSpPr>
        <p:spPr/>
        <p:txBody>
          <a:bodyPr/>
          <a:lstStyle/>
          <a:p>
            <a:r>
              <a:rPr lang="en-US"/>
              <a:t>Instagram Posts Table | All profiles - 6 of 20</a:t>
            </a:r>
          </a:p>
        </p:txBody>
      </p:sp>
      <p:graphicFrame>
        <p:nvGraphicFramePr>
          <p:cNvPr id="5" name="Table Placeholder 4">
            <a:extLst>
              <a:ext uri="{FF2B5EF4-FFF2-40B4-BE49-F238E27FC236}">
                <a16:creationId xmlns:a16="http://schemas.microsoft.com/office/drawing/2014/main" id="{A5D32208-1B1C-4884-9A6F-A7C9275236CA}"/>
              </a:ext>
            </a:extLst>
          </p:cNvPr>
          <p:cNvGraphicFramePr>
            <a:graphicFrameLocks noGrp="1"/>
          </p:cNvGraphicFramePr>
          <p:nvPr>
            <p:ph type="tbl" sz="quarter" idx="13"/>
            <p:extLst>
              <p:ext uri="{D42A27DB-BD31-4B8C-83A1-F6EECF244321}">
                <p14:modId xmlns:p14="http://schemas.microsoft.com/office/powerpoint/2010/main" val="4083430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29923242"/>
                    </a:ext>
                  </a:extLst>
                </a:gridCol>
                <a:gridCol w="987552">
                  <a:extLst>
                    <a:ext uri="{9D8B030D-6E8A-4147-A177-3AD203B41FA5}">
                      <a16:colId xmlns:a16="http://schemas.microsoft.com/office/drawing/2014/main" val="852689771"/>
                    </a:ext>
                  </a:extLst>
                </a:gridCol>
                <a:gridCol w="987552">
                  <a:extLst>
                    <a:ext uri="{9D8B030D-6E8A-4147-A177-3AD203B41FA5}">
                      <a16:colId xmlns:a16="http://schemas.microsoft.com/office/drawing/2014/main" val="1864450383"/>
                    </a:ext>
                  </a:extLst>
                </a:gridCol>
                <a:gridCol w="987552">
                  <a:extLst>
                    <a:ext uri="{9D8B030D-6E8A-4147-A177-3AD203B41FA5}">
                      <a16:colId xmlns:a16="http://schemas.microsoft.com/office/drawing/2014/main" val="717831335"/>
                    </a:ext>
                  </a:extLst>
                </a:gridCol>
                <a:gridCol w="987552">
                  <a:extLst>
                    <a:ext uri="{9D8B030D-6E8A-4147-A177-3AD203B41FA5}">
                      <a16:colId xmlns:a16="http://schemas.microsoft.com/office/drawing/2014/main" val="1093429103"/>
                    </a:ext>
                  </a:extLst>
                </a:gridCol>
                <a:gridCol w="987552">
                  <a:extLst>
                    <a:ext uri="{9D8B030D-6E8A-4147-A177-3AD203B41FA5}">
                      <a16:colId xmlns:a16="http://schemas.microsoft.com/office/drawing/2014/main" val="125346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9902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grohe_bulgaria - 2023-08-09 14:32:12</a:t>
                      </a:r>
                      <a:r>
                        <a:rPr kumimoji="0" lang="en-US" sz="1000" b="0" i="0" u="none" strike="noStrike" kern="1200" cap="none" spc="0" normalizeH="0" baseline="0" noProof="0">
                          <a:ln>
                            <a:noFill/>
                          </a:ln>
                          <a:solidFill>
                            <a:prstClr val="black"/>
                          </a:solidFill>
                          <a:effectLst/>
                          <a:uLnTx/>
                          <a:uFillTx/>
                          <a:latin typeface="Calibri"/>
                          <a:ea typeface="+mn-ea"/>
                          <a:cs typeface="+mn-cs"/>
                        </a:rPr>
                        <a:t>
 GROHE CUBE </a:t>
                      </a:r>
                      <a:r>
                        <a:rPr kumimoji="0" lang="az-Cyrl-AZ" sz="1000" b="0" i="0" u="none" strike="noStrike" kern="1200" cap="none" spc="0" normalizeH="0" baseline="0" noProof="0">
                          <a:ln>
                            <a:noFill/>
                          </a:ln>
                          <a:solidFill>
                            <a:prstClr val="black"/>
                          </a:solidFill>
                          <a:effectLst/>
                          <a:uLnTx/>
                          <a:uFillTx/>
                          <a:latin typeface="Calibri"/>
                          <a:ea typeface="+mn-ea"/>
                          <a:cs typeface="+mn-cs"/>
                        </a:rPr>
                        <a:t>КЕРАМИКА - Изчистени линии за стилен дизайн </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z-Cyrl-AZ" sz="1000" b="0" i="0" u="none" strike="noStrike" kern="1200" cap="none" spc="0" normalizeH="0" baseline="0" noProof="0">
                          <a:ln>
                            <a:noFill/>
                          </a:ln>
                          <a:solidFill>
                            <a:prstClr val="black"/>
                          </a:solidFill>
                          <a:effectLst/>
                          <a:uLnTx/>
                          <a:uFillTx/>
                          <a:latin typeface="Calibri"/>
                          <a:ea typeface="+mn-ea"/>
                          <a:cs typeface="+mn-cs"/>
                        </a:rPr>
                        <a:t>С керамиката от серията </a:t>
                      </a:r>
                      <a:r>
                        <a:rPr kumimoji="0" lang="en-US" sz="1000" b="0" i="0" u="none" strike="noStrike" kern="1200" cap="none" spc="0" normalizeH="0" baseline="0" noProof="0">
                          <a:ln>
                            <a:noFill/>
                          </a:ln>
                          <a:solidFill>
                            <a:prstClr val="black"/>
                          </a:solidFill>
                          <a:effectLst/>
                          <a:uLnTx/>
                          <a:uFillTx/>
                          <a:latin typeface="Calibri"/>
                          <a:ea typeface="+mn-ea"/>
                          <a:cs typeface="+mn-cs"/>
                        </a:rPr>
                        <a:t>CUBE CERAMIC, </a:t>
                      </a:r>
                      <a:r>
                        <a:rPr kumimoji="0" lang="az-Cyrl-AZ" sz="1000" b="0" i="0" u="none" strike="noStrike" kern="1200" cap="none" spc="0" normalizeH="0" baseline="0" noProof="0">
                          <a:ln>
                            <a:noFill/>
                          </a:ln>
                          <a:solidFill>
                            <a:prstClr val="black"/>
                          </a:solidFill>
                          <a:effectLst/>
                          <a:uLnTx/>
                          <a:uFillTx/>
                          <a:latin typeface="Calibri"/>
                          <a:ea typeface="+mn-ea"/>
                          <a:cs typeface="+mn-cs"/>
                        </a:rPr>
                        <a:t>създавате баня, съчетаваща ненатрапчив шик и севременен дизайн. С щедрите си пропорции, отличителните умивалници превръщат банята ви в градски оазис. Починете си от натоварения свят и позволете на архитектурните форми да ви вдъхновят.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ВДЪХНОВЕНА ОТ КАЧЕСТВОТО НА АРХИТЕКТУРНИЯ ДИЗАЙН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Серията умивалници </a:t>
                      </a:r>
                      <a:r>
                        <a:rPr kumimoji="0" lang="en-US" sz="1000" b="0" i="0" u="none" strike="noStrike" kern="1200" cap="none" spc="0" normalizeH="0" baseline="0" noProof="0">
                          <a:ln>
                            <a:noFill/>
                          </a:ln>
                          <a:solidFill>
                            <a:prstClr val="black"/>
                          </a:solidFill>
                          <a:effectLst/>
                          <a:uLnTx/>
                          <a:uFillTx/>
                          <a:latin typeface="Calibri"/>
                          <a:ea typeface="+mn-ea"/>
                          <a:cs typeface="+mn-cs"/>
                        </a:rPr>
                        <a:t>CUBE CERAMIC </a:t>
                      </a:r>
                      <a:r>
                        <a:rPr kumimoji="0" lang="az-Cyrl-AZ" sz="1000" b="0" i="0" u="none" strike="noStrike" kern="1200" cap="none" spc="0" normalizeH="0" baseline="0" noProof="0">
                          <a:ln>
                            <a:noFill/>
                          </a:ln>
                          <a:solidFill>
                            <a:prstClr val="black"/>
                          </a:solidFill>
                          <a:effectLst/>
                          <a:uLnTx/>
                          <a:uFillTx/>
                          <a:latin typeface="Calibri"/>
                          <a:ea typeface="+mn-ea"/>
                          <a:cs typeface="+mn-cs"/>
                        </a:rPr>
                        <a:t>е създадена, за да отговаря на личния ви стил и ежедневие, докато всички артикули са обединени от изчистени линии, създаващи съвременен облик. 
#</a:t>
                      </a:r>
                      <a:r>
                        <a:rPr kumimoji="0" lang="en-US" sz="1000" b="0" i="0" u="none" strike="noStrike" kern="1200" cap="none" spc="0" normalizeH="0" baseline="0" noProof="0">
                          <a:ln>
                            <a:noFill/>
                          </a:ln>
                          <a:solidFill>
                            <a:prstClr val="black"/>
                          </a:solidFill>
                          <a:effectLst/>
                          <a:uLnTx/>
                          <a:uFillTx/>
                          <a:latin typeface="Calibri"/>
                          <a:ea typeface="+mn-ea"/>
                          <a:cs typeface="+mn-cs"/>
                        </a:rPr>
                        <a:t>grohe #grohebulgaria #grohecubeceramic #grohedesign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26320097"/>
                  </a:ext>
                </a:extLst>
              </a:tr>
            </a:tbl>
          </a:graphicData>
        </a:graphic>
      </p:graphicFrame>
      <p:sp>
        <p:nvSpPr>
          <p:cNvPr id="4" name="Text Placeholder 3">
            <a:extLst>
              <a:ext uri="{FF2B5EF4-FFF2-40B4-BE49-F238E27FC236}">
                <a16:creationId xmlns:a16="http://schemas.microsoft.com/office/drawing/2014/main" id="{E115BB86-5ADA-47D3-8621-F926EA0640CB}"/>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756459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C6F6-C5F0-48A7-B2C4-E0222C453BA7}"/>
              </a:ext>
            </a:extLst>
          </p:cNvPr>
          <p:cNvSpPr>
            <a:spLocks noGrp="1"/>
          </p:cNvSpPr>
          <p:nvPr>
            <p:ph type="title"/>
          </p:nvPr>
        </p:nvSpPr>
        <p:spPr/>
        <p:txBody>
          <a:bodyPr/>
          <a:lstStyle/>
          <a:p>
            <a:r>
              <a:rPr lang="en-US"/>
              <a:t>Instagram Posts Table | All profiles - 7 of 20</a:t>
            </a:r>
          </a:p>
        </p:txBody>
      </p:sp>
      <p:graphicFrame>
        <p:nvGraphicFramePr>
          <p:cNvPr id="5" name="Table Placeholder 4">
            <a:extLst>
              <a:ext uri="{FF2B5EF4-FFF2-40B4-BE49-F238E27FC236}">
                <a16:creationId xmlns:a16="http://schemas.microsoft.com/office/drawing/2014/main" id="{AF36DCBC-E375-4446-9905-12DCE8324834}"/>
              </a:ext>
            </a:extLst>
          </p:cNvPr>
          <p:cNvGraphicFramePr>
            <a:graphicFrameLocks noGrp="1"/>
          </p:cNvGraphicFramePr>
          <p:nvPr>
            <p:ph type="tbl" sz="quarter" idx="13"/>
            <p:extLst>
              <p:ext uri="{D42A27DB-BD31-4B8C-83A1-F6EECF244321}">
                <p14:modId xmlns:p14="http://schemas.microsoft.com/office/powerpoint/2010/main" val="275217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03961542"/>
                    </a:ext>
                  </a:extLst>
                </a:gridCol>
                <a:gridCol w="987552">
                  <a:extLst>
                    <a:ext uri="{9D8B030D-6E8A-4147-A177-3AD203B41FA5}">
                      <a16:colId xmlns:a16="http://schemas.microsoft.com/office/drawing/2014/main" val="2879165589"/>
                    </a:ext>
                  </a:extLst>
                </a:gridCol>
                <a:gridCol w="987552">
                  <a:extLst>
                    <a:ext uri="{9D8B030D-6E8A-4147-A177-3AD203B41FA5}">
                      <a16:colId xmlns:a16="http://schemas.microsoft.com/office/drawing/2014/main" val="3590638894"/>
                    </a:ext>
                  </a:extLst>
                </a:gridCol>
                <a:gridCol w="987552">
                  <a:extLst>
                    <a:ext uri="{9D8B030D-6E8A-4147-A177-3AD203B41FA5}">
                      <a16:colId xmlns:a16="http://schemas.microsoft.com/office/drawing/2014/main" val="4203392136"/>
                    </a:ext>
                  </a:extLst>
                </a:gridCol>
                <a:gridCol w="987552">
                  <a:extLst>
                    <a:ext uri="{9D8B030D-6E8A-4147-A177-3AD203B41FA5}">
                      <a16:colId xmlns:a16="http://schemas.microsoft.com/office/drawing/2014/main" val="3518718399"/>
                    </a:ext>
                  </a:extLst>
                </a:gridCol>
                <a:gridCol w="987552">
                  <a:extLst>
                    <a:ext uri="{9D8B030D-6E8A-4147-A177-3AD203B41FA5}">
                      <a16:colId xmlns:a16="http://schemas.microsoft.com/office/drawing/2014/main" val="359824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2590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villeroyboch - 2023-08-09 14:03:38</a:t>
                      </a:r>
                      <a:r>
                        <a:rPr kumimoji="0" lang="en-US" sz="1000" b="0" i="0" u="none" strike="noStrike" kern="1200" cap="none" spc="0" normalizeH="0" baseline="0" noProof="0">
                          <a:ln>
                            <a:noFill/>
                          </a:ln>
                          <a:solidFill>
                            <a:prstClr val="black"/>
                          </a:solidFill>
                          <a:effectLst/>
                          <a:uLnTx/>
                          <a:uFillTx/>
                          <a:latin typeface="Calibri"/>
                          <a:ea typeface="+mn-ea"/>
                          <a:cs typeface="+mn-cs"/>
                        </a:rPr>
                        <a:t>
 Dirk Konz, our Specialist Customer Service, tells us his special story. Like his mother and grandmother, he is the third generation of his family to work at Villeroy &amp; Boch and is celebrating his own personal anniversary with us 💙⁣
⁣
⁣
#275yearsvb #creatinghomes #villeroyboch #anniversary #specialstory #jubilee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2749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dornbracht_official - 2023-08-09 13:33:05</a:t>
                      </a:r>
                      <a:r>
                        <a:rPr kumimoji="0" lang="en-US" sz="1000" b="0" i="0" u="none" strike="noStrike" kern="1200" cap="none" spc="0" normalizeH="0" baseline="0" noProof="0">
                          <a:ln>
                            <a:noFill/>
                          </a:ln>
                          <a:solidFill>
                            <a:prstClr val="black"/>
                          </a:solidFill>
                          <a:effectLst/>
                          <a:uLnTx/>
                          <a:uFillTx/>
                          <a:latin typeface="Calibri"/>
                          <a:ea typeface="+mn-ea"/>
                          <a:cs typeface="+mn-cs"/>
                        </a:rPr>
                        <a:t>
 Dornbracht ReCrafted in 14 seconds⁠
⁠
Design fittings that stand the test of time. Icons that outlast every trend and are truly timeless. That's our brand promise. From this idea, Dornbracht ReCrafted was born.​⁠
⁠
Discover Dornbracht ReCrafted via the link in our bio.⁠
⁠
 #TimelessDesign #Sustainability #DornbrachtReCrafted​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32871564"/>
                  </a:ext>
                </a:extLst>
              </a:tr>
            </a:tbl>
          </a:graphicData>
        </a:graphic>
      </p:graphicFrame>
      <p:sp>
        <p:nvSpPr>
          <p:cNvPr id="4" name="Text Placeholder 3">
            <a:extLst>
              <a:ext uri="{FF2B5EF4-FFF2-40B4-BE49-F238E27FC236}">
                <a16:creationId xmlns:a16="http://schemas.microsoft.com/office/drawing/2014/main" id="{04B6A80E-E85B-4919-9F80-98D2661416A7}"/>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2403693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B047E-E681-46F6-A27C-71D180FD1B68}"/>
              </a:ext>
            </a:extLst>
          </p:cNvPr>
          <p:cNvSpPr>
            <a:spLocks noGrp="1"/>
          </p:cNvSpPr>
          <p:nvPr>
            <p:ph type="title"/>
          </p:nvPr>
        </p:nvSpPr>
        <p:spPr/>
        <p:txBody>
          <a:bodyPr/>
          <a:lstStyle/>
          <a:p>
            <a:r>
              <a:rPr lang="en-US"/>
              <a:t>Instagram Posts Table | All profiles - 8 of 20</a:t>
            </a:r>
          </a:p>
        </p:txBody>
      </p:sp>
      <p:graphicFrame>
        <p:nvGraphicFramePr>
          <p:cNvPr id="5" name="Table Placeholder 4">
            <a:extLst>
              <a:ext uri="{FF2B5EF4-FFF2-40B4-BE49-F238E27FC236}">
                <a16:creationId xmlns:a16="http://schemas.microsoft.com/office/drawing/2014/main" id="{3C30A67D-B2E9-47E2-8183-50EE2F6B552A}"/>
              </a:ext>
            </a:extLst>
          </p:cNvPr>
          <p:cNvGraphicFramePr>
            <a:graphicFrameLocks noGrp="1"/>
          </p:cNvGraphicFramePr>
          <p:nvPr>
            <p:ph type="tbl" sz="quarter" idx="13"/>
            <p:extLst>
              <p:ext uri="{D42A27DB-BD31-4B8C-83A1-F6EECF244321}">
                <p14:modId xmlns:p14="http://schemas.microsoft.com/office/powerpoint/2010/main" val="53815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53821498"/>
                    </a:ext>
                  </a:extLst>
                </a:gridCol>
                <a:gridCol w="987552">
                  <a:extLst>
                    <a:ext uri="{9D8B030D-6E8A-4147-A177-3AD203B41FA5}">
                      <a16:colId xmlns:a16="http://schemas.microsoft.com/office/drawing/2014/main" val="2724797234"/>
                    </a:ext>
                  </a:extLst>
                </a:gridCol>
                <a:gridCol w="987552">
                  <a:extLst>
                    <a:ext uri="{9D8B030D-6E8A-4147-A177-3AD203B41FA5}">
                      <a16:colId xmlns:a16="http://schemas.microsoft.com/office/drawing/2014/main" val="2479486231"/>
                    </a:ext>
                  </a:extLst>
                </a:gridCol>
                <a:gridCol w="987552">
                  <a:extLst>
                    <a:ext uri="{9D8B030D-6E8A-4147-A177-3AD203B41FA5}">
                      <a16:colId xmlns:a16="http://schemas.microsoft.com/office/drawing/2014/main" val="654247522"/>
                    </a:ext>
                  </a:extLst>
                </a:gridCol>
                <a:gridCol w="987552">
                  <a:extLst>
                    <a:ext uri="{9D8B030D-6E8A-4147-A177-3AD203B41FA5}">
                      <a16:colId xmlns:a16="http://schemas.microsoft.com/office/drawing/2014/main" val="4075470907"/>
                    </a:ext>
                  </a:extLst>
                </a:gridCol>
                <a:gridCol w="987552">
                  <a:extLst>
                    <a:ext uri="{9D8B030D-6E8A-4147-A177-3AD203B41FA5}">
                      <a16:colId xmlns:a16="http://schemas.microsoft.com/office/drawing/2014/main" val="78855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599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grohe_finland - 2023-08-09 12:14:13</a:t>
                      </a:r>
                      <a:r>
                        <a:rPr kumimoji="0" lang="en-US" sz="1000" b="0" i="0" u="none" strike="noStrike" kern="1200" cap="none" spc="0" normalizeH="0" baseline="0" noProof="0">
                          <a:ln>
                            <a:noFill/>
                          </a:ln>
                          <a:solidFill>
                            <a:prstClr val="black"/>
                          </a:solidFill>
                          <a:effectLst/>
                          <a:uLnTx/>
                          <a:uFillTx/>
                          <a:latin typeface="Calibri"/>
                          <a:ea typeface="+mn-ea"/>
                          <a:cs typeface="+mn-cs"/>
                        </a:rPr>
                        <a:t>
 Repost ✨
Tänään palaamme #GROHEgoeshotels sarjassa upean Scandic Grand Central -hotellin pariin! scandicgrandcentralhelsinki
Tämän kauniin kokonaisuuden on suunnitellut sisustus ja arkkitehtitoimisto Puroplan &amp; Jaakko Puro Oy puroplan
#grohegoeshotels #grohe #grohefi #grohefinland #scandic #scandicgrandcentral #scandicgrandcentralhelsinki #helsinki #hotel #puroplan #staycation #inspiration #inspo #fypage #fyp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70937505"/>
                  </a:ext>
                </a:extLst>
              </a:tr>
            </a:tbl>
          </a:graphicData>
        </a:graphic>
      </p:graphicFrame>
      <p:sp>
        <p:nvSpPr>
          <p:cNvPr id="4" name="Text Placeholder 3">
            <a:extLst>
              <a:ext uri="{FF2B5EF4-FFF2-40B4-BE49-F238E27FC236}">
                <a16:creationId xmlns:a16="http://schemas.microsoft.com/office/drawing/2014/main" id="{38F45897-C33B-4D48-82E2-DC0DB50F5735}"/>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376370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5C1C4-910E-46E8-85E8-FE528B04CD00}"/>
              </a:ext>
            </a:extLst>
          </p:cNvPr>
          <p:cNvSpPr>
            <a:spLocks noGrp="1"/>
          </p:cNvSpPr>
          <p:nvPr>
            <p:ph type="title"/>
          </p:nvPr>
        </p:nvSpPr>
        <p:spPr/>
        <p:txBody>
          <a:bodyPr/>
          <a:lstStyle/>
          <a:p>
            <a:r>
              <a:rPr lang="en-US"/>
              <a:t>Instagram Posts Table | All profiles - 9 of 20</a:t>
            </a:r>
          </a:p>
        </p:txBody>
      </p:sp>
      <p:graphicFrame>
        <p:nvGraphicFramePr>
          <p:cNvPr id="5" name="Table Placeholder 4">
            <a:extLst>
              <a:ext uri="{FF2B5EF4-FFF2-40B4-BE49-F238E27FC236}">
                <a16:creationId xmlns:a16="http://schemas.microsoft.com/office/drawing/2014/main" id="{208B37BE-F2C8-46B6-B12A-771720459C1F}"/>
              </a:ext>
            </a:extLst>
          </p:cNvPr>
          <p:cNvGraphicFramePr>
            <a:graphicFrameLocks noGrp="1"/>
          </p:cNvGraphicFramePr>
          <p:nvPr>
            <p:ph type="tbl" sz="quarter" idx="13"/>
            <p:extLst>
              <p:ext uri="{D42A27DB-BD31-4B8C-83A1-F6EECF244321}">
                <p14:modId xmlns:p14="http://schemas.microsoft.com/office/powerpoint/2010/main" val="416439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3941635"/>
                    </a:ext>
                  </a:extLst>
                </a:gridCol>
                <a:gridCol w="987552">
                  <a:extLst>
                    <a:ext uri="{9D8B030D-6E8A-4147-A177-3AD203B41FA5}">
                      <a16:colId xmlns:a16="http://schemas.microsoft.com/office/drawing/2014/main" val="2662916844"/>
                    </a:ext>
                  </a:extLst>
                </a:gridCol>
                <a:gridCol w="987552">
                  <a:extLst>
                    <a:ext uri="{9D8B030D-6E8A-4147-A177-3AD203B41FA5}">
                      <a16:colId xmlns:a16="http://schemas.microsoft.com/office/drawing/2014/main" val="4172799009"/>
                    </a:ext>
                  </a:extLst>
                </a:gridCol>
                <a:gridCol w="987552">
                  <a:extLst>
                    <a:ext uri="{9D8B030D-6E8A-4147-A177-3AD203B41FA5}">
                      <a16:colId xmlns:a16="http://schemas.microsoft.com/office/drawing/2014/main" val="2178719469"/>
                    </a:ext>
                  </a:extLst>
                </a:gridCol>
                <a:gridCol w="987552">
                  <a:extLst>
                    <a:ext uri="{9D8B030D-6E8A-4147-A177-3AD203B41FA5}">
                      <a16:colId xmlns:a16="http://schemas.microsoft.com/office/drawing/2014/main" val="2095522779"/>
                    </a:ext>
                  </a:extLst>
                </a:gridCol>
                <a:gridCol w="987552">
                  <a:extLst>
                    <a:ext uri="{9D8B030D-6E8A-4147-A177-3AD203B41FA5}">
                      <a16:colId xmlns:a16="http://schemas.microsoft.com/office/drawing/2014/main" val="3991080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4749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hansgrohe - 2023-08-09 12:13:21</a:t>
                      </a:r>
                      <a:r>
                        <a:rPr kumimoji="0" lang="en-US" sz="1000" b="0" i="0" u="none" strike="noStrike" kern="1200" cap="none" spc="0" normalizeH="0" baseline="0" noProof="0">
                          <a:ln>
                            <a:noFill/>
                          </a:ln>
                          <a:solidFill>
                            <a:prstClr val="black"/>
                          </a:solidFill>
                          <a:effectLst/>
                          <a:uLnTx/>
                          <a:uFillTx/>
                          <a:latin typeface="Calibri"/>
                          <a:ea typeface="+mn-ea"/>
                          <a:cs typeface="+mn-cs"/>
                        </a:rPr>
                        <a:t>
 You don't just want to be inspired online for your #renovation or #newhome, but want to experience hansgrohe products live? 
Want to touch and test out the premium brand in a showroom near you? 
Find your nearest hansgrohe specialist partner via the link in the BIO. 
You can find this bathroom in the Istanbul showroom of yilmazlarbanyomerkezi ❤️
#hansgrohe #beautyofwater #showroom #experiencehansgrohe #beautifulbathroom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27731804"/>
                  </a:ext>
                </a:extLst>
              </a:tr>
            </a:tbl>
          </a:graphicData>
        </a:graphic>
      </p:graphicFrame>
      <p:sp>
        <p:nvSpPr>
          <p:cNvPr id="4" name="Text Placeholder 3">
            <a:extLst>
              <a:ext uri="{FF2B5EF4-FFF2-40B4-BE49-F238E27FC236}">
                <a16:creationId xmlns:a16="http://schemas.microsoft.com/office/drawing/2014/main" id="{B14FD562-86A2-407C-9DC4-E87650E3A1AA}"/>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499058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FB1A-B575-41B5-899C-42F7A4DCADB7}"/>
              </a:ext>
            </a:extLst>
          </p:cNvPr>
          <p:cNvSpPr>
            <a:spLocks noGrp="1"/>
          </p:cNvSpPr>
          <p:nvPr>
            <p:ph type="title"/>
          </p:nvPr>
        </p:nvSpPr>
        <p:spPr/>
        <p:txBody>
          <a:bodyPr/>
          <a:lstStyle/>
          <a:p>
            <a:r>
              <a:rPr lang="en-US"/>
              <a:t>Instagram Posts Table | All profiles - 10 of 20</a:t>
            </a:r>
          </a:p>
        </p:txBody>
      </p:sp>
      <p:graphicFrame>
        <p:nvGraphicFramePr>
          <p:cNvPr id="5" name="Table Placeholder 4">
            <a:extLst>
              <a:ext uri="{FF2B5EF4-FFF2-40B4-BE49-F238E27FC236}">
                <a16:creationId xmlns:a16="http://schemas.microsoft.com/office/drawing/2014/main" id="{8C07B7C3-8004-46C2-B860-EC7B54DF884B}"/>
              </a:ext>
            </a:extLst>
          </p:cNvPr>
          <p:cNvGraphicFramePr>
            <a:graphicFrameLocks noGrp="1"/>
          </p:cNvGraphicFramePr>
          <p:nvPr>
            <p:ph type="tbl" sz="quarter" idx="13"/>
            <p:extLst>
              <p:ext uri="{D42A27DB-BD31-4B8C-83A1-F6EECF244321}">
                <p14:modId xmlns:p14="http://schemas.microsoft.com/office/powerpoint/2010/main" val="356641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87405459"/>
                    </a:ext>
                  </a:extLst>
                </a:gridCol>
                <a:gridCol w="987552">
                  <a:extLst>
                    <a:ext uri="{9D8B030D-6E8A-4147-A177-3AD203B41FA5}">
                      <a16:colId xmlns:a16="http://schemas.microsoft.com/office/drawing/2014/main" val="87073279"/>
                    </a:ext>
                  </a:extLst>
                </a:gridCol>
                <a:gridCol w="987552">
                  <a:extLst>
                    <a:ext uri="{9D8B030D-6E8A-4147-A177-3AD203B41FA5}">
                      <a16:colId xmlns:a16="http://schemas.microsoft.com/office/drawing/2014/main" val="710512835"/>
                    </a:ext>
                  </a:extLst>
                </a:gridCol>
                <a:gridCol w="987552">
                  <a:extLst>
                    <a:ext uri="{9D8B030D-6E8A-4147-A177-3AD203B41FA5}">
                      <a16:colId xmlns:a16="http://schemas.microsoft.com/office/drawing/2014/main" val="4092758872"/>
                    </a:ext>
                  </a:extLst>
                </a:gridCol>
                <a:gridCol w="987552">
                  <a:extLst>
                    <a:ext uri="{9D8B030D-6E8A-4147-A177-3AD203B41FA5}">
                      <a16:colId xmlns:a16="http://schemas.microsoft.com/office/drawing/2014/main" val="1706414802"/>
                    </a:ext>
                  </a:extLst>
                </a:gridCol>
                <a:gridCol w="987552">
                  <a:extLst>
                    <a:ext uri="{9D8B030D-6E8A-4147-A177-3AD203B41FA5}">
                      <a16:colId xmlns:a16="http://schemas.microsoft.com/office/drawing/2014/main" val="4081534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3345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groheukraine - 2023-08-09 11:15:35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Як простіше розпочати оновлення кухні? Як і в показаному швидкому перетворенні на відео, найкраще почати з заміни втомленого часом старого змішувача на нову розумну модель </a:t>
                      </a:r>
                      <a:r>
                        <a:rPr kumimoji="0" lang="en-US" sz="1000" b="0" i="0" u="none" strike="noStrike" kern="1200" cap="none" spc="0" normalizeH="0" baseline="0" noProof="0">
                          <a:ln>
                            <a:noFill/>
                          </a:ln>
                          <a:solidFill>
                            <a:prstClr val="black"/>
                          </a:solidFill>
                          <a:effectLst/>
                          <a:uLnTx/>
                          <a:uFillTx/>
                          <a:latin typeface="Calibri"/>
                          <a:ea typeface="+mn-ea"/>
                          <a:cs typeface="+mn-cs"/>
                        </a:rPr>
                        <a:t>GROHE QuickFix.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z-Cyrl-AZ" sz="1000" b="0" i="0" u="none" strike="noStrike" kern="1200" cap="none" spc="0" normalizeH="0" baseline="0" noProof="0">
                          <a:ln>
                            <a:noFill/>
                          </a:ln>
                          <a:solidFill>
                            <a:prstClr val="black"/>
                          </a:solidFill>
                          <a:effectLst/>
                          <a:uLnTx/>
                          <a:uFillTx/>
                          <a:latin typeface="Calibri"/>
                          <a:ea typeface="+mn-ea"/>
                          <a:cs typeface="+mn-cs"/>
                        </a:rPr>
                        <a:t>Із моделлю з лінійки </a:t>
                      </a:r>
                      <a:r>
                        <a:rPr kumimoji="0" lang="en-US" sz="1000" b="0" i="0" u="none" strike="noStrike" kern="1200" cap="none" spc="0" normalizeH="0" baseline="0" noProof="0">
                          <a:ln>
                            <a:noFill/>
                          </a:ln>
                          <a:solidFill>
                            <a:prstClr val="black"/>
                          </a:solidFill>
                          <a:effectLst/>
                          <a:uLnTx/>
                          <a:uFillTx/>
                          <a:latin typeface="Calibri"/>
                          <a:ea typeface="+mn-ea"/>
                          <a:cs typeface="+mn-cs"/>
                        </a:rPr>
                        <a:t>QuickFix, </a:t>
                      </a:r>
                      <a:r>
                        <a:rPr kumimoji="0" lang="az-Cyrl-AZ" sz="1000" b="0" i="0" u="none" strike="noStrike" kern="1200" cap="none" spc="0" normalizeH="0" baseline="0" noProof="0">
                          <a:ln>
                            <a:noFill/>
                          </a:ln>
                          <a:solidFill>
                            <a:prstClr val="black"/>
                          </a:solidFill>
                          <a:effectLst/>
                          <a:uLnTx/>
                          <a:uFillTx/>
                          <a:latin typeface="Calibri"/>
                          <a:ea typeface="+mn-ea"/>
                          <a:cs typeface="+mn-cs"/>
                        </a:rPr>
                        <a:t>де усе в одному комплекті, це можна зробити самостійно. Ви отримуєте зручний інструмент </a:t>
                      </a:r>
                      <a:r>
                        <a:rPr kumimoji="0" lang="en-US" sz="1000" b="0" i="0" u="none" strike="noStrike" kern="1200" cap="none" spc="0" normalizeH="0" baseline="0" noProof="0">
                          <a:ln>
                            <a:noFill/>
                          </a:ln>
                          <a:solidFill>
                            <a:prstClr val="black"/>
                          </a:solidFill>
                          <a:effectLst/>
                          <a:uLnTx/>
                          <a:uFillTx/>
                          <a:latin typeface="Calibri"/>
                          <a:ea typeface="+mn-ea"/>
                          <a:cs typeface="+mn-cs"/>
                        </a:rPr>
                        <a:t>QuickTool, </a:t>
                      </a:r>
                      <a:r>
                        <a:rPr kumimoji="0" lang="az-Cyrl-AZ" sz="1000" b="0" i="0" u="none" strike="noStrike" kern="1200" cap="none" spc="0" normalizeH="0" baseline="0" noProof="0">
                          <a:ln>
                            <a:noFill/>
                          </a:ln>
                          <a:solidFill>
                            <a:prstClr val="black"/>
                          </a:solidFill>
                          <a:effectLst/>
                          <a:uLnTx/>
                          <a:uFillTx/>
                          <a:latin typeface="Calibri"/>
                          <a:ea typeface="+mn-ea"/>
                          <a:cs typeface="+mn-cs"/>
                        </a:rPr>
                        <a:t>зрозумілу інструкцію та все необхідне в одній коробці. З </a:t>
                      </a:r>
                      <a:r>
                        <a:rPr kumimoji="0" lang="en-US" sz="1000" b="0" i="0" u="none" strike="noStrike" kern="1200" cap="none" spc="0" normalizeH="0" baseline="0" noProof="0">
                          <a:ln>
                            <a:noFill/>
                          </a:ln>
                          <a:solidFill>
                            <a:prstClr val="black"/>
                          </a:solidFill>
                          <a:effectLst/>
                          <a:uLnTx/>
                          <a:uFillTx/>
                          <a:latin typeface="Calibri"/>
                          <a:ea typeface="+mn-ea"/>
                          <a:cs typeface="+mn-cs"/>
                        </a:rPr>
                        <a:t>QuickFix </a:t>
                      </a:r>
                      <a:r>
                        <a:rPr kumimoji="0" lang="az-Cyrl-AZ" sz="1000" b="0" i="0" u="none" strike="noStrike" kern="1200" cap="none" spc="0" normalizeH="0" baseline="0" noProof="0">
                          <a:ln>
                            <a:noFill/>
                          </a:ln>
                          <a:solidFill>
                            <a:prstClr val="black"/>
                          </a:solidFill>
                          <a:effectLst/>
                          <a:uLnTx/>
                          <a:uFillTx/>
                          <a:latin typeface="Calibri"/>
                          <a:ea typeface="+mn-ea"/>
                          <a:cs typeface="+mn-cs"/>
                        </a:rPr>
                        <a:t>у вашому арсеналі, ваша ініціатива стане чудовим початком!</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az-Cyrl-AZ"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z-Cyrl-AZ" sz="1000" b="0" i="0" u="none" strike="noStrike" kern="1200" cap="none" spc="0" normalizeH="0" baseline="0" noProof="0">
                          <a:ln>
                            <a:noFill/>
                          </a:ln>
                          <a:solidFill>
                            <a:prstClr val="black"/>
                          </a:solidFill>
                          <a:effectLst/>
                          <a:uLnTx/>
                          <a:uFillTx/>
                          <a:latin typeface="Calibri"/>
                          <a:ea typeface="+mn-ea"/>
                          <a:cs typeface="+mn-cs"/>
                        </a:rPr>
                        <a:t>#</a:t>
                      </a:r>
                      <a:r>
                        <a:rPr kumimoji="0" lang="en-US" sz="1000" b="0" i="0" u="none" strike="noStrike" kern="1200" cap="none" spc="0" normalizeH="0" baseline="0" noProof="0">
                          <a:ln>
                            <a:noFill/>
                          </a:ln>
                          <a:solidFill>
                            <a:prstClr val="black"/>
                          </a:solidFill>
                          <a:effectLst/>
                          <a:uLnTx/>
                          <a:uFillTx/>
                          <a:latin typeface="Calibri"/>
                          <a:ea typeface="+mn-ea"/>
                          <a:cs typeface="+mn-cs"/>
                        </a:rPr>
                        <a:t>GROHEQuickFix #</a:t>
                      </a:r>
                      <a:r>
                        <a:rPr kumimoji="0" lang="az-Cyrl-AZ" sz="1000" b="0" i="0" u="none" strike="noStrike" kern="1200" cap="none" spc="0" normalizeH="0" baseline="0" noProof="0">
                          <a:ln>
                            <a:noFill/>
                          </a:ln>
                          <a:solidFill>
                            <a:prstClr val="black"/>
                          </a:solidFill>
                          <a:effectLst/>
                          <a:uLnTx/>
                          <a:uFillTx/>
                          <a:latin typeface="Calibri"/>
                          <a:ea typeface="+mn-ea"/>
                          <a:cs typeface="+mn-cs"/>
                        </a:rPr>
                        <a:t>ВражаючеПросто #кухня #ремонт #реновація #дотапісля #</a:t>
                      </a:r>
                      <a:r>
                        <a:rPr kumimoji="0" lang="en-US" sz="1000" b="0" i="0" u="none" strike="noStrike" kern="1200" cap="none" spc="0" normalizeH="0" baseline="0" noProof="0">
                          <a:ln>
                            <a:noFill/>
                          </a:ln>
                          <a:solidFill>
                            <a:prstClr val="black"/>
                          </a:solidFill>
                          <a:effectLst/>
                          <a:uLnTx/>
                          <a:uFillTx/>
                          <a:latin typeface="Calibri"/>
                          <a:ea typeface="+mn-ea"/>
                          <a:cs typeface="+mn-cs"/>
                        </a:rPr>
                        <a:t>KitchenDesignTransformation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12612514"/>
                  </a:ext>
                </a:extLst>
              </a:tr>
            </a:tbl>
          </a:graphicData>
        </a:graphic>
      </p:graphicFrame>
      <p:sp>
        <p:nvSpPr>
          <p:cNvPr id="4" name="Text Placeholder 3">
            <a:extLst>
              <a:ext uri="{FF2B5EF4-FFF2-40B4-BE49-F238E27FC236}">
                <a16:creationId xmlns:a16="http://schemas.microsoft.com/office/drawing/2014/main" id="{7A08BE95-B77E-40D9-8190-632A45046866}"/>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645143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1DDD4-487C-43A0-9670-6D2023E3A450}"/>
              </a:ext>
            </a:extLst>
          </p:cNvPr>
          <p:cNvSpPr>
            <a:spLocks noGrp="1"/>
          </p:cNvSpPr>
          <p:nvPr>
            <p:ph type="title"/>
          </p:nvPr>
        </p:nvSpPr>
        <p:spPr/>
        <p:txBody>
          <a:bodyPr/>
          <a:lstStyle/>
          <a:p>
            <a:r>
              <a:rPr lang="en-US"/>
              <a:t>Instagram Posts Table | All profiles - 11 of 20</a:t>
            </a:r>
          </a:p>
        </p:txBody>
      </p:sp>
      <p:graphicFrame>
        <p:nvGraphicFramePr>
          <p:cNvPr id="5" name="Table Placeholder 4">
            <a:extLst>
              <a:ext uri="{FF2B5EF4-FFF2-40B4-BE49-F238E27FC236}">
                <a16:creationId xmlns:a16="http://schemas.microsoft.com/office/drawing/2014/main" id="{B2A22A9B-2C62-4047-91F8-6315B4C60DD4}"/>
              </a:ext>
            </a:extLst>
          </p:cNvPr>
          <p:cNvGraphicFramePr>
            <a:graphicFrameLocks noGrp="1"/>
          </p:cNvGraphicFramePr>
          <p:nvPr>
            <p:ph type="tbl" sz="quarter" idx="13"/>
            <p:extLst>
              <p:ext uri="{D42A27DB-BD31-4B8C-83A1-F6EECF244321}">
                <p14:modId xmlns:p14="http://schemas.microsoft.com/office/powerpoint/2010/main" val="123133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47371486"/>
                    </a:ext>
                  </a:extLst>
                </a:gridCol>
                <a:gridCol w="987552">
                  <a:extLst>
                    <a:ext uri="{9D8B030D-6E8A-4147-A177-3AD203B41FA5}">
                      <a16:colId xmlns:a16="http://schemas.microsoft.com/office/drawing/2014/main" val="3820185964"/>
                    </a:ext>
                  </a:extLst>
                </a:gridCol>
                <a:gridCol w="987552">
                  <a:extLst>
                    <a:ext uri="{9D8B030D-6E8A-4147-A177-3AD203B41FA5}">
                      <a16:colId xmlns:a16="http://schemas.microsoft.com/office/drawing/2014/main" val="1983316023"/>
                    </a:ext>
                  </a:extLst>
                </a:gridCol>
                <a:gridCol w="987552">
                  <a:extLst>
                    <a:ext uri="{9D8B030D-6E8A-4147-A177-3AD203B41FA5}">
                      <a16:colId xmlns:a16="http://schemas.microsoft.com/office/drawing/2014/main" val="3370475634"/>
                    </a:ext>
                  </a:extLst>
                </a:gridCol>
                <a:gridCol w="987552">
                  <a:extLst>
                    <a:ext uri="{9D8B030D-6E8A-4147-A177-3AD203B41FA5}">
                      <a16:colId xmlns:a16="http://schemas.microsoft.com/office/drawing/2014/main" val="3747019473"/>
                    </a:ext>
                  </a:extLst>
                </a:gridCol>
                <a:gridCol w="987552">
                  <a:extLst>
                    <a:ext uri="{9D8B030D-6E8A-4147-A177-3AD203B41FA5}">
                      <a16:colId xmlns:a16="http://schemas.microsoft.com/office/drawing/2014/main" val="149224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399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grohe_hr - 2023-08-09 11:12:13</a:t>
                      </a:r>
                      <a:r>
                        <a:rPr kumimoji="0" lang="en-US" sz="1000" b="0" i="0" u="none" strike="noStrike" kern="1200" cap="none" spc="0" normalizeH="0" baseline="0" noProof="0">
                          <a:ln>
                            <a:noFill/>
                          </a:ln>
                          <a:solidFill>
                            <a:prstClr val="black"/>
                          </a:solidFill>
                          <a:effectLst/>
                          <a:uLnTx/>
                          <a:uFillTx/>
                          <a:latin typeface="Calibri"/>
                          <a:ea typeface="+mn-ea"/>
                          <a:cs typeface="+mn-cs"/>
                        </a:rPr>
                        <a:t>
 Često nas plaše DIY projekti. Ali, zamislite da možete transformirati svoju kupaonicu👌 dok čekate pizzu koju ste naručili! S paketom GROHE QuickFix💙 all-in-one dobivate sve što vam je potrebno – pametnu novu GROHE slavinu, QuickTool, QuickGuide, poveznice na video vodiče – i sve to u jednoj kutiji. Dakle, ono što je nekad bilo zastrašujuće, sada je lako! U redu, možda nećete sve odraditi prije nego stigne pizza 😉, ali će vaše uređenje kupaonice započeti sjajno. 💙#SurprisinglyEasy #GROHEQuickFix #bathroomupgrade #newbathroom #grohedesign #bathroombeforeafter #bathroommakeover #QuickFixEasyPizzaDelivery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16762236"/>
                  </a:ext>
                </a:extLst>
              </a:tr>
            </a:tbl>
          </a:graphicData>
        </a:graphic>
      </p:graphicFrame>
      <p:sp>
        <p:nvSpPr>
          <p:cNvPr id="4" name="Text Placeholder 3">
            <a:extLst>
              <a:ext uri="{FF2B5EF4-FFF2-40B4-BE49-F238E27FC236}">
                <a16:creationId xmlns:a16="http://schemas.microsoft.com/office/drawing/2014/main" id="{9A3659AD-8DC4-4E7F-9B35-6055E8C614CC}"/>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958035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455D4-A541-41A7-A519-D628FFF89316}"/>
              </a:ext>
            </a:extLst>
          </p:cNvPr>
          <p:cNvSpPr>
            <a:spLocks noGrp="1"/>
          </p:cNvSpPr>
          <p:nvPr>
            <p:ph type="title"/>
          </p:nvPr>
        </p:nvSpPr>
        <p:spPr/>
        <p:txBody>
          <a:bodyPr/>
          <a:lstStyle/>
          <a:p>
            <a:r>
              <a:rPr lang="en-US"/>
              <a:t>Instagram Posts Table | All profiles - 12 of 20</a:t>
            </a:r>
          </a:p>
        </p:txBody>
      </p:sp>
      <p:graphicFrame>
        <p:nvGraphicFramePr>
          <p:cNvPr id="5" name="Table Placeholder 4">
            <a:extLst>
              <a:ext uri="{FF2B5EF4-FFF2-40B4-BE49-F238E27FC236}">
                <a16:creationId xmlns:a16="http://schemas.microsoft.com/office/drawing/2014/main" id="{E6F35C1C-2F1F-4048-8DD5-C36996F96A15}"/>
              </a:ext>
            </a:extLst>
          </p:cNvPr>
          <p:cNvGraphicFramePr>
            <a:graphicFrameLocks noGrp="1"/>
          </p:cNvGraphicFramePr>
          <p:nvPr>
            <p:ph type="tbl" sz="quarter" idx="13"/>
            <p:extLst>
              <p:ext uri="{D42A27DB-BD31-4B8C-83A1-F6EECF244321}">
                <p14:modId xmlns:p14="http://schemas.microsoft.com/office/powerpoint/2010/main" val="64035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0911473"/>
                    </a:ext>
                  </a:extLst>
                </a:gridCol>
                <a:gridCol w="987552">
                  <a:extLst>
                    <a:ext uri="{9D8B030D-6E8A-4147-A177-3AD203B41FA5}">
                      <a16:colId xmlns:a16="http://schemas.microsoft.com/office/drawing/2014/main" val="1089432861"/>
                    </a:ext>
                  </a:extLst>
                </a:gridCol>
                <a:gridCol w="987552">
                  <a:extLst>
                    <a:ext uri="{9D8B030D-6E8A-4147-A177-3AD203B41FA5}">
                      <a16:colId xmlns:a16="http://schemas.microsoft.com/office/drawing/2014/main" val="4231961784"/>
                    </a:ext>
                  </a:extLst>
                </a:gridCol>
                <a:gridCol w="987552">
                  <a:extLst>
                    <a:ext uri="{9D8B030D-6E8A-4147-A177-3AD203B41FA5}">
                      <a16:colId xmlns:a16="http://schemas.microsoft.com/office/drawing/2014/main" val="3135299241"/>
                    </a:ext>
                  </a:extLst>
                </a:gridCol>
                <a:gridCol w="987552">
                  <a:extLst>
                    <a:ext uri="{9D8B030D-6E8A-4147-A177-3AD203B41FA5}">
                      <a16:colId xmlns:a16="http://schemas.microsoft.com/office/drawing/2014/main" val="2708966540"/>
                    </a:ext>
                  </a:extLst>
                </a:gridCol>
                <a:gridCol w="987552">
                  <a:extLst>
                    <a:ext uri="{9D8B030D-6E8A-4147-A177-3AD203B41FA5}">
                      <a16:colId xmlns:a16="http://schemas.microsoft.com/office/drawing/2014/main" val="85833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7334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geberit_es - 2023-08-09 11:00:34</a:t>
                      </a:r>
                      <a:r>
                        <a:rPr kumimoji="0" lang="es-ES" sz="1000" b="0" i="0" u="none" strike="noStrike" kern="1200" cap="none" spc="0" normalizeH="0" baseline="0" noProof="0">
                          <a:ln>
                            <a:noFill/>
                          </a:ln>
                          <a:solidFill>
                            <a:prstClr val="black"/>
                          </a:solidFill>
                          <a:effectLst/>
                          <a:uLnTx/>
                          <a:uFillTx/>
                          <a:latin typeface="Calibri"/>
                          <a:ea typeface="+mn-ea"/>
                          <a:cs typeface="+mn-cs"/>
                        </a:rPr>
                        <a:t>
 Geberit ONE: la fusión perfecta entre innovación y diseño para tu baño. Convierte tu baño en un espacio de limpieza y versatilidad con nuestros inodoros suspendidos Geberit ONE con geometría interior asimétrica y sin borde de descarga, que garantiza una descarga perfecta y silenciosa.
.
.
.
#elvalordelaconfianza #paraunbañomejor #geberit #baños #interiorismo #reformas #lifestyle #decoracion #decor #homedecor #bathroomdesign #design #proyectos #arquitectura #interiores #diseñodeinteriores #espacio #bañospequeños #limpieza #diseño #versatilidad #pulsadores #sostenibilidad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31229042"/>
                  </a:ext>
                </a:extLst>
              </a:tr>
            </a:tbl>
          </a:graphicData>
        </a:graphic>
      </p:graphicFrame>
      <p:sp>
        <p:nvSpPr>
          <p:cNvPr id="4" name="Text Placeholder 3">
            <a:extLst>
              <a:ext uri="{FF2B5EF4-FFF2-40B4-BE49-F238E27FC236}">
                <a16:creationId xmlns:a16="http://schemas.microsoft.com/office/drawing/2014/main" id="{54C7CFAF-5D13-4F60-9D1E-FE348B56238B}"/>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489498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5CC37-0593-4471-85F2-1EA6C708763E}"/>
              </a:ext>
            </a:extLst>
          </p:cNvPr>
          <p:cNvSpPr>
            <a:spLocks noGrp="1"/>
          </p:cNvSpPr>
          <p:nvPr>
            <p:ph type="title"/>
          </p:nvPr>
        </p:nvSpPr>
        <p:spPr/>
        <p:txBody>
          <a:bodyPr/>
          <a:lstStyle/>
          <a:p>
            <a:r>
              <a:rPr lang="en-US"/>
              <a:t>Instagram Posts Table | All profiles - 13 of 20</a:t>
            </a:r>
          </a:p>
        </p:txBody>
      </p:sp>
      <p:graphicFrame>
        <p:nvGraphicFramePr>
          <p:cNvPr id="5" name="Table Placeholder 4">
            <a:extLst>
              <a:ext uri="{FF2B5EF4-FFF2-40B4-BE49-F238E27FC236}">
                <a16:creationId xmlns:a16="http://schemas.microsoft.com/office/drawing/2014/main" id="{ABDE36D5-4055-43D0-8681-444E7A24542F}"/>
              </a:ext>
            </a:extLst>
          </p:cNvPr>
          <p:cNvGraphicFramePr>
            <a:graphicFrameLocks noGrp="1"/>
          </p:cNvGraphicFramePr>
          <p:nvPr>
            <p:ph type="tbl" sz="quarter" idx="13"/>
            <p:extLst>
              <p:ext uri="{D42A27DB-BD31-4B8C-83A1-F6EECF244321}">
                <p14:modId xmlns:p14="http://schemas.microsoft.com/office/powerpoint/2010/main" val="2130328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3251569"/>
                    </a:ext>
                  </a:extLst>
                </a:gridCol>
                <a:gridCol w="987552">
                  <a:extLst>
                    <a:ext uri="{9D8B030D-6E8A-4147-A177-3AD203B41FA5}">
                      <a16:colId xmlns:a16="http://schemas.microsoft.com/office/drawing/2014/main" val="3670664586"/>
                    </a:ext>
                  </a:extLst>
                </a:gridCol>
                <a:gridCol w="987552">
                  <a:extLst>
                    <a:ext uri="{9D8B030D-6E8A-4147-A177-3AD203B41FA5}">
                      <a16:colId xmlns:a16="http://schemas.microsoft.com/office/drawing/2014/main" val="1812738480"/>
                    </a:ext>
                  </a:extLst>
                </a:gridCol>
                <a:gridCol w="987552">
                  <a:extLst>
                    <a:ext uri="{9D8B030D-6E8A-4147-A177-3AD203B41FA5}">
                      <a16:colId xmlns:a16="http://schemas.microsoft.com/office/drawing/2014/main" val="2883478"/>
                    </a:ext>
                  </a:extLst>
                </a:gridCol>
                <a:gridCol w="987552">
                  <a:extLst>
                    <a:ext uri="{9D8B030D-6E8A-4147-A177-3AD203B41FA5}">
                      <a16:colId xmlns:a16="http://schemas.microsoft.com/office/drawing/2014/main" val="1104892749"/>
                    </a:ext>
                  </a:extLst>
                </a:gridCol>
                <a:gridCol w="987552">
                  <a:extLst>
                    <a:ext uri="{9D8B030D-6E8A-4147-A177-3AD203B41FA5}">
                      <a16:colId xmlns:a16="http://schemas.microsoft.com/office/drawing/2014/main" val="4022385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306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geberit_pt - 2023-08-09 11:00:30</a:t>
                      </a:r>
                      <a:r>
                        <a:rPr kumimoji="0" lang="pt-BR" sz="1000" b="0" i="0" u="none" strike="noStrike" kern="1200" cap="none" spc="0" normalizeH="0" baseline="0" noProof="0">
                          <a:ln>
                            <a:noFill/>
                          </a:ln>
                          <a:solidFill>
                            <a:prstClr val="black"/>
                          </a:solidFill>
                          <a:effectLst/>
                          <a:uLnTx/>
                          <a:uFillTx/>
                          <a:latin typeface="Calibri"/>
                          <a:ea typeface="+mn-ea"/>
                          <a:cs typeface="+mn-cs"/>
                        </a:rPr>
                        <a:t>
 Geberit ONE: a fusão perfeita entre inovação e design para a sua casa de banho. Converta a sua casa de banho num espaço de limpeza e versatilidade com as nossas sanitas suspensas Geberit ONE com geometria interior assimétrica e sem rebordo de descarga, que garante uma descarga perfeita e silenciosa.
.
.
.
#paraumacasadebanhomelhor #ovalordaconfiança #geberit #portugal #casadebanho #lifestyle #bathroom #bathroomdesign #decor #decoração #arquitectura #reforma #inovação #style #interiordesign #projetos #espaço #amplitude #reforma #fiabilidade #seguridade #instalação #móveis #higiene #interior #comforto #placas #sostenibilidade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31177921"/>
                  </a:ext>
                </a:extLst>
              </a:tr>
            </a:tbl>
          </a:graphicData>
        </a:graphic>
      </p:graphicFrame>
      <p:sp>
        <p:nvSpPr>
          <p:cNvPr id="4" name="Text Placeholder 3">
            <a:extLst>
              <a:ext uri="{FF2B5EF4-FFF2-40B4-BE49-F238E27FC236}">
                <a16:creationId xmlns:a16="http://schemas.microsoft.com/office/drawing/2014/main" id="{F15CC709-1D3E-4F5A-91B7-84865D00E09C}"/>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843326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B74F-2D27-421B-89AD-6DAB95F3202C}"/>
              </a:ext>
            </a:extLst>
          </p:cNvPr>
          <p:cNvSpPr>
            <a:spLocks noGrp="1"/>
          </p:cNvSpPr>
          <p:nvPr>
            <p:ph type="title"/>
          </p:nvPr>
        </p:nvSpPr>
        <p:spPr/>
        <p:txBody>
          <a:bodyPr/>
          <a:lstStyle/>
          <a:p>
            <a:r>
              <a:rPr lang="en-US"/>
              <a:t>Instagram Posts Table | All profiles - 14 of 20</a:t>
            </a:r>
          </a:p>
        </p:txBody>
      </p:sp>
      <p:graphicFrame>
        <p:nvGraphicFramePr>
          <p:cNvPr id="5" name="Table Placeholder 4">
            <a:extLst>
              <a:ext uri="{FF2B5EF4-FFF2-40B4-BE49-F238E27FC236}">
                <a16:creationId xmlns:a16="http://schemas.microsoft.com/office/drawing/2014/main" id="{A60DD8D4-B38D-41B2-B950-F17BAA5A6E7F}"/>
              </a:ext>
            </a:extLst>
          </p:cNvPr>
          <p:cNvGraphicFramePr>
            <a:graphicFrameLocks noGrp="1"/>
          </p:cNvGraphicFramePr>
          <p:nvPr>
            <p:ph type="tbl" sz="quarter" idx="13"/>
            <p:extLst>
              <p:ext uri="{D42A27DB-BD31-4B8C-83A1-F6EECF244321}">
                <p14:modId xmlns:p14="http://schemas.microsoft.com/office/powerpoint/2010/main" val="384371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5012547"/>
                    </a:ext>
                  </a:extLst>
                </a:gridCol>
                <a:gridCol w="987552">
                  <a:extLst>
                    <a:ext uri="{9D8B030D-6E8A-4147-A177-3AD203B41FA5}">
                      <a16:colId xmlns:a16="http://schemas.microsoft.com/office/drawing/2014/main" val="3851425153"/>
                    </a:ext>
                  </a:extLst>
                </a:gridCol>
                <a:gridCol w="987552">
                  <a:extLst>
                    <a:ext uri="{9D8B030D-6E8A-4147-A177-3AD203B41FA5}">
                      <a16:colId xmlns:a16="http://schemas.microsoft.com/office/drawing/2014/main" val="1252280599"/>
                    </a:ext>
                  </a:extLst>
                </a:gridCol>
                <a:gridCol w="987552">
                  <a:extLst>
                    <a:ext uri="{9D8B030D-6E8A-4147-A177-3AD203B41FA5}">
                      <a16:colId xmlns:a16="http://schemas.microsoft.com/office/drawing/2014/main" val="300333431"/>
                    </a:ext>
                  </a:extLst>
                </a:gridCol>
                <a:gridCol w="987552">
                  <a:extLst>
                    <a:ext uri="{9D8B030D-6E8A-4147-A177-3AD203B41FA5}">
                      <a16:colId xmlns:a16="http://schemas.microsoft.com/office/drawing/2014/main" val="719016642"/>
                    </a:ext>
                  </a:extLst>
                </a:gridCol>
                <a:gridCol w="987552">
                  <a:extLst>
                    <a:ext uri="{9D8B030D-6E8A-4147-A177-3AD203B41FA5}">
                      <a16:colId xmlns:a16="http://schemas.microsoft.com/office/drawing/2014/main" val="410280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567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grohe_it - 2023-08-09 10:00:10</a:t>
                      </a:r>
                      <a:r>
                        <a:rPr kumimoji="0" lang="it-IT" sz="1000" b="0" i="0" u="none" strike="noStrike" kern="1200" cap="none" spc="0" normalizeH="0" baseline="0" noProof="0">
                          <a:ln>
                            <a:noFill/>
                          </a:ln>
                          <a:solidFill>
                            <a:prstClr val="black"/>
                          </a:solidFill>
                          <a:effectLst/>
                          <a:uLnTx/>
                          <a:uFillTx/>
                          <a:latin typeface="Calibri"/>
                          <a:ea typeface="+mn-ea"/>
                          <a:cs typeface="+mn-cs"/>
                        </a:rPr>
                        <a:t>
 In queste calde giornate di agosto quello che ci vuole è proprio un bel bicchiere di acqua fresca GROHE Blue! E se hai in programma una gita al mare o in montagna porta sempre con te la deliziosa acqua filtrata di GROHE Blue in una comoda borraccia. Una soluzione sostenibile e rinfrescante!💧
#GROHE #GROHEBlue #watersystem #sustainability #plasticfree #sustainablelife #summer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713734682"/>
                  </a:ext>
                </a:extLst>
              </a:tr>
            </a:tbl>
          </a:graphicData>
        </a:graphic>
      </p:graphicFrame>
      <p:sp>
        <p:nvSpPr>
          <p:cNvPr id="4" name="Text Placeholder 3">
            <a:extLst>
              <a:ext uri="{FF2B5EF4-FFF2-40B4-BE49-F238E27FC236}">
                <a16:creationId xmlns:a16="http://schemas.microsoft.com/office/drawing/2014/main" id="{C4DCEAA2-00E8-4529-8985-C4582F5CAF88}"/>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43224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4A35A-D2C0-44EB-8557-09ED39781FC1}"/>
              </a:ext>
            </a:extLst>
          </p:cNvPr>
          <p:cNvSpPr>
            <a:spLocks noGrp="1"/>
          </p:cNvSpPr>
          <p:nvPr>
            <p:ph type="title"/>
          </p:nvPr>
        </p:nvSpPr>
        <p:spPr/>
        <p:txBody>
          <a:bodyPr/>
          <a:lstStyle/>
          <a:p>
            <a:r>
              <a:rPr lang="en-US"/>
              <a:t>Instagram Posts Table | All profiles - 15 of 20</a:t>
            </a:r>
          </a:p>
        </p:txBody>
      </p:sp>
      <p:graphicFrame>
        <p:nvGraphicFramePr>
          <p:cNvPr id="5" name="Table Placeholder 4">
            <a:extLst>
              <a:ext uri="{FF2B5EF4-FFF2-40B4-BE49-F238E27FC236}">
                <a16:creationId xmlns:a16="http://schemas.microsoft.com/office/drawing/2014/main" id="{B7B50A4F-7F36-46BB-8E64-DEA1D71B7E4D}"/>
              </a:ext>
            </a:extLst>
          </p:cNvPr>
          <p:cNvGraphicFramePr>
            <a:graphicFrameLocks noGrp="1"/>
          </p:cNvGraphicFramePr>
          <p:nvPr>
            <p:ph type="tbl" sz="quarter" idx="13"/>
            <p:extLst>
              <p:ext uri="{D42A27DB-BD31-4B8C-83A1-F6EECF244321}">
                <p14:modId xmlns:p14="http://schemas.microsoft.com/office/powerpoint/2010/main" val="3096552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72973270"/>
                    </a:ext>
                  </a:extLst>
                </a:gridCol>
                <a:gridCol w="987552">
                  <a:extLst>
                    <a:ext uri="{9D8B030D-6E8A-4147-A177-3AD203B41FA5}">
                      <a16:colId xmlns:a16="http://schemas.microsoft.com/office/drawing/2014/main" val="2398682148"/>
                    </a:ext>
                  </a:extLst>
                </a:gridCol>
                <a:gridCol w="987552">
                  <a:extLst>
                    <a:ext uri="{9D8B030D-6E8A-4147-A177-3AD203B41FA5}">
                      <a16:colId xmlns:a16="http://schemas.microsoft.com/office/drawing/2014/main" val="4181813952"/>
                    </a:ext>
                  </a:extLst>
                </a:gridCol>
                <a:gridCol w="987552">
                  <a:extLst>
                    <a:ext uri="{9D8B030D-6E8A-4147-A177-3AD203B41FA5}">
                      <a16:colId xmlns:a16="http://schemas.microsoft.com/office/drawing/2014/main" val="786719452"/>
                    </a:ext>
                  </a:extLst>
                </a:gridCol>
                <a:gridCol w="987552">
                  <a:extLst>
                    <a:ext uri="{9D8B030D-6E8A-4147-A177-3AD203B41FA5}">
                      <a16:colId xmlns:a16="http://schemas.microsoft.com/office/drawing/2014/main" val="2736720280"/>
                    </a:ext>
                  </a:extLst>
                </a:gridCol>
                <a:gridCol w="987552">
                  <a:extLst>
                    <a:ext uri="{9D8B030D-6E8A-4147-A177-3AD203B41FA5}">
                      <a16:colId xmlns:a16="http://schemas.microsoft.com/office/drawing/2014/main" val="316195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4318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grohe_romania - 2023-08-09 09:43:12</a:t>
                      </a:r>
                      <a:r>
                        <a:rPr kumimoji="0" lang="en-US" sz="1000" b="0" i="0" u="none" strike="noStrike" kern="1200" cap="none" spc="0" normalizeH="0" baseline="0" noProof="0">
                          <a:ln>
                            <a:noFill/>
                          </a:ln>
                          <a:solidFill>
                            <a:prstClr val="black"/>
                          </a:solidFill>
                          <a:effectLst/>
                          <a:uLnTx/>
                          <a:uFillTx/>
                          <a:latin typeface="Calibri"/>
                          <a:ea typeface="+mn-ea"/>
                          <a:cs typeface="+mn-cs"/>
                        </a:rPr>
                        <a:t>
 O cameră compactă nu înseamnă că ideile tale de design trebuie să fie mici. Gândirea îndrăzneață poate crea un sentiment de ușurință și opulență – chiar și în spațiul cel mai mic. 
Uită-te la ce a realizat everyday_marta cu acest imprimeu frumos cu tematică marină și o combinație de ceramică îngrijită cu bateria cu finisaj lucios. 😍 
Ce gură de aer proaspăt! 
Care sunt culorile și texturile tale preferate pentru a maximiza spațiul?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 #GROHEEssence #BrushedCoolSunrise #cloakroomideas #smallspacebigdesign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8347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grohe.israel - 2023-08-09 09:00:09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לחוות את הטעם המפנק של קיימות!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לצמצם את פסולת הפלסטיק ולהתענג על מים מרעננים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המזינים אותך ואת כדור הארץ שלנו. #</a:t>
                      </a:r>
                      <a:r>
                        <a:rPr kumimoji="0" lang="en-US" sz="1000" b="0" i="0" u="none" strike="noStrike" kern="1200" cap="none" spc="0" normalizeH="0" baseline="0" noProof="0">
                          <a:ln>
                            <a:noFill/>
                          </a:ln>
                          <a:solidFill>
                            <a:prstClr val="black"/>
                          </a:solidFill>
                          <a:effectLst/>
                          <a:uLnTx/>
                          <a:uFillTx/>
                          <a:latin typeface="Calibri"/>
                          <a:ea typeface="+mn-ea"/>
                          <a:cs typeface="+mn-cs"/>
                        </a:rPr>
                        <a:t>GROHECares #SustainabilityMatters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871450180"/>
                  </a:ext>
                </a:extLst>
              </a:tr>
            </a:tbl>
          </a:graphicData>
        </a:graphic>
      </p:graphicFrame>
      <p:sp>
        <p:nvSpPr>
          <p:cNvPr id="4" name="Text Placeholder 3">
            <a:extLst>
              <a:ext uri="{FF2B5EF4-FFF2-40B4-BE49-F238E27FC236}">
                <a16:creationId xmlns:a16="http://schemas.microsoft.com/office/drawing/2014/main" id="{50C4BD3B-1DB8-48BE-9EE8-AF63385AEA2D}"/>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236695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EF498-1BB0-49E2-A954-A4C93FA4E24E}"/>
              </a:ext>
            </a:extLst>
          </p:cNvPr>
          <p:cNvSpPr>
            <a:spLocks noGrp="1"/>
          </p:cNvSpPr>
          <p:nvPr>
            <p:ph type="title"/>
          </p:nvPr>
        </p:nvSpPr>
        <p:spPr/>
        <p:txBody>
          <a:bodyPr/>
          <a:lstStyle/>
          <a:p>
            <a:r>
              <a:rPr lang="en-US"/>
              <a:t>Instagram Posts Table | All profiles - 16 of 20</a:t>
            </a:r>
          </a:p>
        </p:txBody>
      </p:sp>
      <p:graphicFrame>
        <p:nvGraphicFramePr>
          <p:cNvPr id="5" name="Table Placeholder 4">
            <a:extLst>
              <a:ext uri="{FF2B5EF4-FFF2-40B4-BE49-F238E27FC236}">
                <a16:creationId xmlns:a16="http://schemas.microsoft.com/office/drawing/2014/main" id="{76C06245-C290-4D48-BE1A-D2C1162F87A7}"/>
              </a:ext>
            </a:extLst>
          </p:cNvPr>
          <p:cNvGraphicFramePr>
            <a:graphicFrameLocks noGrp="1"/>
          </p:cNvGraphicFramePr>
          <p:nvPr>
            <p:ph type="tbl" sz="quarter" idx="13"/>
            <p:extLst>
              <p:ext uri="{D42A27DB-BD31-4B8C-83A1-F6EECF244321}">
                <p14:modId xmlns:p14="http://schemas.microsoft.com/office/powerpoint/2010/main" val="2648838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21369879"/>
                    </a:ext>
                  </a:extLst>
                </a:gridCol>
                <a:gridCol w="987552">
                  <a:extLst>
                    <a:ext uri="{9D8B030D-6E8A-4147-A177-3AD203B41FA5}">
                      <a16:colId xmlns:a16="http://schemas.microsoft.com/office/drawing/2014/main" val="2205111779"/>
                    </a:ext>
                  </a:extLst>
                </a:gridCol>
                <a:gridCol w="987552">
                  <a:extLst>
                    <a:ext uri="{9D8B030D-6E8A-4147-A177-3AD203B41FA5}">
                      <a16:colId xmlns:a16="http://schemas.microsoft.com/office/drawing/2014/main" val="1979398799"/>
                    </a:ext>
                  </a:extLst>
                </a:gridCol>
                <a:gridCol w="987552">
                  <a:extLst>
                    <a:ext uri="{9D8B030D-6E8A-4147-A177-3AD203B41FA5}">
                      <a16:colId xmlns:a16="http://schemas.microsoft.com/office/drawing/2014/main" val="2923780301"/>
                    </a:ext>
                  </a:extLst>
                </a:gridCol>
                <a:gridCol w="987552">
                  <a:extLst>
                    <a:ext uri="{9D8B030D-6E8A-4147-A177-3AD203B41FA5}">
                      <a16:colId xmlns:a16="http://schemas.microsoft.com/office/drawing/2014/main" val="2036196297"/>
                    </a:ext>
                  </a:extLst>
                </a:gridCol>
                <a:gridCol w="987552">
                  <a:extLst>
                    <a:ext uri="{9D8B030D-6E8A-4147-A177-3AD203B41FA5}">
                      <a16:colId xmlns:a16="http://schemas.microsoft.com/office/drawing/2014/main" val="4242038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7932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grohe_canada - 2023-08-08 18:08:41</a:t>
                      </a:r>
                      <a:r>
                        <a:rPr kumimoji="0" lang="en-US" sz="1000" b="0" i="0" u="none" strike="noStrike" kern="1200" cap="none" spc="0" normalizeH="0" baseline="0" noProof="0">
                          <a:ln>
                            <a:noFill/>
                          </a:ln>
                          <a:solidFill>
                            <a:prstClr val="black"/>
                          </a:solidFill>
                          <a:effectLst/>
                          <a:uLnTx/>
                          <a:uFillTx/>
                          <a:latin typeface="Calibri"/>
                          <a:ea typeface="+mn-ea"/>
                          <a:cs typeface="+mn-cs"/>
                        </a:rPr>
                        <a:t>
 Colour trends come and go, but black will always stand the test of time.
Explore the different ways you can incorporate matte black into your home design by reading our latest blog post - link in bio.
#GROHECanada #GROHEDesign #ShapingTheFutureOfWater #MatteBlack #ModernHome #ModernDesign #HomeInspo #HomeDesign #HomeReno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24837214"/>
                  </a:ext>
                </a:extLst>
              </a:tr>
            </a:tbl>
          </a:graphicData>
        </a:graphic>
      </p:graphicFrame>
      <p:sp>
        <p:nvSpPr>
          <p:cNvPr id="4" name="Text Placeholder 3">
            <a:extLst>
              <a:ext uri="{FF2B5EF4-FFF2-40B4-BE49-F238E27FC236}">
                <a16:creationId xmlns:a16="http://schemas.microsoft.com/office/drawing/2014/main" id="{694F6FAD-87F7-466B-9180-B31021268468}"/>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238886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61CDA-729C-4AA6-A3E0-99562B39A0F5}"/>
              </a:ext>
            </a:extLst>
          </p:cNvPr>
          <p:cNvSpPr>
            <a:spLocks noGrp="1"/>
          </p:cNvSpPr>
          <p:nvPr>
            <p:ph type="title"/>
          </p:nvPr>
        </p:nvSpPr>
        <p:spPr/>
        <p:txBody>
          <a:bodyPr/>
          <a:lstStyle/>
          <a:p>
            <a:r>
              <a:rPr lang="en-US"/>
              <a:t>Instagram Posts Table | All profiles - 17 of 20</a:t>
            </a:r>
          </a:p>
        </p:txBody>
      </p:sp>
      <p:graphicFrame>
        <p:nvGraphicFramePr>
          <p:cNvPr id="5" name="Table Placeholder 4">
            <a:extLst>
              <a:ext uri="{FF2B5EF4-FFF2-40B4-BE49-F238E27FC236}">
                <a16:creationId xmlns:a16="http://schemas.microsoft.com/office/drawing/2014/main" id="{3921A9CA-10B1-4BB8-BD64-94B9992CA3D4}"/>
              </a:ext>
            </a:extLst>
          </p:cNvPr>
          <p:cNvGraphicFramePr>
            <a:graphicFrameLocks noGrp="1"/>
          </p:cNvGraphicFramePr>
          <p:nvPr>
            <p:ph type="tbl" sz="quarter" idx="13"/>
            <p:extLst>
              <p:ext uri="{D42A27DB-BD31-4B8C-83A1-F6EECF244321}">
                <p14:modId xmlns:p14="http://schemas.microsoft.com/office/powerpoint/2010/main" val="50463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91436375"/>
                    </a:ext>
                  </a:extLst>
                </a:gridCol>
                <a:gridCol w="987552">
                  <a:extLst>
                    <a:ext uri="{9D8B030D-6E8A-4147-A177-3AD203B41FA5}">
                      <a16:colId xmlns:a16="http://schemas.microsoft.com/office/drawing/2014/main" val="2152130871"/>
                    </a:ext>
                  </a:extLst>
                </a:gridCol>
                <a:gridCol w="987552">
                  <a:extLst>
                    <a:ext uri="{9D8B030D-6E8A-4147-A177-3AD203B41FA5}">
                      <a16:colId xmlns:a16="http://schemas.microsoft.com/office/drawing/2014/main" val="3636471094"/>
                    </a:ext>
                  </a:extLst>
                </a:gridCol>
                <a:gridCol w="987552">
                  <a:extLst>
                    <a:ext uri="{9D8B030D-6E8A-4147-A177-3AD203B41FA5}">
                      <a16:colId xmlns:a16="http://schemas.microsoft.com/office/drawing/2014/main" val="3836498226"/>
                    </a:ext>
                  </a:extLst>
                </a:gridCol>
                <a:gridCol w="987552">
                  <a:extLst>
                    <a:ext uri="{9D8B030D-6E8A-4147-A177-3AD203B41FA5}">
                      <a16:colId xmlns:a16="http://schemas.microsoft.com/office/drawing/2014/main" val="3833688322"/>
                    </a:ext>
                  </a:extLst>
                </a:gridCol>
                <a:gridCol w="987552">
                  <a:extLst>
                    <a:ext uri="{9D8B030D-6E8A-4147-A177-3AD203B41FA5}">
                      <a16:colId xmlns:a16="http://schemas.microsoft.com/office/drawing/2014/main" val="2615501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939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grohe_de - 2023-08-08 16:55:10</a:t>
                      </a:r>
                      <a:r>
                        <a:rPr kumimoji="0" lang="en-US" sz="1000" b="0" i="0" u="none" strike="noStrike" kern="1200" cap="none" spc="0" normalizeH="0" baseline="0" noProof="0">
                          <a:ln>
                            <a:noFill/>
                          </a:ln>
                          <a:solidFill>
                            <a:prstClr val="black"/>
                          </a:solidFill>
                          <a:effectLst/>
                          <a:uLnTx/>
                          <a:uFillTx/>
                          <a:latin typeface="Calibri"/>
                          <a:ea typeface="+mn-ea"/>
                          <a:cs typeface="+mn-cs"/>
                        </a:rPr>
                        <a:t>
 Essence Armaturen + Essence Keramik = eine runde Sache 😍
Bist du auch begeistert von unserer GROHE Essence Kollektion mit den eleganten, geschwungenen Oberflächen? 🙌 
Wir finden everyday_marta hat eine ausgezeichnete Wahl getroffen – und das Finish in Warm Sunset gebürstet macht sich wunderbar im blauen Badezimmer!
#GROHE #Essence #warm #sunset #badezimmer #color #design #inspiration #inspo #essencewarmsunset #hausbau #neuesbad #interior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70302827"/>
                  </a:ext>
                </a:extLst>
              </a:tr>
            </a:tbl>
          </a:graphicData>
        </a:graphic>
      </p:graphicFrame>
      <p:sp>
        <p:nvSpPr>
          <p:cNvPr id="4" name="Text Placeholder 3">
            <a:extLst>
              <a:ext uri="{FF2B5EF4-FFF2-40B4-BE49-F238E27FC236}">
                <a16:creationId xmlns:a16="http://schemas.microsoft.com/office/drawing/2014/main" id="{2A2BAD1F-3C42-4C65-A07C-886EB5EF14E7}"/>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4278396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29324-0669-4622-AC14-FA6F109A3E41}"/>
              </a:ext>
            </a:extLst>
          </p:cNvPr>
          <p:cNvSpPr>
            <a:spLocks noGrp="1"/>
          </p:cNvSpPr>
          <p:nvPr>
            <p:ph type="title"/>
          </p:nvPr>
        </p:nvSpPr>
        <p:spPr/>
        <p:txBody>
          <a:bodyPr/>
          <a:lstStyle/>
          <a:p>
            <a:r>
              <a:rPr lang="en-US"/>
              <a:t>Instagram Posts Table | All profiles - 18 of 20</a:t>
            </a:r>
          </a:p>
        </p:txBody>
      </p:sp>
      <p:graphicFrame>
        <p:nvGraphicFramePr>
          <p:cNvPr id="5" name="Table Placeholder 4">
            <a:extLst>
              <a:ext uri="{FF2B5EF4-FFF2-40B4-BE49-F238E27FC236}">
                <a16:creationId xmlns:a16="http://schemas.microsoft.com/office/drawing/2014/main" id="{99AC5D94-5C78-4D03-8488-E8C12F797B21}"/>
              </a:ext>
            </a:extLst>
          </p:cNvPr>
          <p:cNvGraphicFramePr>
            <a:graphicFrameLocks noGrp="1"/>
          </p:cNvGraphicFramePr>
          <p:nvPr>
            <p:ph type="tbl" sz="quarter" idx="13"/>
            <p:extLst>
              <p:ext uri="{D42A27DB-BD31-4B8C-83A1-F6EECF244321}">
                <p14:modId xmlns:p14="http://schemas.microsoft.com/office/powerpoint/2010/main" val="288626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08727211"/>
                    </a:ext>
                  </a:extLst>
                </a:gridCol>
                <a:gridCol w="987552">
                  <a:extLst>
                    <a:ext uri="{9D8B030D-6E8A-4147-A177-3AD203B41FA5}">
                      <a16:colId xmlns:a16="http://schemas.microsoft.com/office/drawing/2014/main" val="1595079489"/>
                    </a:ext>
                  </a:extLst>
                </a:gridCol>
                <a:gridCol w="987552">
                  <a:extLst>
                    <a:ext uri="{9D8B030D-6E8A-4147-A177-3AD203B41FA5}">
                      <a16:colId xmlns:a16="http://schemas.microsoft.com/office/drawing/2014/main" val="1798634542"/>
                    </a:ext>
                  </a:extLst>
                </a:gridCol>
                <a:gridCol w="987552">
                  <a:extLst>
                    <a:ext uri="{9D8B030D-6E8A-4147-A177-3AD203B41FA5}">
                      <a16:colId xmlns:a16="http://schemas.microsoft.com/office/drawing/2014/main" val="2727080748"/>
                    </a:ext>
                  </a:extLst>
                </a:gridCol>
                <a:gridCol w="987552">
                  <a:extLst>
                    <a:ext uri="{9D8B030D-6E8A-4147-A177-3AD203B41FA5}">
                      <a16:colId xmlns:a16="http://schemas.microsoft.com/office/drawing/2014/main" val="1016555338"/>
                    </a:ext>
                  </a:extLst>
                </a:gridCol>
                <a:gridCol w="987552">
                  <a:extLst>
                    <a:ext uri="{9D8B030D-6E8A-4147-A177-3AD203B41FA5}">
                      <a16:colId xmlns:a16="http://schemas.microsoft.com/office/drawing/2014/main" val="1371674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9987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grohe_global - 2023-08-08 16:19:21</a:t>
                      </a:r>
                      <a:r>
                        <a:rPr kumimoji="0" lang="en-US" sz="1000" b="0" i="0" u="none" strike="noStrike" kern="1200" cap="none" spc="0" normalizeH="0" baseline="0" noProof="0">
                          <a:ln>
                            <a:noFill/>
                          </a:ln>
                          <a:solidFill>
                            <a:prstClr val="black"/>
                          </a:solidFill>
                          <a:effectLst/>
                          <a:uLnTx/>
                          <a:uFillTx/>
                          <a:latin typeface="Calibri"/>
                          <a:ea typeface="+mn-ea"/>
                          <a:cs typeface="+mn-cs"/>
                        </a:rPr>
                        <a:t>
 Design consultant Kristina Zanic is known for creating wonderful interiors to please her prestigious client list. With offices in Bangkok and Dubai, her studio’s work reflects her eclectic taste and her love of travel.
She is exactly the kind of Architecture &amp; Design guru we are hoping to impress with our premium sub-brand GROHE SPA – so we can’t wait to hear what she thought of the spectacular launch at the Pinacoteca di Brera.
Watch her interview on GROHE X.
#GROHEX23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098961567"/>
                  </a:ext>
                </a:extLst>
              </a:tr>
            </a:tbl>
          </a:graphicData>
        </a:graphic>
      </p:graphicFrame>
      <p:sp>
        <p:nvSpPr>
          <p:cNvPr id="4" name="Text Placeholder 3">
            <a:extLst>
              <a:ext uri="{FF2B5EF4-FFF2-40B4-BE49-F238E27FC236}">
                <a16:creationId xmlns:a16="http://schemas.microsoft.com/office/drawing/2014/main" id="{FBA28AE7-2185-40F7-ADDB-10E5AE87D120}"/>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508549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7E9EE-C935-4A70-9EC4-665C3B1B3D99}"/>
              </a:ext>
            </a:extLst>
          </p:cNvPr>
          <p:cNvSpPr>
            <a:spLocks noGrp="1"/>
          </p:cNvSpPr>
          <p:nvPr>
            <p:ph type="title"/>
          </p:nvPr>
        </p:nvSpPr>
        <p:spPr/>
        <p:txBody>
          <a:bodyPr/>
          <a:lstStyle/>
          <a:p>
            <a:r>
              <a:rPr lang="en-US"/>
              <a:t>Instagram Posts Table | All profiles - 19 of 20</a:t>
            </a:r>
          </a:p>
        </p:txBody>
      </p:sp>
      <p:graphicFrame>
        <p:nvGraphicFramePr>
          <p:cNvPr id="5" name="Table Placeholder 4">
            <a:extLst>
              <a:ext uri="{FF2B5EF4-FFF2-40B4-BE49-F238E27FC236}">
                <a16:creationId xmlns:a16="http://schemas.microsoft.com/office/drawing/2014/main" id="{C50816FD-D197-4F29-B57E-CC9CB5184A83}"/>
              </a:ext>
            </a:extLst>
          </p:cNvPr>
          <p:cNvGraphicFramePr>
            <a:graphicFrameLocks noGrp="1"/>
          </p:cNvGraphicFramePr>
          <p:nvPr>
            <p:ph type="tbl" sz="quarter" idx="13"/>
            <p:extLst>
              <p:ext uri="{D42A27DB-BD31-4B8C-83A1-F6EECF244321}">
                <p14:modId xmlns:p14="http://schemas.microsoft.com/office/powerpoint/2010/main" val="28795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95912112"/>
                    </a:ext>
                  </a:extLst>
                </a:gridCol>
                <a:gridCol w="987552">
                  <a:extLst>
                    <a:ext uri="{9D8B030D-6E8A-4147-A177-3AD203B41FA5}">
                      <a16:colId xmlns:a16="http://schemas.microsoft.com/office/drawing/2014/main" val="5459766"/>
                    </a:ext>
                  </a:extLst>
                </a:gridCol>
                <a:gridCol w="987552">
                  <a:extLst>
                    <a:ext uri="{9D8B030D-6E8A-4147-A177-3AD203B41FA5}">
                      <a16:colId xmlns:a16="http://schemas.microsoft.com/office/drawing/2014/main" val="1780506638"/>
                    </a:ext>
                  </a:extLst>
                </a:gridCol>
                <a:gridCol w="987552">
                  <a:extLst>
                    <a:ext uri="{9D8B030D-6E8A-4147-A177-3AD203B41FA5}">
                      <a16:colId xmlns:a16="http://schemas.microsoft.com/office/drawing/2014/main" val="245482811"/>
                    </a:ext>
                  </a:extLst>
                </a:gridCol>
                <a:gridCol w="987552">
                  <a:extLst>
                    <a:ext uri="{9D8B030D-6E8A-4147-A177-3AD203B41FA5}">
                      <a16:colId xmlns:a16="http://schemas.microsoft.com/office/drawing/2014/main" val="2540831533"/>
                    </a:ext>
                  </a:extLst>
                </a:gridCol>
                <a:gridCol w="987552">
                  <a:extLst>
                    <a:ext uri="{9D8B030D-6E8A-4147-A177-3AD203B41FA5}">
                      <a16:colId xmlns:a16="http://schemas.microsoft.com/office/drawing/2014/main" val="151259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6932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grohe_romania - 2023-08-08 15:50:12</a:t>
                      </a:r>
                      <a:r>
                        <a:rPr kumimoji="0" lang="en-US" sz="1000" b="0" i="0" u="none" strike="noStrike" kern="1200" cap="none" spc="0" normalizeH="0" baseline="0" noProof="0">
                          <a:ln>
                            <a:noFill/>
                          </a:ln>
                          <a:solidFill>
                            <a:prstClr val="black"/>
                          </a:solidFill>
                          <a:effectLst/>
                          <a:uLnTx/>
                          <a:uFillTx/>
                          <a:latin typeface="Calibri"/>
                          <a:ea typeface="+mn-ea"/>
                          <a:cs typeface="+mn-cs"/>
                        </a:rPr>
                        <a:t>
 Pater Noster, pe insula îndepărtată Hamneskar, este cel mai faimos și spectaculos far din Suedia. A fost construit în 1868 și a fost numit Pater Noster în cinstea marinarilor. Timp de aproape 110 de ani, generații de paznici ai farului și familiile lor au trăit în acest mediu extrem. Erik Nissen Johansen, fondatorul și directorul de creație al Stylt Trampoli cu sediul în Göteborg, a insuflat o nouă viață casei fostului său maestru, creând un mic hotel pentru 18 oaspeți. Acesta este proiectul Wow al săptămânii.
#GROHEX23
https://www.grohe-x.com/en/inspiration/wow-of-the-week/pater-noster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8679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geberit_ch - 2023-08-08 15:00:31</a:t>
                      </a:r>
                      <a:r>
                        <a:rPr kumimoji="0" lang="en-US" sz="1000" b="0" i="0" u="none" strike="noStrike" kern="1200" cap="none" spc="0" normalizeH="0" baseline="0" noProof="0">
                          <a:ln>
                            <a:noFill/>
                          </a:ln>
                          <a:solidFill>
                            <a:prstClr val="black"/>
                          </a:solidFill>
                          <a:effectLst/>
                          <a:uLnTx/>
                          <a:uFillTx/>
                          <a:latin typeface="Calibri"/>
                          <a:ea typeface="+mn-ea"/>
                          <a:cs typeface="+mn-cs"/>
                        </a:rPr>
                        <a:t>
 Bäder designen? Das kannst du auch! 🙌🏼 Badezimmer-Grösse wählen, Stil angeben und loslegen! Tob dich aus mit unserem Waschplatzkonfigurator Geberit ONE Badserie und lass dich inspirieren! ✨ #geberit #geberitdesign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659126432"/>
                  </a:ext>
                </a:extLst>
              </a:tr>
            </a:tbl>
          </a:graphicData>
        </a:graphic>
      </p:graphicFrame>
      <p:sp>
        <p:nvSpPr>
          <p:cNvPr id="4" name="Text Placeholder 3">
            <a:extLst>
              <a:ext uri="{FF2B5EF4-FFF2-40B4-BE49-F238E27FC236}">
                <a16:creationId xmlns:a16="http://schemas.microsoft.com/office/drawing/2014/main" id="{4544FA68-33E6-4F6F-AD9B-66E97D8A4959}"/>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810974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218D9-ECC6-4AF1-A77F-887CC9881C3D}"/>
              </a:ext>
            </a:extLst>
          </p:cNvPr>
          <p:cNvSpPr>
            <a:spLocks noGrp="1"/>
          </p:cNvSpPr>
          <p:nvPr>
            <p:ph type="title"/>
          </p:nvPr>
        </p:nvSpPr>
        <p:spPr/>
        <p:txBody>
          <a:bodyPr/>
          <a:lstStyle/>
          <a:p>
            <a:r>
              <a:rPr lang="en-US"/>
              <a:t>Instagram Posts Table | All profiles - 20 of 20</a:t>
            </a:r>
          </a:p>
        </p:txBody>
      </p:sp>
      <p:graphicFrame>
        <p:nvGraphicFramePr>
          <p:cNvPr id="5" name="Table Placeholder 4">
            <a:extLst>
              <a:ext uri="{FF2B5EF4-FFF2-40B4-BE49-F238E27FC236}">
                <a16:creationId xmlns:a16="http://schemas.microsoft.com/office/drawing/2014/main" id="{993C0A8D-E79C-4C18-A022-5547E0FC1FA8}"/>
              </a:ext>
            </a:extLst>
          </p:cNvPr>
          <p:cNvGraphicFramePr>
            <a:graphicFrameLocks noGrp="1"/>
          </p:cNvGraphicFramePr>
          <p:nvPr>
            <p:ph type="tbl" sz="quarter" idx="13"/>
            <p:extLst>
              <p:ext uri="{D42A27DB-BD31-4B8C-83A1-F6EECF244321}">
                <p14:modId xmlns:p14="http://schemas.microsoft.com/office/powerpoint/2010/main" val="70511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9271878"/>
                    </a:ext>
                  </a:extLst>
                </a:gridCol>
                <a:gridCol w="987552">
                  <a:extLst>
                    <a:ext uri="{9D8B030D-6E8A-4147-A177-3AD203B41FA5}">
                      <a16:colId xmlns:a16="http://schemas.microsoft.com/office/drawing/2014/main" val="4036793430"/>
                    </a:ext>
                  </a:extLst>
                </a:gridCol>
                <a:gridCol w="987552">
                  <a:extLst>
                    <a:ext uri="{9D8B030D-6E8A-4147-A177-3AD203B41FA5}">
                      <a16:colId xmlns:a16="http://schemas.microsoft.com/office/drawing/2014/main" val="137883048"/>
                    </a:ext>
                  </a:extLst>
                </a:gridCol>
                <a:gridCol w="987552">
                  <a:extLst>
                    <a:ext uri="{9D8B030D-6E8A-4147-A177-3AD203B41FA5}">
                      <a16:colId xmlns:a16="http://schemas.microsoft.com/office/drawing/2014/main" val="3973338669"/>
                    </a:ext>
                  </a:extLst>
                </a:gridCol>
                <a:gridCol w="987552">
                  <a:extLst>
                    <a:ext uri="{9D8B030D-6E8A-4147-A177-3AD203B41FA5}">
                      <a16:colId xmlns:a16="http://schemas.microsoft.com/office/drawing/2014/main" val="1219731133"/>
                    </a:ext>
                  </a:extLst>
                </a:gridCol>
                <a:gridCol w="987552">
                  <a:extLst>
                    <a:ext uri="{9D8B030D-6E8A-4147-A177-3AD203B41FA5}">
                      <a16:colId xmlns:a16="http://schemas.microsoft.com/office/drawing/2014/main" val="104299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110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villeroyboch - 2023-08-08 15:00:07</a:t>
                      </a:r>
                      <a:r>
                        <a:rPr kumimoji="0" lang="en-US" sz="1000" b="0" i="0" u="none" strike="noStrike" kern="1200" cap="none" spc="0" normalizeH="0" baseline="0" noProof="0">
                          <a:ln>
                            <a:noFill/>
                          </a:ln>
                          <a:solidFill>
                            <a:prstClr val="black"/>
                          </a:solidFill>
                          <a:effectLst/>
                          <a:uLnTx/>
                          <a:uFillTx/>
                          <a:latin typeface="Calibri"/>
                          <a:ea typeface="+mn-ea"/>
                          <a:cs typeface="+mn-cs"/>
                        </a:rPr>
                        <a:t>
 Crafting elegance, from raw materials to haptic shapes. Witness the artistry and precision of our porcelain production, where tradition and innovation meld seamlessly to create timeless beauty 🏭💙⁣
⁣
#275yearsvb #creatinghomes #villeroyboch #anniversary #quality #process #production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5245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grohe.israel - 2023-08-08 14:56:09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שילוב של עיצוב מודרני, שליטה פשוטה בנגיעה קלה בלבד ומנגנון ששומר על סגירת זרם המים למניעת בזבוז מים וחסכון בצריכה בברז מטבח </a:t>
                      </a:r>
                      <a:r>
                        <a:rPr kumimoji="0" lang="en-US" sz="1000" b="0" i="0" u="none" strike="noStrike" kern="1200" cap="none" spc="0" normalizeH="0" baseline="0" noProof="0">
                          <a:ln>
                            <a:noFill/>
                          </a:ln>
                          <a:solidFill>
                            <a:prstClr val="black"/>
                          </a:solidFill>
                          <a:effectLst/>
                          <a:uLnTx/>
                          <a:uFillTx/>
                          <a:latin typeface="Calibri"/>
                          <a:ea typeface="+mn-ea"/>
                          <a:cs typeface="+mn-cs"/>
                        </a:rPr>
                        <a:t>MINTA TOUCH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מבית </a:t>
                      </a:r>
                      <a:r>
                        <a:rPr kumimoji="0" lang="en-US" sz="1000" b="0" i="0" u="none" strike="noStrike" kern="1200" cap="none" spc="0" normalizeH="0" baseline="0" noProof="0">
                          <a:ln>
                            <a:noFill/>
                          </a:ln>
                          <a:solidFill>
                            <a:prstClr val="black"/>
                          </a:solidFill>
                          <a:effectLst/>
                          <a:uLnTx/>
                          <a:uFillTx/>
                          <a:latin typeface="Calibri"/>
                          <a:ea typeface="+mn-ea"/>
                          <a:cs typeface="+mn-cs"/>
                        </a:rPr>
                        <a:t>GROHE. </a:t>
                      </a:r>
                      <a:r>
                        <a:rPr kumimoji="0" lang="he-IL"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אנו מזמינים אותך לצלול איתנו לעתיד בר קיימא ולהצטרף לזרם השינוי </a:t>
                      </a:r>
                      <a:r>
                        <a:rPr kumimoji="0" lang="en-US" sz="1000" b="0" i="0" u="none" strike="noStrike" kern="1200" cap="none" spc="0" normalizeH="0" baseline="0" noProof="0">
                          <a:ln>
                            <a:noFill/>
                          </a:ln>
                          <a:solidFill>
                            <a:prstClr val="black"/>
                          </a:solidFill>
                          <a:effectLst/>
                          <a:uLnTx/>
                          <a:uFillTx/>
                          <a:latin typeface="Calibri"/>
                          <a:ea typeface="+mn-ea"/>
                          <a:cs typeface="+mn-cs"/>
                        </a:rPr>
                        <a:t>💦💚 #GROHECares #sustainabilitymatters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08/10/2023 08:22:55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854092236"/>
                  </a:ext>
                </a:extLst>
              </a:tr>
            </a:tbl>
          </a:graphicData>
        </a:graphic>
      </p:graphicFrame>
      <p:sp>
        <p:nvSpPr>
          <p:cNvPr id="4" name="Text Placeholder 3">
            <a:extLst>
              <a:ext uri="{FF2B5EF4-FFF2-40B4-BE49-F238E27FC236}">
                <a16:creationId xmlns:a16="http://schemas.microsoft.com/office/drawing/2014/main" id="{846AEE14-2297-41F8-8CF2-8547665C7325}"/>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820626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B56B-23FF-431E-A71C-491AEB6C3A58}"/>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945F8D40-E142-45F7-8502-0A87C3EC70D5}"/>
              </a:ext>
            </a:extLst>
          </p:cNvPr>
          <p:cNvGraphicFramePr>
            <a:graphicFrameLocks noGrp="1"/>
          </p:cNvGraphicFramePr>
          <p:nvPr>
            <p:ph type="chart" sz="quarter" idx="13"/>
            <p:extLst>
              <p:ext uri="{D42A27DB-BD31-4B8C-83A1-F6EECF244321}">
                <p14:modId xmlns:p14="http://schemas.microsoft.com/office/powerpoint/2010/main" val="3671591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573E7-70AB-4AC4-A939-6539CCB51435}"/>
              </a:ext>
            </a:extLst>
          </p:cNvPr>
          <p:cNvSpPr>
            <a:spLocks noGrp="1"/>
          </p:cNvSpPr>
          <p:nvPr>
            <p:ph type="body" sz="quarter" idx="14"/>
          </p:nvPr>
        </p:nvSpPr>
        <p:spPr/>
        <p:txBody>
          <a:bodyPr/>
          <a:lstStyle/>
          <a:p>
            <a:r>
              <a:rPr lang="en-US"/>
              <a:t>04/01/2022 - 08/10/2023</a:t>
            </a:r>
          </a:p>
        </p:txBody>
      </p:sp>
      <p:sp>
        <p:nvSpPr>
          <p:cNvPr id="5" name="Footer Placeholder 4">
            <a:extLst>
              <a:ext uri="{FF2B5EF4-FFF2-40B4-BE49-F238E27FC236}">
                <a16:creationId xmlns:a16="http://schemas.microsoft.com/office/drawing/2014/main" id="{DD0F2A52-A619-4EBB-A788-B88B34147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8197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5649-815B-4777-B756-784220DD94CC}"/>
              </a:ext>
            </a:extLst>
          </p:cNvPr>
          <p:cNvSpPr>
            <a:spLocks noGrp="1"/>
          </p:cNvSpPr>
          <p:nvPr>
            <p:ph type="title"/>
          </p:nvPr>
        </p:nvSpPr>
        <p:spPr/>
        <p:txBody>
          <a:bodyPr/>
          <a:lstStyle/>
          <a:p>
            <a:r>
              <a:rPr lang="en-US"/>
              <a:t>Instagram Post Type Distribution Per Profile | All profiles</a:t>
            </a:r>
          </a:p>
        </p:txBody>
      </p:sp>
      <p:graphicFrame>
        <p:nvGraphicFramePr>
          <p:cNvPr id="6" name="Chart Placeholder 5">
            <a:extLst>
              <a:ext uri="{FF2B5EF4-FFF2-40B4-BE49-F238E27FC236}">
                <a16:creationId xmlns:a16="http://schemas.microsoft.com/office/drawing/2014/main" id="{E730A0BB-0BEA-49F2-AEB1-FAD1317A4A6B}"/>
              </a:ext>
            </a:extLst>
          </p:cNvPr>
          <p:cNvGraphicFramePr>
            <a:graphicFrameLocks noGrp="1"/>
          </p:cNvGraphicFramePr>
          <p:nvPr>
            <p:ph type="chart" sz="quarter" idx="13"/>
            <p:extLst>
              <p:ext uri="{D42A27DB-BD31-4B8C-83A1-F6EECF244321}">
                <p14:modId xmlns:p14="http://schemas.microsoft.com/office/powerpoint/2010/main" val="284846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09A895-536D-4C2F-9CA2-3C66E75B2871}"/>
              </a:ext>
            </a:extLst>
          </p:cNvPr>
          <p:cNvSpPr>
            <a:spLocks noGrp="1"/>
          </p:cNvSpPr>
          <p:nvPr>
            <p:ph type="body" sz="quarter" idx="14"/>
          </p:nvPr>
        </p:nvSpPr>
        <p:spPr/>
        <p:txBody>
          <a:bodyPr/>
          <a:lstStyle/>
          <a:p>
            <a:r>
              <a:rPr lang="en-US"/>
              <a:t>04/01/2022 - 08/10/2023</a:t>
            </a:r>
          </a:p>
        </p:txBody>
      </p:sp>
      <p:sp>
        <p:nvSpPr>
          <p:cNvPr id="5" name="Footer Placeholder 4">
            <a:extLst>
              <a:ext uri="{FF2B5EF4-FFF2-40B4-BE49-F238E27FC236}">
                <a16:creationId xmlns:a16="http://schemas.microsoft.com/office/drawing/2014/main" id="{C114D7B6-7C59-4B0C-B672-04C900F350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501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A9FE-EB16-4EA0-A16B-3FC3E8ED6571}"/>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47FEB5F0-0D7A-48B9-98AE-3BF17EB54CA3}"/>
              </a:ext>
            </a:extLst>
          </p:cNvPr>
          <p:cNvGraphicFramePr>
            <a:graphicFrameLocks noGrp="1"/>
          </p:cNvGraphicFramePr>
          <p:nvPr>
            <p:ph type="tbl" sz="quarter" idx="13"/>
            <p:extLst>
              <p:ext uri="{D42A27DB-BD31-4B8C-83A1-F6EECF244321}">
                <p14:modId xmlns:p14="http://schemas.microsoft.com/office/powerpoint/2010/main" val="1961689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9472464"/>
                    </a:ext>
                  </a:extLst>
                </a:gridCol>
                <a:gridCol w="1399032">
                  <a:extLst>
                    <a:ext uri="{9D8B030D-6E8A-4147-A177-3AD203B41FA5}">
                      <a16:colId xmlns:a16="http://schemas.microsoft.com/office/drawing/2014/main" val="678043558"/>
                    </a:ext>
                  </a:extLst>
                </a:gridCol>
                <a:gridCol w="1399032">
                  <a:extLst>
                    <a:ext uri="{9D8B030D-6E8A-4147-A177-3AD203B41FA5}">
                      <a16:colId xmlns:a16="http://schemas.microsoft.com/office/drawing/2014/main" val="543026217"/>
                    </a:ext>
                  </a:extLst>
                </a:gridCol>
                <a:gridCol w="1399032">
                  <a:extLst>
                    <a:ext uri="{9D8B030D-6E8A-4147-A177-3AD203B41FA5}">
                      <a16:colId xmlns:a16="http://schemas.microsoft.com/office/drawing/2014/main" val="2310515152"/>
                    </a:ext>
                  </a:extLst>
                </a:gridCol>
                <a:gridCol w="1399032">
                  <a:extLst>
                    <a:ext uri="{9D8B030D-6E8A-4147-A177-3AD203B41FA5}">
                      <a16:colId xmlns:a16="http://schemas.microsoft.com/office/drawing/2014/main" val="373387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61480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45.637553041018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6.9961103253182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52.501414427157</a:t>
                      </a:r>
                    </a:p>
                  </a:txBody>
                  <a:tcPr/>
                </a:tc>
                <a:extLst>
                  <a:ext uri="{0D108BD9-81ED-4DB2-BD59-A6C34878D82A}">
                    <a16:rowId xmlns:a16="http://schemas.microsoft.com/office/drawing/2014/main" val="255250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126.13646055437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2.6261549395878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128.74555792466</a:t>
                      </a:r>
                    </a:p>
                  </a:txBody>
                  <a:tcPr/>
                </a:tc>
                <a:extLst>
                  <a:ext uri="{0D108BD9-81ED-4DB2-BD59-A6C34878D82A}">
                    <a16:rowId xmlns:a16="http://schemas.microsoft.com/office/drawing/2014/main" val="284076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38.489776046738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1.6630963972736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40.14605647517</a:t>
                      </a:r>
                    </a:p>
                  </a:txBody>
                  <a:tcPr/>
                </a:tc>
                <a:extLst>
                  <a:ext uri="{0D108BD9-81ED-4DB2-BD59-A6C34878D82A}">
                    <a16:rowId xmlns:a16="http://schemas.microsoft.com/office/drawing/2014/main" val="43165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#geberit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24.822130299897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0.6918304033092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25.492244053775</a:t>
                      </a:r>
                    </a:p>
                  </a:txBody>
                  <a:tcPr/>
                </a:tc>
                <a:extLst>
                  <a:ext uri="{0D108BD9-81ED-4DB2-BD59-A6C34878D82A}">
                    <a16:rowId xmlns:a16="http://schemas.microsoft.com/office/drawing/2014/main" val="41497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58.549568965517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1.4741379310345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59.970905172414</a:t>
                      </a:r>
                    </a:p>
                  </a:txBody>
                  <a:tcPr/>
                </a:tc>
                <a:extLst>
                  <a:ext uri="{0D108BD9-81ED-4DB2-BD59-A6C34878D82A}">
                    <a16:rowId xmlns:a16="http://schemas.microsoft.com/office/drawing/2014/main" val="359837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43.770414201183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1.607100591716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45.376331360947</a:t>
                      </a:r>
                    </a:p>
                  </a:txBody>
                  <a:tcPr/>
                </a:tc>
                <a:extLst>
                  <a:ext uri="{0D108BD9-81ED-4DB2-BD59-A6C34878D82A}">
                    <a16:rowId xmlns:a16="http://schemas.microsoft.com/office/drawing/2014/main" val="29885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67.199501246883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3.3453865336658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70.538653366584</a:t>
                      </a:r>
                    </a:p>
                  </a:txBody>
                  <a:tcPr/>
                </a:tc>
                <a:extLst>
                  <a:ext uri="{0D108BD9-81ED-4DB2-BD59-A6C34878D82A}">
                    <a16:rowId xmlns:a16="http://schemas.microsoft.com/office/drawing/2014/main" val="300690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#Geberit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56.955423476969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1.6062407132244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58.500742942051</a:t>
                      </a:r>
                    </a:p>
                  </a:txBody>
                  <a:tcPr/>
                </a:tc>
                <a:extLst>
                  <a:ext uri="{0D108BD9-81ED-4DB2-BD59-A6C34878D82A}">
                    <a16:rowId xmlns:a16="http://schemas.microsoft.com/office/drawing/2014/main" val="69040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56.444264943457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28.172859450727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84.613893376414</a:t>
                      </a:r>
                    </a:p>
                  </a:txBody>
                  <a:tcPr/>
                </a:tc>
                <a:extLst>
                  <a:ext uri="{0D108BD9-81ED-4DB2-BD59-A6C34878D82A}">
                    <a16:rowId xmlns:a16="http://schemas.microsoft.com/office/drawing/2014/main" val="263418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143.23107569721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1.6812749003984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144.90637450199</a:t>
                      </a:r>
                    </a:p>
                  </a:txBody>
                  <a:tcPr/>
                </a:tc>
                <a:extLst>
                  <a:ext uri="{0D108BD9-81ED-4DB2-BD59-A6C34878D82A}">
                    <a16:rowId xmlns:a16="http://schemas.microsoft.com/office/drawing/2014/main" val="2951155128"/>
                  </a:ext>
                </a:extLst>
              </a:tr>
            </a:tbl>
          </a:graphicData>
        </a:graphic>
      </p:graphicFrame>
      <p:sp>
        <p:nvSpPr>
          <p:cNvPr id="4" name="Text Placeholder 3">
            <a:extLst>
              <a:ext uri="{FF2B5EF4-FFF2-40B4-BE49-F238E27FC236}">
                <a16:creationId xmlns:a16="http://schemas.microsoft.com/office/drawing/2014/main" id="{97DF51B7-7A27-4F7C-B3B9-0049DE96C5CC}"/>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2853865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7FA8A-9C26-4AFF-81E4-49C4DA963DBA}"/>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2F2E95CD-2370-44CC-94E4-0F07B57AD844}"/>
              </a:ext>
            </a:extLst>
          </p:cNvPr>
          <p:cNvGraphicFramePr>
            <a:graphicFrameLocks noGrp="1"/>
          </p:cNvGraphicFramePr>
          <p:nvPr>
            <p:ph type="tbl" sz="quarter" idx="13"/>
            <p:extLst>
              <p:ext uri="{D42A27DB-BD31-4B8C-83A1-F6EECF244321}">
                <p14:modId xmlns:p14="http://schemas.microsoft.com/office/powerpoint/2010/main" val="4422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5673585"/>
                    </a:ext>
                  </a:extLst>
                </a:gridCol>
                <a:gridCol w="1399032">
                  <a:extLst>
                    <a:ext uri="{9D8B030D-6E8A-4147-A177-3AD203B41FA5}">
                      <a16:colId xmlns:a16="http://schemas.microsoft.com/office/drawing/2014/main" val="4155644971"/>
                    </a:ext>
                  </a:extLst>
                </a:gridCol>
                <a:gridCol w="1399032">
                  <a:extLst>
                    <a:ext uri="{9D8B030D-6E8A-4147-A177-3AD203B41FA5}">
                      <a16:colId xmlns:a16="http://schemas.microsoft.com/office/drawing/2014/main" val="1687105196"/>
                    </a:ext>
                  </a:extLst>
                </a:gridCol>
                <a:gridCol w="1399032">
                  <a:extLst>
                    <a:ext uri="{9D8B030D-6E8A-4147-A177-3AD203B41FA5}">
                      <a16:colId xmlns:a16="http://schemas.microsoft.com/office/drawing/2014/main" val="2133485999"/>
                    </a:ext>
                  </a:extLst>
                </a:gridCol>
                <a:gridCol w="1399032">
                  <a:extLst>
                    <a:ext uri="{9D8B030D-6E8A-4147-A177-3AD203B41FA5}">
                      <a16:colId xmlns:a16="http://schemas.microsoft.com/office/drawing/2014/main" val="2355777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4260352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27.072916666667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0.68958333333333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27.7625</a:t>
                      </a:r>
                    </a:p>
                  </a:txBody>
                  <a:tcPr/>
                </a:tc>
                <a:extLst>
                  <a:ext uri="{0D108BD9-81ED-4DB2-BD59-A6C34878D82A}">
                    <a16:rowId xmlns:a16="http://schemas.microsoft.com/office/drawing/2014/main" val="154956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#villeroyboch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949.61111111111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70.053418803419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1019.6645299145</a:t>
                      </a:r>
                    </a:p>
                  </a:txBody>
                  <a:tcPr/>
                </a:tc>
                <a:extLst>
                  <a:ext uri="{0D108BD9-81ED-4DB2-BD59-A6C34878D82A}">
                    <a16:rowId xmlns:a16="http://schemas.microsoft.com/office/drawing/2014/main" val="77326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53.275109170306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10.048034934498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63.32096069869</a:t>
                      </a:r>
                    </a:p>
                  </a:txBody>
                  <a:tcPr/>
                </a:tc>
                <a:extLst>
                  <a:ext uri="{0D108BD9-81ED-4DB2-BD59-A6C34878D82A}">
                    <a16:rowId xmlns:a16="http://schemas.microsoft.com/office/drawing/2014/main" val="138132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20.680995475113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0.55656108597285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21.237556561086</a:t>
                      </a:r>
                    </a:p>
                  </a:txBody>
                  <a:tcPr/>
                </a:tc>
                <a:extLst>
                  <a:ext uri="{0D108BD9-81ED-4DB2-BD59-A6C34878D82A}">
                    <a16:rowId xmlns:a16="http://schemas.microsoft.com/office/drawing/2014/main" val="10909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#arquitectura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19.929545454545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20.470454545455</a:t>
                      </a:r>
                    </a:p>
                  </a:txBody>
                  <a:tcPr/>
                </a:tc>
                <a:extLst>
                  <a:ext uri="{0D108BD9-81ED-4DB2-BD59-A6C34878D82A}">
                    <a16:rowId xmlns:a16="http://schemas.microsoft.com/office/drawing/2014/main" val="204352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13.625292740047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0.36065573770492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13.985948477752</a:t>
                      </a:r>
                    </a:p>
                  </a:txBody>
                  <a:tcPr/>
                </a:tc>
                <a:extLst>
                  <a:ext uri="{0D108BD9-81ED-4DB2-BD59-A6C34878D82A}">
                    <a16:rowId xmlns:a16="http://schemas.microsoft.com/office/drawing/2014/main" val="268267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62.039473684211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0.91842105263158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62.957894736842</a:t>
                      </a:r>
                    </a:p>
                  </a:txBody>
                  <a:tcPr/>
                </a:tc>
                <a:extLst>
                  <a:ext uri="{0D108BD9-81ED-4DB2-BD59-A6C34878D82A}">
                    <a16:rowId xmlns:a16="http://schemas.microsoft.com/office/drawing/2014/main" val="2035040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136.46703296703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1.8021978021978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138.26923076923</a:t>
                      </a:r>
                    </a:p>
                  </a:txBody>
                  <a:tcPr/>
                </a:tc>
                <a:extLst>
                  <a:ext uri="{0D108BD9-81ED-4DB2-BD59-A6C34878D82A}">
                    <a16:rowId xmlns:a16="http://schemas.microsoft.com/office/drawing/2014/main" val="339129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#newbathroom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51.526170798898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1.0716253443526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52.595041322314</a:t>
                      </a:r>
                    </a:p>
                  </a:txBody>
                  <a:tcPr/>
                </a:tc>
                <a:extLst>
                  <a:ext uri="{0D108BD9-81ED-4DB2-BD59-A6C34878D82A}">
                    <a16:rowId xmlns:a16="http://schemas.microsoft.com/office/drawing/2014/main" val="354365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#homedecor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45.15015015015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3.6336336336336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48.783783783784</a:t>
                      </a:r>
                    </a:p>
                  </a:txBody>
                  <a:tcPr/>
                </a:tc>
                <a:extLst>
                  <a:ext uri="{0D108BD9-81ED-4DB2-BD59-A6C34878D82A}">
                    <a16:rowId xmlns:a16="http://schemas.microsoft.com/office/drawing/2014/main" val="4085002257"/>
                  </a:ext>
                </a:extLst>
              </a:tr>
            </a:tbl>
          </a:graphicData>
        </a:graphic>
      </p:graphicFrame>
      <p:sp>
        <p:nvSpPr>
          <p:cNvPr id="4" name="Text Placeholder 3">
            <a:extLst>
              <a:ext uri="{FF2B5EF4-FFF2-40B4-BE49-F238E27FC236}">
                <a16:creationId xmlns:a16="http://schemas.microsoft.com/office/drawing/2014/main" id="{9A7D24C6-96F8-4633-9910-FD1CFBC18351}"/>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3467224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C96F-D3A1-4478-99A9-F2A9644E5BF8}"/>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0C741DEE-5DB8-450D-BAB7-50BBF854CC15}"/>
              </a:ext>
            </a:extLst>
          </p:cNvPr>
          <p:cNvGraphicFramePr>
            <a:graphicFrameLocks noGrp="1"/>
          </p:cNvGraphicFramePr>
          <p:nvPr>
            <p:ph type="tbl" sz="quarter" idx="13"/>
            <p:extLst>
              <p:ext uri="{D42A27DB-BD31-4B8C-83A1-F6EECF244321}">
                <p14:modId xmlns:p14="http://schemas.microsoft.com/office/powerpoint/2010/main" val="869568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34375216"/>
                    </a:ext>
                  </a:extLst>
                </a:gridCol>
                <a:gridCol w="1399032">
                  <a:extLst>
                    <a:ext uri="{9D8B030D-6E8A-4147-A177-3AD203B41FA5}">
                      <a16:colId xmlns:a16="http://schemas.microsoft.com/office/drawing/2014/main" val="944543257"/>
                    </a:ext>
                  </a:extLst>
                </a:gridCol>
                <a:gridCol w="1399032">
                  <a:extLst>
                    <a:ext uri="{9D8B030D-6E8A-4147-A177-3AD203B41FA5}">
                      <a16:colId xmlns:a16="http://schemas.microsoft.com/office/drawing/2014/main" val="3954719676"/>
                    </a:ext>
                  </a:extLst>
                </a:gridCol>
                <a:gridCol w="1399032">
                  <a:extLst>
                    <a:ext uri="{9D8B030D-6E8A-4147-A177-3AD203B41FA5}">
                      <a16:colId xmlns:a16="http://schemas.microsoft.com/office/drawing/2014/main" val="218027475"/>
                    </a:ext>
                  </a:extLst>
                </a:gridCol>
                <a:gridCol w="1399032">
                  <a:extLst>
                    <a:ext uri="{9D8B030D-6E8A-4147-A177-3AD203B41FA5}">
                      <a16:colId xmlns:a16="http://schemas.microsoft.com/office/drawing/2014/main" val="2494614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05707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#bathroominspo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237.58085808581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7.2772277227723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244.85808580858</a:t>
                      </a:r>
                    </a:p>
                  </a:txBody>
                  <a:tcPr/>
                </a:tc>
                <a:extLst>
                  <a:ext uri="{0D108BD9-81ED-4DB2-BD59-A6C34878D82A}">
                    <a16:rowId xmlns:a16="http://schemas.microsoft.com/office/drawing/2014/main" val="122025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#Essence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2.5018315018315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51.450549450549</a:t>
                      </a:r>
                    </a:p>
                  </a:txBody>
                  <a:tcPr/>
                </a:tc>
                <a:extLst>
                  <a:ext uri="{0D108BD9-81ED-4DB2-BD59-A6C34878D82A}">
                    <a16:rowId xmlns:a16="http://schemas.microsoft.com/office/drawing/2014/main" val="215410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62.852398523985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1.1439114391144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63.992619926199</a:t>
                      </a:r>
                    </a:p>
                  </a:txBody>
                  <a:tcPr/>
                </a:tc>
                <a:extLst>
                  <a:ext uri="{0D108BD9-81ED-4DB2-BD59-A6C34878D82A}">
                    <a16:rowId xmlns:a16="http://schemas.microsoft.com/office/drawing/2014/main" val="24246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#GROHEProfessional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0.97037037037037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60.988888888889</a:t>
                      </a:r>
                    </a:p>
                  </a:txBody>
                  <a:tcPr/>
                </a:tc>
                <a:extLst>
                  <a:ext uri="{0D108BD9-81ED-4DB2-BD59-A6C34878D82A}">
                    <a16:rowId xmlns:a16="http://schemas.microsoft.com/office/drawing/2014/main" val="120689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#badkamer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19.415730337079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1.5205992509363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20.936329588015</a:t>
                      </a:r>
                    </a:p>
                  </a:txBody>
                  <a:tcPr/>
                </a:tc>
                <a:extLst>
                  <a:ext uri="{0D108BD9-81ED-4DB2-BD59-A6C34878D82A}">
                    <a16:rowId xmlns:a16="http://schemas.microsoft.com/office/drawing/2014/main" val="2096869860"/>
                  </a:ext>
                </a:extLst>
              </a:tr>
            </a:tbl>
          </a:graphicData>
        </a:graphic>
      </p:graphicFrame>
      <p:sp>
        <p:nvSpPr>
          <p:cNvPr id="4" name="Text Placeholder 3">
            <a:extLst>
              <a:ext uri="{FF2B5EF4-FFF2-40B4-BE49-F238E27FC236}">
                <a16:creationId xmlns:a16="http://schemas.microsoft.com/office/drawing/2014/main" id="{68EC1A67-CFE0-4DCB-B45A-54B9B3E197BC}"/>
              </a:ext>
            </a:extLst>
          </p:cNvPr>
          <p:cNvSpPr>
            <a:spLocks noGrp="1"/>
          </p:cNvSpPr>
          <p:nvPr>
            <p:ph type="body" sz="quarter" idx="14"/>
          </p:nvPr>
        </p:nvSpPr>
        <p:spPr/>
        <p:txBody>
          <a:bodyPr/>
          <a:lstStyle/>
          <a:p>
            <a:r>
              <a:rPr lang="en-US"/>
              <a:t>04/01/2022 - 08/10/2023</a:t>
            </a:r>
          </a:p>
        </p:txBody>
      </p:sp>
    </p:spTree>
    <p:extLst>
      <p:ext uri="{BB962C8B-B14F-4D97-AF65-F5344CB8AC3E}">
        <p14:creationId xmlns:p14="http://schemas.microsoft.com/office/powerpoint/2010/main" val="19935177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3156</Words>
  <Application>Microsoft Office PowerPoint</Application>
  <PresentationFormat>On-screen Show (4:3)</PresentationFormat>
  <Paragraphs>473</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Content Optimization Benchmark</vt:lpstr>
      <vt:lpstr>Instagram Posts | All profiles</vt:lpstr>
      <vt:lpstr>Instagram Posts Table | All profiles - 1 of 20</vt:lpstr>
      <vt:lpstr>Instagram Posts Table | All profiles - 2 of 20</vt:lpstr>
      <vt:lpstr>Instagram Posts Table | All profiles - 3 of 20</vt:lpstr>
      <vt:lpstr>Instagram Posts Table | All profiles - 4 of 20</vt:lpstr>
      <vt:lpstr>Instagram Posts Table | All profiles - 5 of 20</vt:lpstr>
      <vt:lpstr>Instagram Posts Table | All profiles - 6 of 20</vt:lpstr>
      <vt:lpstr>Instagram Posts Table | All profiles - 7 of 20</vt:lpstr>
      <vt:lpstr>Instagram Posts Table | All profiles - 8 of 20</vt:lpstr>
      <vt:lpstr>Instagram Posts Table | All profiles - 9 of 20</vt:lpstr>
      <vt:lpstr>Instagram Posts Table | All profiles - 10 of 20</vt:lpstr>
      <vt:lpstr>Instagram Posts Table | All profiles - 11 of 20</vt:lpstr>
      <vt:lpstr>Instagram Posts Table | All profiles - 12 of 20</vt:lpstr>
      <vt:lpstr>Instagram Posts Table | All profiles - 13 of 20</vt:lpstr>
      <vt:lpstr>Instagram Posts Table | All profiles - 14 of 20</vt:lpstr>
      <vt:lpstr>Instagram Posts Table | All profiles - 15 of 20</vt:lpstr>
      <vt:lpstr>Instagram Posts Table | All profiles - 16 of 20</vt:lpstr>
      <vt:lpstr>Instagram Posts Table | All profiles - 17 of 20</vt:lpstr>
      <vt:lpstr>Instagram Posts Table | All profiles - 18 of 20</vt:lpstr>
      <vt:lpstr>Instagram Posts Table | All profiles - 19 of 20</vt:lpstr>
      <vt:lpstr>Instagram Posts Table | All profiles - 20 of 20</vt:lpstr>
      <vt:lpstr>Instagram Interaction Rate By Post Type | All profiles</vt:lpstr>
      <vt:lpstr>Instagram Post Type Distribution Per Profile | All profiles</vt:lpstr>
      <vt:lpstr>Instagram Hashtag Detection | All profiles - 1 of 3</vt:lpstr>
      <vt:lpstr>Instagram Hashtag Detection | All profiles - 2 of 3</vt:lpstr>
      <vt:lpstr>Instagram Hashtag Detection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Born</dc:creator>
  <cp:lastModifiedBy>Frederik Born</cp:lastModifiedBy>
  <cp:revision>1</cp:revision>
  <dcterms:created xsi:type="dcterms:W3CDTF">2023-08-10T09:12:14Z</dcterms:created>
  <dcterms:modified xsi:type="dcterms:W3CDTF">2023-08-10T09:13:00Z</dcterms:modified>
</cp:coreProperties>
</file>