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4FF09-B714-4241-916B-F5581EAE2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| Instagram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62E86-A847-4F0D-BACA-7D4CAC9160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042988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52">
                  <a:extLst>
                    <a:ext uri="{9D8B030D-6E8A-4147-A177-3AD203B41FA5}">
                      <a16:colId xmlns:a16="http://schemas.microsoft.com/office/drawing/2014/main" val="457524230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296665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68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04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183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grohemena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9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groheturkiye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533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grohe_polska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4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945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874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21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327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272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8136B-38D8-42D5-8243-67FE389E1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86189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D2980-ED58-4ABD-BB95-CDC28CA1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| Instagram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D2D546-324E-438B-AC19-C201BDE7ED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709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52">
                  <a:extLst>
                    <a:ext uri="{9D8B030D-6E8A-4147-A177-3AD203B41FA5}">
                      <a16:colId xmlns:a16="http://schemas.microsoft.com/office/drawing/2014/main" val="2291739227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557863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28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04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grohekz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98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78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grohe_norge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836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985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grohe.es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2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3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grohe_danmark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79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grohe_czsk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909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109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F3B30-2E0E-4267-8E0D-1082332393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64689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4026F-AFD3-483F-BA6A-8494514D8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| Instagram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9B750D-314E-4BE3-8A1D-DEA1652394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547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2352">
                  <a:extLst>
                    <a:ext uri="{9D8B030D-6E8A-4147-A177-3AD203B41FA5}">
                      <a16:colId xmlns:a16="http://schemas.microsoft.com/office/drawing/2014/main" val="2752948713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3942966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54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grohe_sverige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422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grohe_kazan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36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grohetajikistan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87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D52294-7341-4132-BF23-06723F1D9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785266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Followers | Instagram - 1 of 3</vt:lpstr>
      <vt:lpstr>Instagram Followers | Instagram - 2 of 3</vt:lpstr>
      <vt:lpstr>Instagram Followers | Instagram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| Instagram - 1 of 3</dc:title>
  <dc:creator>Administrator</dc:creator>
  <cp:lastModifiedBy>Administrator</cp:lastModifiedBy>
  <cp:revision>1</cp:revision>
  <dcterms:created xsi:type="dcterms:W3CDTF">2022-06-02T09:12:57Z</dcterms:created>
  <dcterms:modified xsi:type="dcterms:W3CDTF">2022-06-02T09:13:10Z</dcterms:modified>
</cp:coreProperties>
</file>