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BD3ED-BFD5-4CC0-8896-E9C08EC1D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57DCE6-226C-4AD2-9862-72F69CC504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1306944"/>
              </p:ext>
            </p:extLst>
          </p:nvPr>
        </p:nvGraphicFramePr>
        <p:xfrm>
          <a:off x="457200" y="1731963"/>
          <a:ext cx="7653528" cy="673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5114651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312788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758759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1488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14814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58260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1449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81351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53302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78730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07659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42577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6492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640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grohe.es - 2022-04-04 16:13:27</a:t>
                      </a:r>
                      <a:r>
                        <a:rPr lang="es-ES" sz="1000"/>
                        <a:t>
 ¡GROHE X está creciendo! Hace ya un año que inauguramos nuestra plataforma digital y ¡ahora llegamos también al mundo físico! Con nuestro centro y nuestro estudio de última generación en Hemer, se podrá producir y compartir aún más contenido. También estamos enviando nuestros GROHE X Motion Truck al mundo, para llevar nuestra experiencia de marca aún más cerca de vosotros. ¡Estamos deseando ver esta nueva etapa de GROHE X!
#GROHE #GROHEX #LIXIL #elfuturodelagua #wowoftheweek #recap #innovaciondigital #digital #experienciadigital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https://quintly-image-storage.s3.amazonaws.com/0764b00bdc61f7c47d83e55c2a3e1b14/76d759152d7f0be0e2726aafa35d7a39.jpg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Grohe 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05/04/2022 12:15:44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7618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3C10F-C2DC-4E43-A3E3-F7A250C5CB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8312339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82</Words>
  <Application>Microsoft Office PowerPoint</Application>
  <PresentationFormat>On-screen Show (4:3)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Table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All profiles</dc:title>
  <dc:creator>Administrator</dc:creator>
  <cp:lastModifiedBy>Administrator</cp:lastModifiedBy>
  <cp:revision>1</cp:revision>
  <dcterms:created xsi:type="dcterms:W3CDTF">2022-05-05T12:55:57Z</dcterms:created>
  <dcterms:modified xsi:type="dcterms:W3CDTF">2022-05-05T12:56:04Z</dcterms:modified>
</cp:coreProperties>
</file>