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EF4D6F-7EEE-493F-8CEF-200BAEA830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Instagram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B538CE6-745A-4169-AFC8-4E2418CCB85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64577461"/>
              </p:ext>
            </p:extLst>
          </p:nvPr>
        </p:nvGraphicFramePr>
        <p:xfrm>
          <a:off x="457200" y="1731963"/>
          <a:ext cx="8065008" cy="408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407894683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20512052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8975512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73798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243039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086297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72555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558398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744635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763121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402024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85863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40162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grohe_fr - 2022-03-03 18:18:37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📍MATERA, 
SUD DE L’ITALIE UN SITE CLASSÉ AU PATRIMOINE MONDIAL DE L’UNESCO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https://quintly-image-storage.s3.amazonaws.com/f388d77cd03650db14040cb01315159d/702ba3d27135e0eecb53bf63a2de1349.jpg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Grohe X, GroheAroundTheWorld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03/04/2022 18:00:53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0.7708 %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2209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grohe_fr - 2022-03-03 18:23:26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L’@AQUATIOCAVE OCCUPE CE QUI ÉTAIT AUTREFOIS DES GROTTES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https://quintly-image-storage.s3.amazonaws.com/f388d77cd03650db14040cb01315159d/2e514aca2f0e68885c08454a251c1767.jpg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Grohe X, GroheAroundTheWorld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03/04/2022 18:00:53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0.9169 %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72084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392782-C781-41A6-99F5-9DF2C14575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31723251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2A1153-9BCE-40E3-BCE2-6E3E86489A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Instagram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16C01FE-5894-46FF-B8C7-504174A0D54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401657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3555742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55965100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0813696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356650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275969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894479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353799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819235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057578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842870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648924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923588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54059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grohe_fr - 2022-03-03 18:25:49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@SIMONEMICHELIARCHITECT S’EST INSPIRÉ DES GOUTTES D’EAU QUI ONT FAÇONNÉ LES GROTTES 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https://quintly-image-storage.s3.amazonaws.com/f388d77cd03650db14040cb01315159d/d63e6d3bde385f0ed851166000afa850.jpg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Grohe X, GroheAroundTheWorld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03/04/2022 18:00:53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0.9739 %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59910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grohe_fr - 2022-03-03 18:28:29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CE MOTIF REVIENT DANS CHAQUE DÉTAIL... DES MITIGEURS GROHE ESSENCE AUX WC LAVANTS SENSIA ARENA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https://quintly-image-storage.s3.amazonaws.com/f388d77cd03650db14040cb01315159d/47a9f09c2b1007084c0bc2a5ede66606.jpg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Grohe X, GroheAroundTheWorld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03/04/2022 18:00:53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0.9735 %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42529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673D0B-321E-4789-92CA-72886845CB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20326960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F5B8AB-5C4C-41B4-BDD6-5BE0947FC2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Instagram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3FFB8F5-20CF-47C1-981E-8F448DE3E02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680346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174599290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8272749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5464855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438707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362612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619421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111292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523530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520534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225316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922002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972016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9973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grohe_fr - 2022-03-03 18:29:38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 LIEU D’EXCEPTION AU CHARME INTEMPOREL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https://quintly-image-storage.s3.amazonaws.com/f388d77cd03650db14040cb01315159d/f1c5d27ee1d4ded646255d90d2e2eba3.jpg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Grohe X, GroheAroundTheWorld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03/04/2022 18:00:53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0.9734 %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77077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grohe_fr - 2022-03-03 18:31:42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VIVEZ UNE ESCAPADE RELAXANTE ET HORS DU TEMPS 📸 PHOTOS DE JÜRGEN EHEIM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https://quintly-image-storage.s3.amazonaws.com/f388d77cd03650db14040cb01315159d/d2ceb7195a89759af707a102111b5509.jpg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Grohe X, GroheAroundTheWorld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03/04/2022 18:00:53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0.9740 %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02159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0108F0-6BB4-4378-914A-C3CA0175E1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27727408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145966-BFC3-4167-9CC0-5B56EC9DEE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Instagram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3ACCE2E-4E1C-47D2-B268-F0BCD0A4FDF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558117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31634264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35112323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094755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979524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579500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915869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460374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66746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984323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535632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136052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620560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56729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grohe_it - 2022-03-05 10:49:52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Immagini di Jürgen Eheim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https://quintly-image-storage.s3.amazonaws.com/16ed9397756fb5b6cfbbfdedd3ad7df0/6db891c5737f72621038dde9ca611f1e.jpg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Grohe X, GroheAroundTheWorld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03/06/2022 10:30:44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0.9312 %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05446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grohe_it - 2022-03-05 10:50:03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Immagini di Jürgen Eheim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https://quintly-image-storage.s3.amazonaws.com/16ed9397756fb5b6cfbbfdedd3ad7df0/02ab6d86f3c851f0b5386e5b68ed26a8.jpg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Grohe X, GroheAroundTheWorld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03/06/2022 10:30:44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0.9871 %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8445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50565F-CF1D-48B8-909D-DA702BD09A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11052549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BFADD5-B78E-4858-A61A-452E8889B4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Instagram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F6BF633-2635-41A4-9987-8C9648BF4C7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460123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343644298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22603238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8425793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574819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539623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70941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47629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977028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610425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924208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604754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372781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30723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grohe_it - 2022-03-05 10:50:31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Immagini di Jürgen Eheim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https://quintly-image-storage.s3.amazonaws.com/16ed9397756fb5b6cfbbfdedd3ad7df0/9991cb50612b12742dfe617a5d512b00.jpg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Grohe X, GroheAroundTheWorld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03/06/2022 10:30:44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0.9694 %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98877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grohe_it - 2022-03-05 10:50:57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Immagini di Jürgen Eheim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https://quintly-image-storage.s3.amazonaws.com/16ed9397756fb5b6cfbbfdedd3ad7df0/bf7c230069dfffc6f9bbccfbe91c5a72.jpg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Grohe X, GroheAroundTheWorld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03/06/2022 10:30:44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0.9231 %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17641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1FBC58-11F0-401F-B5B1-43A05C8EC4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285630103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579</Words>
  <Application>Microsoft Office PowerPoint</Application>
  <PresentationFormat>On-screen Show (4:3)</PresentationFormat>
  <Paragraphs>190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quintly_template</vt:lpstr>
      <vt:lpstr>Instagram Stories Table  | Instagram - 1 of 5</vt:lpstr>
      <vt:lpstr>Instagram Stories Table  | Instagram - 2 of 5</vt:lpstr>
      <vt:lpstr>Instagram Stories Table  | Instagram - 3 of 5</vt:lpstr>
      <vt:lpstr>Instagram Stories Table  | Instagram - 4 of 5</vt:lpstr>
      <vt:lpstr>Instagram Stories Table  | Instagram - 5 of 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Stories Table  | Instagram - 1 of 5</dc:title>
  <dc:creator>Administrator</dc:creator>
  <cp:lastModifiedBy>Administrator</cp:lastModifiedBy>
  <cp:revision>1</cp:revision>
  <dcterms:created xsi:type="dcterms:W3CDTF">2022-04-27T10:43:43Z</dcterms:created>
  <dcterms:modified xsi:type="dcterms:W3CDTF">2022-04-27T10:44:28Z</dcterms:modified>
</cp:coreProperties>
</file>