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03EFD-8604-4405-BD3F-181D0A5C1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Stories Table | Instagram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B36D15-A065-4E06-93F7-335F86FED0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289000"/>
              </p:ext>
            </p:extLst>
          </p:nvPr>
        </p:nvGraphicFramePr>
        <p:xfrm>
          <a:off x="457200" y="1731963"/>
          <a:ext cx="8065008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352955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38132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735578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42325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863254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11432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Number 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44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34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92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53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38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95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8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@grohe.es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65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@grohe_polska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9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76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7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FB1DA-40A0-4D5B-9558-B2C701240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04/01/2021 - 01/31/2022</a:t>
            </a:r>
          </a:p>
        </p:txBody>
      </p:sp>
    </p:spTree>
    <p:extLst>
      <p:ext uri="{BB962C8B-B14F-4D97-AF65-F5344CB8AC3E}">
        <p14:creationId xmlns:p14="http://schemas.microsoft.com/office/powerpoint/2010/main" val="355468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F8576-A99A-4EF4-922A-C80B71BC7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Stories Table | Instagram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B5C83-582D-4BEA-9941-EF34C0662D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892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168658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366606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482171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364357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681455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98296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Number 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68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20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96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@grohe_czsk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48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45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@grohe_norge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22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25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@grohe_sverige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806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03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@grohe_danmark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774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8254F-B837-482C-A608-70C5DBC20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04/01/2021 - 01/31/2022</a:t>
            </a:r>
          </a:p>
        </p:txBody>
      </p:sp>
    </p:spTree>
    <p:extLst>
      <p:ext uri="{BB962C8B-B14F-4D97-AF65-F5344CB8AC3E}">
        <p14:creationId xmlns:p14="http://schemas.microsoft.com/office/powerpoint/2010/main" val="4735178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213</Words>
  <Application>Microsoft Office PowerPoint</Application>
  <PresentationFormat>On-screen Show (4:3)</PresentationFormat>
  <Paragraphs>130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IG Stories Table | Instagram - 1 of 2</vt:lpstr>
      <vt:lpstr>Instagram IG Stories Table | Instagram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IG Stories Table | Instagram - 1 of 2</dc:title>
  <dc:creator>Administrator</dc:creator>
  <cp:lastModifiedBy>Administrator</cp:lastModifiedBy>
  <cp:revision>1</cp:revision>
  <dcterms:created xsi:type="dcterms:W3CDTF">2022-02-23T17:30:40Z</dcterms:created>
  <dcterms:modified xsi:type="dcterms:W3CDTF">2022-02-23T17:31:10Z</dcterms:modified>
</cp:coreProperties>
</file>