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CD0EC-7E53-4EF6-B923-0E546742F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Tag Performance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0E795-5E38-4EBD-A984-B55F98D3D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409832"/>
              </p:ext>
            </p:extLst>
          </p:nvPr>
        </p:nvGraphicFramePr>
        <p:xfrm>
          <a:off x="457200" y="1731963"/>
          <a:ext cx="748893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510528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033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255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492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663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4898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8553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3812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864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4842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9198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950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5302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Oganic)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3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Grohe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373.06748466258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26.576687116564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0.05521472392638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289.1963190184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5.6503067484663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371.56441717791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6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068C0-34D4-429C-9138-4EB2C6C14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56894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Story Tag Performance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Tag Performance | Instagram</dc:title>
  <dc:creator>Administrator</dc:creator>
  <cp:lastModifiedBy>Administrator</cp:lastModifiedBy>
  <cp:revision>1</cp:revision>
  <dcterms:created xsi:type="dcterms:W3CDTF">2022-02-17T14:11:18Z</dcterms:created>
  <dcterms:modified xsi:type="dcterms:W3CDTF">2022-02-17T14:11:23Z</dcterms:modified>
</cp:coreProperties>
</file>