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26C4E-48DD-4274-AB99-258A0E2A5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446F80-B039-4603-B6FC-FB1D4DBC7A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199957"/>
              </p:ext>
            </p:extLst>
          </p:nvPr>
        </p:nvGraphicFramePr>
        <p:xfrm>
          <a:off x="457200" y="1731963"/>
          <a:ext cx="8147304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267666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03679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4035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4017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6472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6584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3981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6695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66765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930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9766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98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Grohe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89.136363636364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4699.2272727273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180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629E6-E14D-4E96-82FA-24A74BBAC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94287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Tag Performance |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Tag Performance | Instagram</dc:title>
  <dc:creator>Administrator</dc:creator>
  <cp:lastModifiedBy>Administrator</cp:lastModifiedBy>
  <cp:revision>1</cp:revision>
  <dcterms:created xsi:type="dcterms:W3CDTF">2022-02-17T14:05:56Z</dcterms:created>
  <dcterms:modified xsi:type="dcterms:W3CDTF">2022-02-17T14:06:01Z</dcterms:modified>
</cp:coreProperties>
</file>