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50846-AF38-4C60-A389-7092355A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GROHE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A909AB-244D-435B-85C9-9F26E1132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285283"/>
              </p:ext>
            </p:extLst>
          </p:nvPr>
        </p:nvGraphicFramePr>
        <p:xfrm>
          <a:off x="457200" y="1731963"/>
          <a:ext cx="8147304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25470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8768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0203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614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48500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03592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97380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2819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15435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587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1340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80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Grohe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125.65384615385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6011.6153846154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244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89558-CAC6-4C36-9EAE-0FC975905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4621232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Tag Performance | GROHE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Tag Performance | GROHE</dc:title>
  <dc:creator>Administrator</dc:creator>
  <cp:lastModifiedBy>Administrator</cp:lastModifiedBy>
  <cp:revision>1</cp:revision>
  <dcterms:created xsi:type="dcterms:W3CDTF">2022-02-17T13:32:33Z</dcterms:created>
  <dcterms:modified xsi:type="dcterms:W3CDTF">2022-02-17T13:32:37Z</dcterms:modified>
</cp:coreProperties>
</file>