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8BE6-F9A4-48A0-AB8F-D38F28707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Facebook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7F862-D1D7-446F-9A32-C728EAA6C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604683"/>
              </p:ext>
            </p:extLst>
          </p:nvPr>
        </p:nvGraphicFramePr>
        <p:xfrm>
          <a:off x="457200" y="1731963"/>
          <a:ext cx="8147304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608006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5137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69199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2328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5049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82800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5766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43050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1279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5797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485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90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Grohe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39.368852459016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0.84426229508197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1.2827868852459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2.8064311740891 %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15180.430327869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259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21686-E754-4CB4-9292-E6EEF8497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53532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Tag Performance |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Tag Performance | Facebook</dc:title>
  <dc:creator>Administrator</dc:creator>
  <cp:lastModifiedBy>Administrator</cp:lastModifiedBy>
  <cp:revision>1</cp:revision>
  <dcterms:created xsi:type="dcterms:W3CDTF">2022-02-17T13:23:37Z</dcterms:created>
  <dcterms:modified xsi:type="dcterms:W3CDTF">2022-02-17T13:23:42Z</dcterms:modified>
</cp:coreProperties>
</file>