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891D-4B7E-A4BA-9576EB02EF4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Sheet1!$C$2:$C$276</c:f>
            </c:numRef>
          </c:val>
          <c:smooth val="0"/>
          <c:extLst>
            <c:ext xmlns:c16="http://schemas.microsoft.com/office/drawing/2014/chart" uri="{C3380CC4-5D6E-409C-BE32-E72D297353CC}">
              <c16:uniqueId val="{00000001-891D-4B7E-A4BA-9576EB02EF4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Sheet1!$D$2:$D$276</c:f>
            </c:numRef>
          </c:val>
          <c:smooth val="0"/>
          <c:extLst>
            <c:ext xmlns:c16="http://schemas.microsoft.com/office/drawing/2014/chart" uri="{C3380CC4-5D6E-409C-BE32-E72D297353CC}">
              <c16:uniqueId val="{00000002-891D-4B7E-A4BA-9576EB02EF4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Sheet1!$E$2:$E$276</c:f>
            </c:numRef>
          </c:val>
          <c:smooth val="0"/>
          <c:extLst>
            <c:ext xmlns:c16="http://schemas.microsoft.com/office/drawing/2014/chart" uri="{C3380CC4-5D6E-409C-BE32-E72D297353CC}">
              <c16:uniqueId val="{00000003-891D-4B7E-A4BA-9576EB02EF4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Sheet1!$F$2:$F$276</c:f>
            </c:numRef>
          </c:val>
          <c:smooth val="0"/>
          <c:extLst>
            <c:ext xmlns:c16="http://schemas.microsoft.com/office/drawing/2014/chart" uri="{C3380CC4-5D6E-409C-BE32-E72D297353CC}">
              <c16:uniqueId val="{00000004-891D-4B7E-A4BA-9576EB02EF4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Sheet1!$G$2:$G$276</c:f>
            </c:numRef>
          </c:val>
          <c:smooth val="0"/>
          <c:extLst>
            <c:ext xmlns:c16="http://schemas.microsoft.com/office/drawing/2014/chart" uri="{C3380CC4-5D6E-409C-BE32-E72D297353CC}">
              <c16:uniqueId val="{00000005-891D-4B7E-A4BA-9576EB02EF4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Sheet1!$H$2:$H$276</c:f>
            </c:numRef>
          </c:val>
          <c:smooth val="0"/>
          <c:extLst>
            <c:ext xmlns:c16="http://schemas.microsoft.com/office/drawing/2014/chart" uri="{C3380CC4-5D6E-409C-BE32-E72D297353CC}">
              <c16:uniqueId val="{00000006-891D-4B7E-A4BA-9576EB02EF4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Sheet1!$I$2:$I$276</c:f>
            </c:numRef>
          </c:val>
          <c:smooth val="0"/>
          <c:extLst>
            <c:ext xmlns:c16="http://schemas.microsoft.com/office/drawing/2014/chart" uri="{C3380CC4-5D6E-409C-BE32-E72D297353CC}">
              <c16:uniqueId val="{00000007-891D-4B7E-A4BA-9576EB02EF4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Sheet1!$J$2:$J$276</c:f>
            </c:numRef>
          </c:val>
          <c:smooth val="0"/>
          <c:extLst>
            <c:ext xmlns:c16="http://schemas.microsoft.com/office/drawing/2014/chart" uri="{C3380CC4-5D6E-409C-BE32-E72D297353CC}">
              <c16:uniqueId val="{00000008-891D-4B7E-A4BA-9576EB02EF4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Sheet1!$K$2:$K$276</c:f>
            </c:numRef>
          </c:val>
          <c:smooth val="0"/>
          <c:extLst>
            <c:ext xmlns:c16="http://schemas.microsoft.com/office/drawing/2014/chart" uri="{C3380CC4-5D6E-409C-BE32-E72D297353CC}">
              <c16:uniqueId val="{00000009-891D-4B7E-A4BA-9576EB02EF4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Sheet1!$L$2:$L$276</c:f>
            </c:numRef>
          </c:val>
          <c:smooth val="0"/>
          <c:extLst>
            <c:ext xmlns:c16="http://schemas.microsoft.com/office/drawing/2014/chart" uri="{C3380CC4-5D6E-409C-BE32-E72D297353CC}">
              <c16:uniqueId val="{0000000A-891D-4B7E-A4BA-9576EB02EF4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Sheet1!$M$2:$M$276</c:f>
            </c:numRef>
          </c:val>
          <c:smooth val="0"/>
          <c:extLst>
            <c:ext xmlns:c16="http://schemas.microsoft.com/office/drawing/2014/chart" uri="{C3380CC4-5D6E-409C-BE32-E72D297353CC}">
              <c16:uniqueId val="{0000000B-891D-4B7E-A4BA-9576EB02EF4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Sheet1!$N$2:$N$276</c:f>
            </c:numRef>
          </c:val>
          <c:smooth val="0"/>
          <c:extLst>
            <c:ext xmlns:c16="http://schemas.microsoft.com/office/drawing/2014/chart" uri="{C3380CC4-5D6E-409C-BE32-E72D297353CC}">
              <c16:uniqueId val="{0000000C-891D-4B7E-A4BA-9576EB02EF4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Sheet1!$O$2:$O$276</c:f>
            </c:numRef>
          </c:val>
          <c:smooth val="0"/>
          <c:extLst>
            <c:ext xmlns:c16="http://schemas.microsoft.com/office/drawing/2014/chart" uri="{C3380CC4-5D6E-409C-BE32-E72D297353CC}">
              <c16:uniqueId val="{0000000D-891D-4B7E-A4BA-9576EB02EF4B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Sheet1!$P$2:$P$276</c:f>
            </c:numRef>
          </c:val>
          <c:smooth val="0"/>
          <c:extLst>
            <c:ext xmlns:c16="http://schemas.microsoft.com/office/drawing/2014/chart" uri="{C3380CC4-5D6E-409C-BE32-E72D297353CC}">
              <c16:uniqueId val="{0000000E-891D-4B7E-A4BA-9576EB02EF4B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Sheet1!$Q$2:$Q$276</c:f>
            </c:numRef>
          </c:val>
          <c:smooth val="0"/>
          <c:extLst>
            <c:ext xmlns:c16="http://schemas.microsoft.com/office/drawing/2014/chart" uri="{C3380CC4-5D6E-409C-BE32-E72D297353CC}">
              <c16:uniqueId val="{0000000F-891D-4B7E-A4BA-9576EB02EF4B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Sheet1!$R$2:$R$276</c:f>
            </c:numRef>
          </c:val>
          <c:smooth val="0"/>
          <c:extLst>
            <c:ext xmlns:c16="http://schemas.microsoft.com/office/drawing/2014/chart" uri="{C3380CC4-5D6E-409C-BE32-E72D297353CC}">
              <c16:uniqueId val="{00000010-891D-4B7E-A4BA-9576EB02EF4B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Sheet1!$S$2:$S$276</c:f>
            </c:numRef>
          </c:val>
          <c:smooth val="0"/>
          <c:extLst>
            <c:ext xmlns:c16="http://schemas.microsoft.com/office/drawing/2014/chart" uri="{C3380CC4-5D6E-409C-BE32-E72D297353CC}">
              <c16:uniqueId val="{00000011-891D-4B7E-A4BA-9576EB02EF4B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Sheet1!$T$2:$T$276</c:f>
            </c:numRef>
          </c:val>
          <c:smooth val="0"/>
          <c:extLst>
            <c:ext xmlns:c16="http://schemas.microsoft.com/office/drawing/2014/chart" uri="{C3380CC4-5D6E-409C-BE32-E72D297353CC}">
              <c16:uniqueId val="{00000012-891D-4B7E-A4BA-9576EB02EF4B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Sheet1!$U$2:$U$276</c:f>
            </c:numRef>
          </c:val>
          <c:smooth val="0"/>
          <c:extLst>
            <c:ext xmlns:c16="http://schemas.microsoft.com/office/drawing/2014/chart" uri="{C3380CC4-5D6E-409C-BE32-E72D297353CC}">
              <c16:uniqueId val="{00000013-891D-4B7E-A4BA-9576EB02EF4B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Sheet1!$V$2:$V$276</c:f>
            </c:numRef>
          </c:val>
          <c:smooth val="0"/>
          <c:extLst>
            <c:ext xmlns:c16="http://schemas.microsoft.com/office/drawing/2014/chart" uri="{C3380CC4-5D6E-409C-BE32-E72D297353CC}">
              <c16:uniqueId val="{00000014-891D-4B7E-A4BA-9576EB02EF4B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Sheet1!$W$2:$W$276</c:f>
            </c:numRef>
          </c:val>
          <c:smooth val="0"/>
          <c:extLst>
            <c:ext xmlns:c16="http://schemas.microsoft.com/office/drawing/2014/chart" uri="{C3380CC4-5D6E-409C-BE32-E72D297353CC}">
              <c16:uniqueId val="{00000015-891D-4B7E-A4BA-9576EB02EF4B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Sheet1!$X$2:$X$276</c:f>
            </c:numRef>
          </c:val>
          <c:smooth val="0"/>
          <c:extLst>
            <c:ext xmlns:c16="http://schemas.microsoft.com/office/drawing/2014/chart" uri="{C3380CC4-5D6E-409C-BE32-E72D297353CC}">
              <c16:uniqueId val="{00000016-891D-4B7E-A4BA-9576EB02EF4B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Sheet1!$Y$2:$Y$276</c:f>
            </c:numRef>
          </c:val>
          <c:smooth val="0"/>
          <c:extLst>
            <c:ext xmlns:c16="http://schemas.microsoft.com/office/drawing/2014/chart" uri="{C3380CC4-5D6E-409C-BE32-E72D297353CC}">
              <c16:uniqueId val="{00000017-891D-4B7E-A4BA-9576EB02EF4B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Sheet1!$Z$2:$Z$276</c:f>
            </c:numRef>
          </c:val>
          <c:smooth val="0"/>
          <c:extLst>
            <c:ext xmlns:c16="http://schemas.microsoft.com/office/drawing/2014/chart" uri="{C3380CC4-5D6E-409C-BE32-E72D297353CC}">
              <c16:uniqueId val="{00000018-891D-4B7E-A4BA-9576EB02EF4B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Sheet1!$AA$2:$AA$276</c:f>
            </c:numRef>
          </c:val>
          <c:smooth val="0"/>
          <c:extLst>
            <c:ext xmlns:c16="http://schemas.microsoft.com/office/drawing/2014/chart" uri="{C3380CC4-5D6E-409C-BE32-E72D297353CC}">
              <c16:uniqueId val="{00000019-891D-4B7E-A4BA-9576EB02EF4B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Sheet1!$AB$2:$AB$276</c:f>
            </c:numRef>
          </c:val>
          <c:smooth val="0"/>
          <c:extLst>
            <c:ext xmlns:c16="http://schemas.microsoft.com/office/drawing/2014/chart" uri="{C3380CC4-5D6E-409C-BE32-E72D297353CC}">
              <c16:uniqueId val="{0000001A-891D-4B7E-A4BA-9576EB02EF4B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Sheet1!$AC$2:$AC$276</c:f>
            </c:numRef>
          </c:val>
          <c:smooth val="0"/>
          <c:extLst>
            <c:ext xmlns:c16="http://schemas.microsoft.com/office/drawing/2014/chart" uri="{C3380CC4-5D6E-409C-BE32-E72D297353CC}">
              <c16:uniqueId val="{0000001B-891D-4B7E-A4BA-9576EB02EF4B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Sheet1!$AD$2:$AD$276</c:f>
            </c:numRef>
          </c:val>
          <c:smooth val="0"/>
          <c:extLst>
            <c:ext xmlns:c16="http://schemas.microsoft.com/office/drawing/2014/chart" uri="{C3380CC4-5D6E-409C-BE32-E72D297353CC}">
              <c16:uniqueId val="{0000001C-891D-4B7E-A4BA-9576EB02EF4B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Sheet1!$AE$2:$AE$276</c:f>
            </c:numRef>
          </c:val>
          <c:smooth val="0"/>
          <c:extLst>
            <c:ext xmlns:c16="http://schemas.microsoft.com/office/drawing/2014/chart" uri="{C3380CC4-5D6E-409C-BE32-E72D297353CC}">
              <c16:uniqueId val="{0000001D-891D-4B7E-A4BA-9576EB02EF4B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Sheet1!$AF$2:$AF$276</c:f>
            </c:numRef>
          </c:val>
          <c:smooth val="0"/>
          <c:extLst>
            <c:ext xmlns:c16="http://schemas.microsoft.com/office/drawing/2014/chart" uri="{C3380CC4-5D6E-409C-BE32-E72D297353CC}">
              <c16:uniqueId val="{0000001E-891D-4B7E-A4BA-9576EB02EF4B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Sheet1!$AG$2:$AG$276</c:f>
            </c:numRef>
          </c:val>
          <c:smooth val="0"/>
          <c:extLst>
            <c:ext xmlns:c16="http://schemas.microsoft.com/office/drawing/2014/chart" uri="{C3380CC4-5D6E-409C-BE32-E72D297353CC}">
              <c16:uniqueId val="{0000001F-891D-4B7E-A4BA-9576EB02EF4B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Sheet1!$AH$2:$AH$276</c:f>
            </c:numRef>
          </c:val>
          <c:smooth val="0"/>
          <c:extLst>
            <c:ext xmlns:c16="http://schemas.microsoft.com/office/drawing/2014/chart" uri="{C3380CC4-5D6E-409C-BE32-E72D297353CC}">
              <c16:uniqueId val="{00000020-891D-4B7E-A4BA-9576EB02EF4B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Sheet1!$AI$2:$AI$276</c:f>
            </c:numRef>
          </c:val>
          <c:smooth val="0"/>
          <c:extLst>
            <c:ext xmlns:c16="http://schemas.microsoft.com/office/drawing/2014/chart" uri="{C3380CC4-5D6E-409C-BE32-E72D297353CC}">
              <c16:uniqueId val="{00000021-891D-4B7E-A4BA-9576EB02EF4B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Sheet1!$AJ$2:$AJ$276</c:f>
            </c:numRef>
          </c:val>
          <c:smooth val="0"/>
          <c:extLst>
            <c:ext xmlns:c16="http://schemas.microsoft.com/office/drawing/2014/chart" uri="{C3380CC4-5D6E-409C-BE32-E72D297353CC}">
              <c16:uniqueId val="{00000022-891D-4B7E-A4BA-9576EB02EF4B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Sheet1!$AK$2:$AK$276</c:f>
            </c:numRef>
          </c:val>
          <c:smooth val="0"/>
          <c:extLst>
            <c:ext xmlns:c16="http://schemas.microsoft.com/office/drawing/2014/chart" uri="{C3380CC4-5D6E-409C-BE32-E72D297353CC}">
              <c16:uniqueId val="{00000023-891D-4B7E-A4BA-9576EB02EF4B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Sheet1!$AL$2:$AL$276</c:f>
            </c:numRef>
          </c:val>
          <c:smooth val="0"/>
          <c:extLst>
            <c:ext xmlns:c16="http://schemas.microsoft.com/office/drawing/2014/chart" uri="{C3380CC4-5D6E-409C-BE32-E72D297353CC}">
              <c16:uniqueId val="{00000024-891D-4B7E-A4BA-9576EB02E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00480"/>
        <c:axId val="334500808"/>
      </c:lineChart>
      <c:catAx>
        <c:axId val="33450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00808"/>
        <c:crosses val="autoZero"/>
        <c:auto val="1"/>
        <c:lblAlgn val="ctr"/>
        <c:lblOffset val="100"/>
        <c:noMultiLvlLbl val="0"/>
      </c:catAx>
      <c:valAx>
        <c:axId val="33450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0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BB48A-0D73-4F5A-B846-187CA7A3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4B5A60-1F1D-4BDC-93B0-0E0ECDE6D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964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D9124-C347-4418-B241-D4DA7376A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8A042-6C27-494C-9B96-967F6912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07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Facebook</dc:title>
  <dc:creator>Administrator</dc:creator>
  <cp:lastModifiedBy>Administrator</cp:lastModifiedBy>
  <cp:revision>1</cp:revision>
  <dcterms:created xsi:type="dcterms:W3CDTF">2022-02-16T17:07:56Z</dcterms:created>
  <dcterms:modified xsi:type="dcterms:W3CDTF">2022-02-16T17:08:11Z</dcterms:modified>
</cp:coreProperties>
</file>