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EF061-4130-4A94-BBA5-B3493C53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Tag Performance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32C2A-1828-4284-810C-205D6ECD7B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1437100"/>
              </p:ext>
            </p:extLst>
          </p:nvPr>
        </p:nvGraphicFramePr>
        <p:xfrm>
          <a:off x="457200" y="1731963"/>
          <a:ext cx="7900416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881806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6632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717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801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822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054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630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272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2950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846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874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981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715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0145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808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Unpaid 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81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 50 Climate Leaders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3.0215 %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72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67C9F-0CF1-4243-816A-CFF4A5600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11/17/2020 - 12/01/2020</a:t>
            </a:r>
          </a:p>
        </p:txBody>
      </p:sp>
    </p:spTree>
    <p:extLst>
      <p:ext uri="{BB962C8B-B14F-4D97-AF65-F5344CB8AC3E}">
        <p14:creationId xmlns:p14="http://schemas.microsoft.com/office/powerpoint/2010/main" val="3249544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Tag Performance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Tag Performance | All Pages</dc:title>
  <dc:creator>Frederik Peiniger</dc:creator>
  <cp:lastModifiedBy>Frederik Peiniger</cp:lastModifiedBy>
  <cp:revision>1</cp:revision>
  <dcterms:created xsi:type="dcterms:W3CDTF">2020-12-02T08:14:33Z</dcterms:created>
  <dcterms:modified xsi:type="dcterms:W3CDTF">2020-12-02T08:14:42Z</dcterms:modified>
</cp:coreProperties>
</file>