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AA20A-F998-42E3-9C1D-14445917B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F95333-5B43-497A-A000-A96A67F9B3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495667"/>
              </p:ext>
            </p:extLst>
          </p:nvPr>
        </p:nvGraphicFramePr>
        <p:xfrm>
          <a:off x="457200" y="1731963"/>
          <a:ext cx="781812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8635541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7041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0609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1321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1277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72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420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3669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545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9551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0743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9445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601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9788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248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0349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7882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404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480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6894E-12F4-4D78-A9DB-7BC30D596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427054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300A7-36CF-451C-8D9A-4C2F0EEE3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DC8287-8544-4D19-86DB-3F863B2544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3631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2472563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40938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6719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4797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022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005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6364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6448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484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0044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6460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0211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9396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404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1521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530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703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010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58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- 2019-04-12 18:00:06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 the MasterChef Italia winner is…Valeria!!! Dopo una sfida molto combattuta, è stata proprio lei a conquistare non solo i palati dei giudici, ma anche i nostri cuori. Valeria ha saputo distinguersi sin da subito, portando avanti la tradizione della sua terra unendola a tutto ciò che di innovativo ha imparato nel corso del cooking show. Perchè alla fine il binomio tradizione - novità è sempre un successo. Lo sappiamo bene noi di GROHE che, unendo con maestria qualità e tecnologia, riusciamo a far vivere l’acqua come gioia pura ai nostri consumatori da oltre 50 anni!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https://scontent.xx.fbcdn.net/v/t1.0-9/s720x720/57172559_2605884056153088_4330127388638707712_o.jpg?_nc_cat=102&amp;_nc_ohc=FmphSuyNZXIAQk9HLFRN68KyBGPemD8i_ydyVtcqdnR_rj4Ql2YeawKQQ&amp;_nc_ht=scontent.xx&amp;oh=7c30b3f85ea0f078247680a89fc9ab50&amp;oe=5E71ACDB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12/03/2019 08:09:44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984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6EE4C-17AE-4F39-954F-650E85965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1646244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A178-0904-40A8-9AE7-D0F28278D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72A1ED-0486-423F-BDFD-7853CF67AE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1513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4089209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73889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9389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079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735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446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1304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6190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4591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8671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8020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4990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3827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6360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7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8392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803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5311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2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- 2019-04-08 09:15:06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Avreste mai pensato che un rubinetto in metallo potesse essere stampato in 3D, immediatamente funzionante e all’altezza della qualità GROHE? Venite a scoprire Allure e Atrio Icon 3D durante la #MilanoDesignWeek: vi aspettiamo nel nostro showroom in via Crocefisso 19 (e le sorprese non sono finite)!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11/10/2019 08:12:35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470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9F85D-E965-4136-9669-2FDCEAFA11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3416566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D8D2A-7D54-4274-AC96-03C8C5730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5DDDD4-022C-4076-85F6-F3687570CB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7019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4641904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45110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9776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2188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502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561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307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366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2786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5400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244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92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9394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963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0662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9454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4880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8812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135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- 2019-11-21 10:00:14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doccetta estraibile è la soluzione perfetta per sciacquare comodamente ed efficacemente il cibo o le stoviglie, riducendo il consumo d'acqua fino al 75%.
E quando non serve più, rientra facilmente grazie al sistema di attacco magnetico.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01/21/2020 08:12:33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177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8B5AC-754F-4756-A79D-7A7F60338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2749282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8A924-63C7-4BDB-83CD-2365D5CB4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5B1949-2929-4CB2-988A-682010FA2B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8248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4840751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14397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1985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624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8829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3574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4718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416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7996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456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2367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4257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5957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209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1242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4571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523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429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29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- 2019-10-30 17:31:04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Ieri durante il nostro #LIXILCommunityDay abbiamo avuto l’opportunità di ripulire il parco che costeggia il Naviglio della Martesana, uno dei canali d’acqua storici di Milano che risale addirittura al 1400. Grazie a i nostri partner, Legambiente Onlus, Canottieri San Cristoforo e Angeli dei Navigli, siamo riusciti ad intervenire anche all’interno del naviglio: guardate quanti rifiuti abbiamo trovato in acqua!
#LCD2019
#Plasticfree
#ShapingTheFutureOfWater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https://scontent.xx.fbcdn.net/v/t15.5256-10/s720x720/71268030_511553029686953_2731993675822268416_n.jpg?_nc_cat=104&amp;_nc_ohc=H_rXbY0SGGUAX9rpzu7&amp;_nc_ht=scontent.xx&amp;oh=91b230fe597bfbb9e55b76871d8c4ae3&amp;oe=5E9624E9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01/30/2020 12:45:38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892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F9B32-94C6-4166-8ECC-ABC01DEE2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1500780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566BD-D943-4E20-BE22-DB115E64C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2D986E-1284-478F-899E-0E913141FA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1005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7666614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819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9305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468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112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2017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503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4204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076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7291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6498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8269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225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4868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4723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5838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476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8853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48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- 2019-07-18 09:00:06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Niente shock da acqua gelata ❄ o bollente 🔥 mentre fai la doccia! 
Il sistema termostatico #Euphoria #SmartControl consente di regolare la temperatura in una frazione di secondo mantenendola costante.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https://scontent.xx.fbcdn.net/v/t1.0-9/p720x720/67664293_2846585918749566_8514196168039727104_o.jpg?_nc_cat=110&amp;_nc_ohc=V2oyyKPRzWcAQkB_9rcH5dgFglMWCEv_1-vUEu8wCN3WzexDNz6H1IYQA&amp;_nc_ht=scontent.xx&amp;oh=d1463bb1d7ef282d397f3abb83ee3040&amp;oe=5E7FC266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12/10/2019 08:07:55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999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B2AC2-4884-4C4A-960F-9A3914503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555517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67CBA-AB41-4DDA-8D3D-8ED2758B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DA13AE-F404-4758-9761-BF086E8D26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8108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6284938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62462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5835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4332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646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969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964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971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6307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3556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232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15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362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675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732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511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149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2709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80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- 2019-10-07 09:00:15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tecnologia GROHE‘s SmartControl da anni evolve per migliorare la tua esperienza di bagno e doccia. Ora la tecnologia push-and-turn sta arrivando anche nella tua cucina, con un design raffinato e moderno!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https://scontent.xx.fbcdn.net/v/t1.0-9/p720x720/72066904_3086047908136698_2767908961150566400_o.jpg?_nc_cat=101&amp;_nc_ohc=3jHWSlXIIDAAQmdjIU02bA4QAnbIa_FWiHmPREGAW2Xdbt8nuWpxDDnlg&amp;_nc_ht=scontent.xx&amp;_nc_tp=1&amp;oh=df50350f2b7e87b2a8ff114c59537891&amp;oe=5EAD3813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01/14/2020 08:07:04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01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5D387-8BB2-484E-BAC4-2B3F9DED2F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2669582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243F-C703-4B4D-8008-C71F4ECB6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05138E-F058-4F67-A369-13E4D149A5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9048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892429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1155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8388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892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378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770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3220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8800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39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457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076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6835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108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4769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0996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2065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7575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5992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83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- 2019-04-10 13:30:06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Fino a domenica 14 ti aspettiamo presso il nostro showroom in via Crocefisso 19: saranno esposti i primi rubinetti #GROHE realizzati in metallo con stampante 3D. Non perderli!
Info e orari: https://fcld.ly/zyvk2hl  #MilanoDesignWeek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https://scontent.xx.fbcdn.net/v/t1.0-9/s720x720/57080990_2600841363324024_654844012829605888_n.png?_nc_cat=109&amp;_nc_oc=AQnQ1WywWKjIlNMGp0SrfZJ_thmo7Hyf0LplIFOHUhGH4Hl-mgwG-m06C23QKJ-wd4o&amp;_nc_ht=scontent.xx&amp;oh=ce508615bc3844dd996df2b3dffd964a&amp;oe=5DF63758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09/12/2019 08:41:58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619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B7CD6-0FAC-40EF-93BB-10B28E060F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2987266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49D8C-EA6F-4472-85AE-1467B698D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DE6F88-2BFE-4C2C-8EE7-48ECF9377C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1131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980569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32844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0194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4394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0840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0551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2591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708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235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0317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1194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6092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4454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830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467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858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324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0986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34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- 2019-10-14 09:00:38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Icon 3D, i rubinetti GROHE realizzati in metallo con stampante 3D, continuiamo a creare l’impossibile ridefinendo i confini del bagno. Il nostro CEO, Thomas Fuhr, commenta “Con la stampa 3D dei metalli, realizzata in Germania, stiamo vivendo una nuova era nell’ambito dei processi produttivi."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https://scontent.xx.fbcdn.net/v/t15.5256-10/s720x720/69928266_439487086764011_7131726562885369856_n.jpg?_nc_cat=111&amp;_nc_ohc=Lx6bsUfm5WIAQkRCZr5FdEETHi1L08brxzsnVCZMP7qiGw8mJlIqnnS1Q&amp;_nc_ht=scontent.xx&amp;oh=c9113a3a175387ce4244fc523e13f8fd&amp;oe=5E8C16F6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11/22/2019 08:14:10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499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53DAA-2363-4634-ACBD-685673DC5D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760879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FECF2-557B-4E9C-BBAF-5E50D8C76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11BB59-C6D4-4472-96E4-633CD26CDF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9421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4870997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52355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794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9503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183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833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1721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9960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408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8065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0979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3841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3841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7189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0269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3179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340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081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77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- 2019-09-09 09:00:06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 è il numero perfetto anche in bagno!
I vasi GROHE Euro Ceramic con sistema di risciacquo Triplo Vortice garantiscono uno sciacquo estremamente potente e silenzioso allo stesso tempo, per una pulizia completa.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https://scontent.xx.fbcdn.net/v/t1.0-9/p720x720/70007333_2989289124479244_6138602271463702528_o.jpg?_nc_cat=105&amp;_nc_ohc=66heZeL3ZdsAQl6jELqZozXRDyKtUze0f90XcsioV-1FK4iF9rel7VfKw&amp;_nc_ht=scontent.xx&amp;oh=840d190b8e3e92f34e356c669d5d215d&amp;oe=5E6F7F7E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12/10/2019 08:07:55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464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3E969-DA8A-464F-A97D-CEE3A435A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999799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07937-8E9D-4AA0-BC83-BE614FBA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DF64E-D3FD-49BB-B878-9E04AF1D51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848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127358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99573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586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741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691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888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543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0577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3170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5816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0484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449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0892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1305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282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0015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24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426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2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- 2019-12-06 10:00:21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Sperimenta un nuovo modo di fare la doccia!
Goditi il comfort assoluto del controllo wireless e passa da una tipologia di getto all'altra con un semplice tocco.
La tua doccia non è mai stata così smart e piacevole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https://scontent.xx.fbcdn.net/v/t15.5256-10/s720x720/75310463_2587363311371482_7419509463574380544_n.jpg?_nc_cat=108&amp;_nc_ohc=NWus2tSWub4AX93G1YG&amp;_nc_ht=scontent.xx&amp;oh=a514a6666e6d52c6c4d2b1e8242f28c3&amp;oe=5E8E20F1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01/26/2020 08:06:58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198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657A0B-AC03-4D3F-BC9C-9745A8E86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3564047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15C47-B9B1-4D11-875F-C6FE7D4A7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174D30-807C-40FF-A5C4-B0B65FF025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3310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55124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90855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2373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0558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532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2759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9452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456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2502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692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7194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1829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9002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1314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3360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765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128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9762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056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- 2019-09-17 09:00:11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 59° Salone Nautico Internazionale con il nostro impegno per una cultura #plasticfree!
Ti aspettiamo a Genova dal 19 al 24 settembre nell'area Boating Discovery: sul truck GROHE potrai scoprire i sistemi di filtrazione dell’acqua GROHE Blue, che uniscono comodità, convenienza e sostenibilità. Inoltre, sosteniamo il progetto LifeGate PlasticLess® attraverso l'installazione di un Seabin nel Porto Antico di Genova: un rivoluzionario cestino per la raccolta di rifiuti plastici, comprese microplastiche e microfibre, nel mare.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https://scontent.xx.fbcdn.net/v/t1.0-9/p720x720/69768835_3011047025636787_804746205480353792_o.jpg?_nc_cat=108&amp;_nc_ohc=8sqDLk4IZtsAX-ni5jX&amp;_nc_ht=scontent.xx&amp;_nc_tp=6&amp;oh=c27ba5e05359d5f2ddad28a497846427&amp;oe=5ED30E7A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01/30/2020 12:45:38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608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CBEEC-CDE3-48E1-9A6B-A447A46B5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2966315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8463E-7F10-406E-983C-946A5219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A5E6ED-5C55-43F4-B427-9A64094A71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1117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963165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71339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9683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106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1102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054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921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3930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1834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475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0078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408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9699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6134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636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105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227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5463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03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- 2019-11-25 10:00:06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Questo affascinante rubinetto è la prova che curve e spigoli possono creare insieme qualcosa di meraviglioso.
La proporzione perfettamente bilanciata tra la base e l'asta coniuga alta tecnologia e Allure, esattamente come dice il nome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https://scontent.xx.fbcdn.net/v/t1.0-9/p720x720/78602832_3242748812466606_1528422485182119936_o.jpg?_nc_cat=100&amp;_nc_ohc=DbbBLgLtm6MAQnwurd5XsUEZmaTycTeSiRIVKJIJr9XjJAuyeX9wETiTw&amp;_nc_ht=scontent.xx&amp;oh=0a2248fd9427a9bf24e3cca2b0c958cc&amp;oe=5E65FDF1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01/03/2020 08:06:48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466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59D1A-EA2F-4CFE-ACAE-5B6CFA89F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2333249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4A692-76F2-4F6F-A4B1-55A5571BA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0F9DA3-6EC2-4B20-8EE8-FAC251061B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4297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9012202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59604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948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042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277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2213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3006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8905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522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9572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7339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7685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799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7470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3176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8616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484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98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57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- 2019-11-07 13:00:11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Il nostro ATRIO ICON 3D vincitore della quarta edizione #ArchiproductsDesignAwards, i premi dedicati alle eccellenze del design internazionale, per la categoria bagno.
La reinterpretazione della linea Atrio realizzata in metallo con stampante 3D è stata giudicata in termini di qualità progettuale ed estetica da una giuria di oltre 60 esperti in architettura, design, fotografia, e art direction. 
https://bit.ly/2NRCkwP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https://scontent.xx.fbcdn.net/v/t1.0-9/p720x720/75339640_3184198898321598_3621514396762636288_o.jpg?_nc_cat=111&amp;_nc_ohc=0ZJp1LcLgjcAQkqWv0td7B2AF0tHjdVYarzIH-ReDrB4fNjbKPUp4donQ&amp;_nc_ht=scontent.xx&amp;_nc_tp=1&amp;oh=cc6ab9d59ad136464069eb3f02370663&amp;oe=5E9894F1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01/09/2020 08:08:41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867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B7042-699B-4C94-9BC4-E052490C3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438004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5D766-6486-4360-8371-6AA9BEA35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86A5F0-3709-4271-ABF8-E0CDB66CE4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1247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051539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6330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7846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9976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8151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339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33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4010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4713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2659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041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487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788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756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7618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1609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28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2268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992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- 2019-05-16 09:30:10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GROHE Blue Home con doccetta estraibile consente a te e alla tua famiglia di bere più acqua risparmiando tempo e denaro. Acqua filtrata fresca naturale, leggermente frizzante o frizzante direttamente dal rubinetto... con il semplice tocco di un tasto!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https://scontent.xx.fbcdn.net/v/t1.0-9/p720x720/60409489_2684240184984141_7060763910630014976_o.jpg?_nc_cat=111&amp;_nc_oc=AQkGx23O05VtNiDIyZ6SymyMIM6GVXDAz54JSxsP89ggzmnjfR_-YmZqNi2bm-oM7g0&amp;_nc_ht=scontent.xx&amp;oh=e94109c78606d486dabdccf9e1dc3627&amp;oe=5DFFC5F7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09/23/2019 08:06:55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341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A7517-CE89-455B-88B8-9CE28FD65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37672813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CEC68-6998-4850-AEFE-416606EFA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E98558-17AA-4FDA-BB8F-77145E0C6B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8154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783144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98671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7334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6631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292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156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2098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486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8064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757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2152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697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4166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949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4112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608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747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684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07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- 2019-07-15 09:00:33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Molti dei nostri design iconici si sono rinnovati con un tocco di colore. Le linee classiche come quella di Lineare sono ora disponibili in due finiture: cromata e satinata. Sempre più possibilità di scelta per personalizzare il design del tuo bagno proprio come lo desideri!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https://scontent.xx.fbcdn.net/v/t15.5256-10/s720x720/65852583_414873666038439_5152229440998080512_n.jpg?_nc_cat=106&amp;_nc_ohc=0SVWyVhgIt4AQkmH6tiTzPaW7drlzl27cgaICysnfLJI_DiYh0AjQsH1A&amp;_nc_ht=scontent.xx&amp;oh=e262973c543b9c9a41667b45412910bf&amp;oe=5E6D41EE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12/10/2019 08:07:55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299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2043B-3751-47BF-90DF-B7CBCE217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3450884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4188A-1D2A-43EC-9595-37760E25D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B27FE6-C151-49BF-801E-9D5A84B2BF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8614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9018383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06828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5547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7053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1617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7432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006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941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7730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940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163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836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880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131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0847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2200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4668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1280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81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- 2019-07-23 09:00:09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Atrio collection è ora disponibile in 4 raffinate colorazioni 🎨
Personalizza il design del tuo bagno esplorando la nostra linea completa e le sue sfumature di tendenza!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https://scontent.xx.fbcdn.net/v/t1.0-9/p720x720/67238115_2859837167424441_8486936934029983744_o.jpg?_nc_cat=106&amp;_nc_ohc=5je4MIU1-OwAQklxwh2fgV3P0y8Lmrz9tZYpn3Yk5lFdblwppTE61wY-Q&amp;_nc_ht=scontent.xx&amp;oh=35f8b504955ed95294fa3aa88d14d73e&amp;oe=5E670A20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12/10/2019 08:07:55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798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CF0CE8-B826-4FF5-A38D-15597EC0A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2241636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F891D-ECE5-4FFC-8273-064ACDC6C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6AE452-B08E-4D9F-84B6-81E713045F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899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9028641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80126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7555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985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6194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54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893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2171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1415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4307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545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408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2553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3058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635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984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507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2780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46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- 2019-12-17 10:00:05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collezione di rubinetteria GROHE Allure, con le sue forme eleganti e varietà di dimensioni, è la soluzione perfetta per soddisfare ogni esigenza stilistica.
Rilassati e goditi il tuo bagno e la sua perfetta armonia!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79385613_3315562105185276_6235442694382944256_o.jpg?_nc_cat=104&amp;_nc_oc=AQmXszUkfdzRX3f1JPQsHQaVPl9MpuCZIm0BCqmMzUlyF3tX2YsG_d_W9ec_sSJzijQ&amp;_nc_ht=scontent.xx&amp;_nc_tp=6&amp;oh=62404a2726cbf66e44b6c2cdc0a80908&amp;oe=5ED9458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08:06:45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83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66D1D-A52A-4CA4-92D2-5029C340C3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2490964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A74D6-09FB-42B8-A3A9-9DF9A5E4D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176E2C-1D95-441D-BEEF-7E84C2DA73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111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2120208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07935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9657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567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1400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4226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08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7167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238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1953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0973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9154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5771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8172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3387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4458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972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103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1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- 2019-11-14 10:00:26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GROHE Sensia Arena ti semplifica la vita! 
La seduta si apre e chiude automaticamente, la luce notturna ti guida nell buio, la funzione assorbi odori mantiene fresco il tuo bagno e quella igienizzante previene la formazione di batteri.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https://scontent.xx.fbcdn.net/v/t15.5256-10/s720x720/73127199_422844311950198_3378054935798087680_n.jpg?_nc_cat=111&amp;_nc_oc=AQmvUEnDy4QzxZKEZya3e9RGdfT2HaM15MokQ3dF_4utbUws1qj-nKEnKkz97ewfpTA&amp;_nc_ht=scontent.xx&amp;oh=dff36fb900738214c436197c075864b8&amp;oe=5E984806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01/25/2020 08:06:04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597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2BE785-B593-45A7-8E64-393FFB012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92256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1F645-3718-4DC2-A230-3826304A1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FBDEA7-C0C5-456C-B80B-B42515D686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874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9621124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1894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257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9836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51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350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8422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758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8085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7994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730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9909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75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0515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1493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935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5606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1809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2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- 2019-08-22 09:00:31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Sapevi che ogni giorno oltre 60 milioni di bottiglie di plastica finiscono in discarica?
Dai il tuo contributo per una natura #plasticfree!
Ci sono altre soluzioni per gustare un'acqua dal buon sapore, naturale, frizzante o leggermente frizzante... come il nostro GROHE Blue!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https://scontent.xx.fbcdn.net/v/t15.5256-10/s720x720/67320532_2716851931874938_5533981484479676416_n.jpg?_nc_cat=110&amp;_nc_oc=AQn3IhVpN9CGUnqdun9E2j1gYrFl1mlJX5rotpig4ucoTCywrWDb4rRYXDuc5w8wqZQ&amp;_nc_ht=scontent.xx&amp;oh=f7bb802ca464668bce21a96236cd3928&amp;oe=5DF14BEB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10/04/2019 08:13:52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277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DDA2C-9FA9-4F24-BEA8-15404A099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38793350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52B4B-6C2E-48A4-9638-06CF92669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F25467-65C9-42CF-86B5-5DAE281D4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2432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5347419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51049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5784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187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9733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769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3146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081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340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562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4596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7529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879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9637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4041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151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3476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3102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838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- 2019-05-30 12:30:14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colazione a tema alla scoperta di Icon 3D, i primi rubinetti GROHE realizzati in metallo con stampante 3D in una simbiosi perfetta tra tecnologia e lavorazione artigianale. Esattamente come durante il nostro evento, dove l’esperienza tecnologica vissuta attraverso foto immersive si è accompagnata a sorsi di cappuccino con schiuma tridimensionale. 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12/10/2019 08:07:55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369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DF834-6EE3-4B0B-8E0A-C5C62E1F23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2615093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9B2E2-1CCF-4607-A925-003C196C2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007460-94F7-4050-8DA5-E01906EEB4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8383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4479094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15925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8852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791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5956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9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4928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2778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922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0823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0170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0045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091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083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4720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316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6695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0126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9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- 2019-09-12 09:00:10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Gusto perfetto e sostenibilità che sgorgano insieme dal rubinetto: GROHE Blue e la sua deliziosa acqua filtrata consentono di ridurre l'utilizzo delle bottiglie di plastica monouso!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01/14/2020 08:07:04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731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1350A-13CF-49C6-BA5B-A89AAADF3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2275758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E483D-B62C-471C-BDD5-6DD96395F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CB3378-93B1-4B30-A7C3-4A3407F9B9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4778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8990290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77682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6087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5361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427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5612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107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507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3504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905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6556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775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940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4888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738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6201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457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5808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00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- 2019-08-19 09:00:04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Zero compromessi sui dettagli quando si tratta di creare la cucina dei nostri sogni 😍
GROHE Blue è ora disponibile nelle affascinanti colorazioni GROHE in PVD.
Goditi la tua acqua fresca naturale, frizzante o leggermente frizzante direttamente dal rubinetto che più si addice al tuo stile!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https://scontent.xx.fbcdn.net/v/t1.0-9/s720x720/69180144_2931255363615954_1769809267944062976_o.jpg?_nc_cat=104&amp;_nc_oc=AQmM3AeyERGT-_sOF4gNjctDwDgC_Wh_JD2aRjqu44J9WvynjLXlVkY2goCGBzEmTrI&amp;_nc_ht=scontent.xx&amp;oh=462082cafd070044de73a04a8e6c3064&amp;oe=5DF05E72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09/23/2019 08:06:55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275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B0A44-426A-4578-BE70-DCAE24D5E8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2396786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34480-E86D-49D8-8C2D-61A2FD18D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1B93A8-BE50-4C6D-ACF4-B980771F96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5602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0864774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43225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1685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833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1413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2159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1019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0794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7923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2183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307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2247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6837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838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4952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0918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415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2284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24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- 2019-08-08 09:00:04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 bottiglie di plastica monouso sono una minaccia per l'ambiente ma non la bottiglia GROHE in materiale ecosostenibile, che ti consente di portare anche fuori casa la tua acqua filtrata!
Prova a darle un twist di sapore perfetto per l'estate, aggiungendo la frutta e verdura che preferisci 🍋🍓🍉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https://scontent.xx.fbcdn.net/v/t1.0-9/s720x720/67932544_2901925596548931_3824477938238095360_o.jpg?_nc_cat=109&amp;_nc_oc=AQmyGQFtFdR8mT3LmwFBSzR7Ah-HLIS9dS4gVBcCPfRrODzxXxw0LjKNqpNEYkySGbY&amp;_nc_ht=scontent.xx&amp;oh=44f25544f3b1e946d6690b28aa51fa92&amp;oe=5E1DFF83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10/28/2019 08:13:03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933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70760-67D5-42D1-A992-AFE087B87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1958610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C6FD1-41B6-4A05-B1E3-B57C7AFB5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670A8F-800B-4220-98EF-69601C62D4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6799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66163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9633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1666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1728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347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665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27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1116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230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8911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8997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1632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078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997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9926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314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5601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8998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38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- 2019-10-31 10:00:11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GROHE ha ripensato totalmente il tuo modo di interagire con la tua cucina perchè diventi più semplice e intuitivo.
Il rubinetto GROHE Kitchen SmartControl regola l'acqua grazie a una valvola in modo facile e graduale. Per aprire o chiudere il flusso, invece, è sufficiente schiacciare un bottone.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01/14/2020 08:07:04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146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F0F8-6BCF-4F56-AFDA-20F6F52A1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25316791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9640E-4E48-4B8A-9453-B58935C44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Engagements (incl. shared posting performance) | GROHE IT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97A745-496F-4392-BEB6-2C41A2C880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4932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1137022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7556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6523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1516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480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7098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683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7802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2121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7337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389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343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6055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7981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89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8025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5018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9745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951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 IT - 2019-09-16 09:00:37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Semplifica e rendi più sostenibile il tuo consumo d'acqua domestico!
GROHE Blue eroga acqua fresca naturale, frizzante o leggermente frizzante, direttamente dal rubinetto. E per avere acqua bollente in un istante, c'è GROHE Red.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https://scontent.xx.fbcdn.net/v/t15.5256-10/s720x720/69414933_2358858324363292_2744287658929815552_n.jpg?_nc_cat=103&amp;_nc_ohc=-b-1EHZD31YAX_77CMB&amp;_nc_ht=scontent.xx&amp;_nc_tp=1002&amp;oh=b9d3004a367c2cc8ac6dda96637867a6&amp;oe=5E9FE3E8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01/23/2020 08:09:00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172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F696C-A8D6-424F-8A72-E711F29184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04/01/2019 - 01/29/2020</a:t>
            </a:r>
          </a:p>
        </p:txBody>
      </p:sp>
    </p:spTree>
    <p:extLst>
      <p:ext uri="{BB962C8B-B14F-4D97-AF65-F5344CB8AC3E}">
        <p14:creationId xmlns:p14="http://schemas.microsoft.com/office/powerpoint/2010/main" val="38688870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2762</Words>
  <Application>Microsoft Office PowerPoint</Application>
  <PresentationFormat>On-screen Show (4:3)</PresentationFormat>
  <Paragraphs>970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Facebook Engagements (incl. shared posting performance) | GROHE IT - 1 of 26</vt:lpstr>
      <vt:lpstr>Facebook Engagements (incl. shared posting performance) | GROHE IT - 2 of 26</vt:lpstr>
      <vt:lpstr>Facebook Engagements (incl. shared posting performance) | GROHE IT - 3 of 26</vt:lpstr>
      <vt:lpstr>Facebook Engagements (incl. shared posting performance) | GROHE IT - 4 of 26</vt:lpstr>
      <vt:lpstr>Facebook Engagements (incl. shared posting performance) | GROHE IT - 5 of 26</vt:lpstr>
      <vt:lpstr>Facebook Engagements (incl. shared posting performance) | GROHE IT - 6 of 26</vt:lpstr>
      <vt:lpstr>Facebook Engagements (incl. shared posting performance) | GROHE IT - 7 of 26</vt:lpstr>
      <vt:lpstr>Facebook Engagements (incl. shared posting performance) | GROHE IT - 8 of 26</vt:lpstr>
      <vt:lpstr>Facebook Engagements (incl. shared posting performance) | GROHE IT - 9 of 26</vt:lpstr>
      <vt:lpstr>Facebook Engagements (incl. shared posting performance) | GROHE IT - 10 of 26</vt:lpstr>
      <vt:lpstr>Facebook Engagements (incl. shared posting performance) | GROHE IT - 11 of 26</vt:lpstr>
      <vt:lpstr>Facebook Engagements (incl. shared posting performance) | GROHE IT - 12 of 26</vt:lpstr>
      <vt:lpstr>Facebook Engagements (incl. shared posting performance) | GROHE IT - 13 of 26</vt:lpstr>
      <vt:lpstr>Facebook Engagements (incl. shared posting performance) | GROHE IT - 14 of 26</vt:lpstr>
      <vt:lpstr>Facebook Engagements (incl. shared posting performance) | GROHE IT - 15 of 26</vt:lpstr>
      <vt:lpstr>Facebook Engagements (incl. shared posting performance) | GROHE IT - 16 of 26</vt:lpstr>
      <vt:lpstr>Facebook Engagements (incl. shared posting performance) | GROHE IT - 17 of 26</vt:lpstr>
      <vt:lpstr>Facebook Engagements (incl. shared posting performance) | GROHE IT - 18 of 26</vt:lpstr>
      <vt:lpstr>Facebook Engagements (incl. shared posting performance) | GROHE IT - 19 of 26</vt:lpstr>
      <vt:lpstr>Facebook Engagements (incl. shared posting performance) | GROHE IT - 20 of 26</vt:lpstr>
      <vt:lpstr>Facebook Engagements (incl. shared posting performance) | GROHE IT - 21 of 26</vt:lpstr>
      <vt:lpstr>Facebook Engagements (incl. shared posting performance) | GROHE IT - 22 of 26</vt:lpstr>
      <vt:lpstr>Facebook Engagements (incl. shared posting performance) | GROHE IT - 23 of 26</vt:lpstr>
      <vt:lpstr>Facebook Engagements (incl. shared posting performance) | GROHE IT - 24 of 26</vt:lpstr>
      <vt:lpstr>Facebook Engagements (incl. shared posting performance) | GROHE IT - 25 of 26</vt:lpstr>
      <vt:lpstr>Facebook Engagements (incl. shared posting performance) | GROHE IT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Engagements (incl. shared posting performance) | GROHE IT - 1 of 26</dc:title>
  <dc:creator>Frederik Peiniger</dc:creator>
  <cp:lastModifiedBy>Frederik Peiniger</cp:lastModifiedBy>
  <cp:revision>1</cp:revision>
  <dcterms:created xsi:type="dcterms:W3CDTF">2020-01-30T13:46:26Z</dcterms:created>
  <dcterms:modified xsi:type="dcterms:W3CDTF">2020-01-30T13:55:28Z</dcterms:modified>
</cp:coreProperties>
</file>