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2AABE-A13D-4F77-A0A3-EAEA1C56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CFB68-4B5F-45DC-B1FF-AFCDD2F25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2510830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5013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732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86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155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224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158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799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21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- 2019-03-15 17:01:54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Highlights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6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- 2019-03-15 09:59:29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Design &amp; Architecture Night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816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- 2019-03-14 14:55:34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Highlights GROHE Intelligent Living Summit with Miele and Viessmann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6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- 2019-03-13 15:35:25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Rapido Smartbox &amp; Rainshower SmartConnect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2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- 2019-03-13 15:14:36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design highlights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5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- 2019-03-13 14:54:16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innovations in Bath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1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- 2019-03-13 10:59:45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Gala Event with customers and VIP 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39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- 2019-03-13 06:10:07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Sense Guard detects water pipe breaks and automatically shuts off water supply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7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- 2019-03-12 17:21:25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unveils 3D metal-printed faucet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373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87A5D-2DEE-4112-8313-19BA2D0B3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03/08/2019 - 03/15/2019</a:t>
            </a:r>
          </a:p>
        </p:txBody>
      </p:sp>
    </p:spTree>
    <p:extLst>
      <p:ext uri="{BB962C8B-B14F-4D97-AF65-F5344CB8AC3E}">
        <p14:creationId xmlns:p14="http://schemas.microsoft.com/office/powerpoint/2010/main" val="2608413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F66EF-FCD8-4A79-BEB0-75AC69304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C0747-2592-459C-B025-889F04999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80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2980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880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679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781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113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187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16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53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- 2019-03-12 14:42:15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Timelapse of GROHE booth construction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22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- 2019-03-12 12:50:00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Highlights Keynote Speech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05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- 2019-03-12 12:24:54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Keynote Speech @ISH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4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GROHE - 2019-03-11 05:59:58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Rapido SmartBox System: Discover endless possibilities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03:27:47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614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73512-5963-48E4-8F98-83B5D71DF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03/08/2019 - 03/15/2019</a:t>
            </a:r>
          </a:p>
        </p:txBody>
      </p:sp>
    </p:spTree>
    <p:extLst>
      <p:ext uri="{BB962C8B-B14F-4D97-AF65-F5344CB8AC3E}">
        <p14:creationId xmlns:p14="http://schemas.microsoft.com/office/powerpoint/2010/main" val="2735110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208</Words>
  <Application>Microsoft Office PowerPoint</Application>
  <PresentationFormat>On-screen Show (4:3)</PresentationFormat>
  <Paragraphs>109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All Pages - 1 of 2</vt:lpstr>
      <vt:lpstr>Youtube Videos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2</dc:title>
  <dc:creator>Frederik Peiniger</dc:creator>
  <cp:lastModifiedBy>Frederik Peiniger</cp:lastModifiedBy>
  <cp:revision>1</cp:revision>
  <dcterms:created xsi:type="dcterms:W3CDTF">2019-03-26T10:47:37Z</dcterms:created>
  <dcterms:modified xsi:type="dcterms:W3CDTF">2019-03-26T10:48:14Z</dcterms:modified>
</cp:coreProperties>
</file>