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43350</c:v>
                </c:pt>
                <c:pt idx="1">
                  <c:v>43351</c:v>
                </c:pt>
                <c:pt idx="2">
                  <c:v>43352</c:v>
                </c:pt>
                <c:pt idx="3">
                  <c:v>43353</c:v>
                </c:pt>
                <c:pt idx="4">
                  <c:v>43354</c:v>
                </c:pt>
                <c:pt idx="5">
                  <c:v>43355</c:v>
                </c:pt>
                <c:pt idx="6">
                  <c:v>43356</c:v>
                </c:pt>
                <c:pt idx="7">
                  <c:v>43357</c:v>
                </c:pt>
                <c:pt idx="8">
                  <c:v>43358</c:v>
                </c:pt>
                <c:pt idx="9">
                  <c:v>43359</c:v>
                </c:pt>
                <c:pt idx="10">
                  <c:v>43360</c:v>
                </c:pt>
                <c:pt idx="11">
                  <c:v>43361</c:v>
                </c:pt>
                <c:pt idx="12">
                  <c:v>43362</c:v>
                </c:pt>
                <c:pt idx="13">
                  <c:v>43363</c:v>
                </c:pt>
                <c:pt idx="14">
                  <c:v>43364</c:v>
                </c:pt>
                <c:pt idx="15">
                  <c:v>43365</c:v>
                </c:pt>
                <c:pt idx="16">
                  <c:v>43366</c:v>
                </c:pt>
                <c:pt idx="17">
                  <c:v>43367</c:v>
                </c:pt>
                <c:pt idx="18">
                  <c:v>43368</c:v>
                </c:pt>
                <c:pt idx="19">
                  <c:v>43369</c:v>
                </c:pt>
                <c:pt idx="20">
                  <c:v>43370</c:v>
                </c:pt>
                <c:pt idx="21">
                  <c:v>43371</c:v>
                </c:pt>
                <c:pt idx="22">
                  <c:v>43372</c:v>
                </c:pt>
                <c:pt idx="23">
                  <c:v>43373</c:v>
                </c:pt>
                <c:pt idx="24">
                  <c:v>43374</c:v>
                </c:pt>
                <c:pt idx="25">
                  <c:v>43375</c:v>
                </c:pt>
                <c:pt idx="26">
                  <c:v>43376</c:v>
                </c:pt>
                <c:pt idx="27">
                  <c:v>43377</c:v>
                </c:pt>
                <c:pt idx="28">
                  <c:v>43378</c:v>
                </c:pt>
                <c:pt idx="29">
                  <c:v>43379</c:v>
                </c:pt>
                <c:pt idx="30">
                  <c:v>43380</c:v>
                </c:pt>
                <c:pt idx="31">
                  <c:v>43381</c:v>
                </c:pt>
                <c:pt idx="32">
                  <c:v>43382</c:v>
                </c:pt>
                <c:pt idx="33">
                  <c:v>43383</c:v>
                </c:pt>
                <c:pt idx="34">
                  <c:v>43384</c:v>
                </c:pt>
                <c:pt idx="35">
                  <c:v>43385</c:v>
                </c:pt>
                <c:pt idx="36">
                  <c:v>43386</c:v>
                </c:pt>
                <c:pt idx="37">
                  <c:v>43387</c:v>
                </c:pt>
                <c:pt idx="38">
                  <c:v>43388</c:v>
                </c:pt>
                <c:pt idx="39">
                  <c:v>43389</c:v>
                </c:pt>
                <c:pt idx="40">
                  <c:v>43390</c:v>
                </c:pt>
                <c:pt idx="41">
                  <c:v>43391</c:v>
                </c:pt>
                <c:pt idx="42">
                  <c:v>43392</c:v>
                </c:pt>
                <c:pt idx="43">
                  <c:v>43393</c:v>
                </c:pt>
                <c:pt idx="44">
                  <c:v>43394</c:v>
                </c:pt>
                <c:pt idx="45">
                  <c:v>43395</c:v>
                </c:pt>
                <c:pt idx="46">
                  <c:v>43396</c:v>
                </c:pt>
                <c:pt idx="47">
                  <c:v>43397</c:v>
                </c:pt>
                <c:pt idx="48">
                  <c:v>43398</c:v>
                </c:pt>
                <c:pt idx="49">
                  <c:v>43399</c:v>
                </c:pt>
                <c:pt idx="50">
                  <c:v>43400</c:v>
                </c:pt>
                <c:pt idx="51">
                  <c:v>43401</c:v>
                </c:pt>
                <c:pt idx="52">
                  <c:v>43402</c:v>
                </c:pt>
                <c:pt idx="53">
                  <c:v>43403</c:v>
                </c:pt>
                <c:pt idx="54">
                  <c:v>43404</c:v>
                </c:pt>
                <c:pt idx="55">
                  <c:v>43405</c:v>
                </c:pt>
                <c:pt idx="56">
                  <c:v>43406</c:v>
                </c:pt>
                <c:pt idx="57">
                  <c:v>43407</c:v>
                </c:pt>
                <c:pt idx="58">
                  <c:v>43408</c:v>
                </c:pt>
                <c:pt idx="59">
                  <c:v>43409</c:v>
                </c:pt>
                <c:pt idx="60">
                  <c:v>43410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1</c:v>
                </c:pt>
                <c:pt idx="25">
                  <c:v>2</c:v>
                </c:pt>
                <c:pt idx="26">
                  <c:v>2</c:v>
                </c:pt>
                <c:pt idx="27">
                  <c:v>0</c:v>
                </c:pt>
                <c:pt idx="28">
                  <c:v>3</c:v>
                </c:pt>
                <c:pt idx="29">
                  <c:v>2</c:v>
                </c:pt>
                <c:pt idx="30">
                  <c:v>2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2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0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2</c:v>
                </c:pt>
                <c:pt idx="50">
                  <c:v>1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0</c:v>
                </c:pt>
                <c:pt idx="58">
                  <c:v>2</c:v>
                </c:pt>
                <c:pt idx="59">
                  <c:v>0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97-4E23-B413-A7FB3C4C1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001152"/>
        <c:axId val="348002464"/>
      </c:lineChart>
      <c:dateAx>
        <c:axId val="348001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02464"/>
        <c:crosses val="autoZero"/>
        <c:auto val="1"/>
        <c:lblOffset val="100"/>
        <c:baseTimeUnit val="days"/>
      </c:dateAx>
      <c:valAx>
        <c:axId val="348002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0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3.9720323094273998E-3</c:v>
                </c:pt>
                <c:pt idx="1">
                  <c:v>0.11465484200425</c:v>
                </c:pt>
                <c:pt idx="2">
                  <c:v>5.5901353672149004E-3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00-4DDC-97CF-2E5F7ACD80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525376"/>
        <c:axId val="288531608"/>
      </c:barChart>
      <c:catAx>
        <c:axId val="28852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31608"/>
        <c:crosses val="autoZero"/>
        <c:auto val="1"/>
        <c:lblAlgn val="ctr"/>
        <c:lblOffset val="100"/>
        <c:noMultiLvlLbl val="0"/>
      </c:catAx>
      <c:valAx>
        <c:axId val="28853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2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43350</c:v>
                </c:pt>
                <c:pt idx="1">
                  <c:v>43351</c:v>
                </c:pt>
                <c:pt idx="2">
                  <c:v>43352</c:v>
                </c:pt>
                <c:pt idx="3">
                  <c:v>43353</c:v>
                </c:pt>
                <c:pt idx="4">
                  <c:v>43354</c:v>
                </c:pt>
                <c:pt idx="5">
                  <c:v>43355</c:v>
                </c:pt>
                <c:pt idx="6">
                  <c:v>43356</c:v>
                </c:pt>
                <c:pt idx="7">
                  <c:v>43357</c:v>
                </c:pt>
                <c:pt idx="8">
                  <c:v>43358</c:v>
                </c:pt>
                <c:pt idx="9">
                  <c:v>43359</c:v>
                </c:pt>
                <c:pt idx="10">
                  <c:v>43360</c:v>
                </c:pt>
                <c:pt idx="11">
                  <c:v>43361</c:v>
                </c:pt>
                <c:pt idx="12">
                  <c:v>43362</c:v>
                </c:pt>
                <c:pt idx="13">
                  <c:v>43363</c:v>
                </c:pt>
                <c:pt idx="14">
                  <c:v>43364</c:v>
                </c:pt>
                <c:pt idx="15">
                  <c:v>43365</c:v>
                </c:pt>
                <c:pt idx="16">
                  <c:v>43366</c:v>
                </c:pt>
                <c:pt idx="17">
                  <c:v>43367</c:v>
                </c:pt>
                <c:pt idx="18">
                  <c:v>43368</c:v>
                </c:pt>
                <c:pt idx="19">
                  <c:v>43369</c:v>
                </c:pt>
                <c:pt idx="20">
                  <c:v>43370</c:v>
                </c:pt>
                <c:pt idx="21">
                  <c:v>43371</c:v>
                </c:pt>
                <c:pt idx="22">
                  <c:v>43372</c:v>
                </c:pt>
                <c:pt idx="23">
                  <c:v>43373</c:v>
                </c:pt>
                <c:pt idx="24">
                  <c:v>43374</c:v>
                </c:pt>
                <c:pt idx="25">
                  <c:v>43375</c:v>
                </c:pt>
                <c:pt idx="26">
                  <c:v>43376</c:v>
                </c:pt>
                <c:pt idx="27">
                  <c:v>43377</c:v>
                </c:pt>
                <c:pt idx="28">
                  <c:v>43378</c:v>
                </c:pt>
                <c:pt idx="29">
                  <c:v>43379</c:v>
                </c:pt>
                <c:pt idx="30">
                  <c:v>43380</c:v>
                </c:pt>
                <c:pt idx="31">
                  <c:v>43381</c:v>
                </c:pt>
                <c:pt idx="32">
                  <c:v>43382</c:v>
                </c:pt>
                <c:pt idx="33">
                  <c:v>43383</c:v>
                </c:pt>
                <c:pt idx="34">
                  <c:v>43384</c:v>
                </c:pt>
                <c:pt idx="35">
                  <c:v>43385</c:v>
                </c:pt>
                <c:pt idx="36">
                  <c:v>43386</c:v>
                </c:pt>
                <c:pt idx="37">
                  <c:v>43387</c:v>
                </c:pt>
                <c:pt idx="38">
                  <c:v>43388</c:v>
                </c:pt>
                <c:pt idx="39">
                  <c:v>43389</c:v>
                </c:pt>
                <c:pt idx="40">
                  <c:v>43390</c:v>
                </c:pt>
                <c:pt idx="41">
                  <c:v>43391</c:v>
                </c:pt>
                <c:pt idx="42">
                  <c:v>43392</c:v>
                </c:pt>
                <c:pt idx="43">
                  <c:v>43393</c:v>
                </c:pt>
                <c:pt idx="44">
                  <c:v>43394</c:v>
                </c:pt>
                <c:pt idx="45">
                  <c:v>43395</c:v>
                </c:pt>
                <c:pt idx="46">
                  <c:v>43396</c:v>
                </c:pt>
                <c:pt idx="47">
                  <c:v>43397</c:v>
                </c:pt>
                <c:pt idx="48">
                  <c:v>43398</c:v>
                </c:pt>
                <c:pt idx="49">
                  <c:v>43399</c:v>
                </c:pt>
                <c:pt idx="50">
                  <c:v>43400</c:v>
                </c:pt>
                <c:pt idx="51">
                  <c:v>43401</c:v>
                </c:pt>
                <c:pt idx="52">
                  <c:v>43402</c:v>
                </c:pt>
                <c:pt idx="53">
                  <c:v>43403</c:v>
                </c:pt>
                <c:pt idx="54">
                  <c:v>43404</c:v>
                </c:pt>
                <c:pt idx="55">
                  <c:v>43405</c:v>
                </c:pt>
                <c:pt idx="56">
                  <c:v>43406</c:v>
                </c:pt>
                <c:pt idx="57">
                  <c:v>43407</c:v>
                </c:pt>
                <c:pt idx="58">
                  <c:v>43408</c:v>
                </c:pt>
                <c:pt idx="59">
                  <c:v>43409</c:v>
                </c:pt>
                <c:pt idx="60">
                  <c:v>43410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2617422</c:v>
                </c:pt>
                <c:pt idx="1">
                  <c:v>2617572</c:v>
                </c:pt>
                <c:pt idx="2">
                  <c:v>2617835</c:v>
                </c:pt>
                <c:pt idx="3">
                  <c:v>2617963</c:v>
                </c:pt>
                <c:pt idx="4">
                  <c:v>2618192</c:v>
                </c:pt>
                <c:pt idx="5">
                  <c:v>2618285</c:v>
                </c:pt>
                <c:pt idx="6">
                  <c:v>2618307</c:v>
                </c:pt>
                <c:pt idx="7">
                  <c:v>2618375</c:v>
                </c:pt>
                <c:pt idx="8">
                  <c:v>2618639</c:v>
                </c:pt>
                <c:pt idx="9">
                  <c:v>2618824</c:v>
                </c:pt>
                <c:pt idx="10">
                  <c:v>2619013</c:v>
                </c:pt>
                <c:pt idx="11">
                  <c:v>2619080</c:v>
                </c:pt>
                <c:pt idx="12">
                  <c:v>2619168</c:v>
                </c:pt>
                <c:pt idx="13">
                  <c:v>2619198</c:v>
                </c:pt>
                <c:pt idx="14">
                  <c:v>2619187</c:v>
                </c:pt>
                <c:pt idx="15">
                  <c:v>2619180</c:v>
                </c:pt>
                <c:pt idx="16">
                  <c:v>2619222</c:v>
                </c:pt>
                <c:pt idx="17">
                  <c:v>2619150</c:v>
                </c:pt>
                <c:pt idx="18">
                  <c:v>2619141</c:v>
                </c:pt>
                <c:pt idx="19">
                  <c:v>2619085</c:v>
                </c:pt>
                <c:pt idx="20">
                  <c:v>2618984</c:v>
                </c:pt>
                <c:pt idx="21">
                  <c:v>2619029</c:v>
                </c:pt>
                <c:pt idx="22">
                  <c:v>2618965</c:v>
                </c:pt>
                <c:pt idx="23">
                  <c:v>2618875</c:v>
                </c:pt>
                <c:pt idx="24">
                  <c:v>2618787</c:v>
                </c:pt>
                <c:pt idx="25">
                  <c:v>2618806</c:v>
                </c:pt>
                <c:pt idx="26">
                  <c:v>2618751</c:v>
                </c:pt>
                <c:pt idx="27">
                  <c:v>2618655</c:v>
                </c:pt>
                <c:pt idx="28">
                  <c:v>2618549</c:v>
                </c:pt>
                <c:pt idx="29">
                  <c:v>2618328</c:v>
                </c:pt>
                <c:pt idx="30">
                  <c:v>2618268</c:v>
                </c:pt>
                <c:pt idx="31">
                  <c:v>2618216</c:v>
                </c:pt>
                <c:pt idx="32">
                  <c:v>2618197</c:v>
                </c:pt>
                <c:pt idx="33">
                  <c:v>2618141</c:v>
                </c:pt>
                <c:pt idx="34">
                  <c:v>2618140</c:v>
                </c:pt>
                <c:pt idx="35">
                  <c:v>2618170</c:v>
                </c:pt>
                <c:pt idx="36">
                  <c:v>2618115</c:v>
                </c:pt>
                <c:pt idx="37">
                  <c:v>2618093</c:v>
                </c:pt>
                <c:pt idx="38">
                  <c:v>2618053</c:v>
                </c:pt>
                <c:pt idx="39">
                  <c:v>2617939</c:v>
                </c:pt>
                <c:pt idx="40">
                  <c:v>2617926</c:v>
                </c:pt>
                <c:pt idx="41">
                  <c:v>2617869</c:v>
                </c:pt>
                <c:pt idx="42">
                  <c:v>2617861</c:v>
                </c:pt>
                <c:pt idx="43">
                  <c:v>2617898</c:v>
                </c:pt>
                <c:pt idx="44">
                  <c:v>2617899</c:v>
                </c:pt>
                <c:pt idx="45">
                  <c:v>2617910</c:v>
                </c:pt>
                <c:pt idx="46">
                  <c:v>2617927</c:v>
                </c:pt>
                <c:pt idx="47">
                  <c:v>2617957</c:v>
                </c:pt>
                <c:pt idx="48">
                  <c:v>2617946</c:v>
                </c:pt>
                <c:pt idx="49">
                  <c:v>2617938</c:v>
                </c:pt>
                <c:pt idx="50">
                  <c:v>2617942</c:v>
                </c:pt>
                <c:pt idx="51">
                  <c:v>2617945</c:v>
                </c:pt>
                <c:pt idx="52">
                  <c:v>2617969</c:v>
                </c:pt>
                <c:pt idx="53">
                  <c:v>2617984</c:v>
                </c:pt>
                <c:pt idx="54">
                  <c:v>2617978</c:v>
                </c:pt>
                <c:pt idx="55">
                  <c:v>2617957</c:v>
                </c:pt>
                <c:pt idx="56">
                  <c:v>2617879</c:v>
                </c:pt>
                <c:pt idx="57">
                  <c:v>2617826</c:v>
                </c:pt>
                <c:pt idx="58">
                  <c:v>2617750</c:v>
                </c:pt>
                <c:pt idx="59">
                  <c:v>2617685</c:v>
                </c:pt>
                <c:pt idx="60">
                  <c:v>2617744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85-41E4-B507-FE7AF99B2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364104"/>
        <c:axId val="344365088"/>
      </c:lineChart>
      <c:dateAx>
        <c:axId val="344364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65088"/>
        <c:crosses val="autoZero"/>
        <c:auto val="1"/>
        <c:lblOffset val="100"/>
        <c:baseTimeUnit val="days"/>
      </c:dateAx>
      <c:valAx>
        <c:axId val="34436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6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43350</c:v>
                </c:pt>
                <c:pt idx="1">
                  <c:v>43351</c:v>
                </c:pt>
                <c:pt idx="2">
                  <c:v>43352</c:v>
                </c:pt>
                <c:pt idx="3">
                  <c:v>43353</c:v>
                </c:pt>
                <c:pt idx="4">
                  <c:v>43354</c:v>
                </c:pt>
                <c:pt idx="5">
                  <c:v>43355</c:v>
                </c:pt>
                <c:pt idx="6">
                  <c:v>43356</c:v>
                </c:pt>
                <c:pt idx="7">
                  <c:v>43357</c:v>
                </c:pt>
                <c:pt idx="8">
                  <c:v>43358</c:v>
                </c:pt>
                <c:pt idx="9">
                  <c:v>43359</c:v>
                </c:pt>
                <c:pt idx="10">
                  <c:v>43360</c:v>
                </c:pt>
                <c:pt idx="11">
                  <c:v>43361</c:v>
                </c:pt>
                <c:pt idx="12">
                  <c:v>43362</c:v>
                </c:pt>
                <c:pt idx="13">
                  <c:v>43363</c:v>
                </c:pt>
                <c:pt idx="14">
                  <c:v>43364</c:v>
                </c:pt>
                <c:pt idx="15">
                  <c:v>43365</c:v>
                </c:pt>
                <c:pt idx="16">
                  <c:v>43366</c:v>
                </c:pt>
                <c:pt idx="17">
                  <c:v>43367</c:v>
                </c:pt>
                <c:pt idx="18">
                  <c:v>43368</c:v>
                </c:pt>
                <c:pt idx="19">
                  <c:v>43369</c:v>
                </c:pt>
                <c:pt idx="20">
                  <c:v>43370</c:v>
                </c:pt>
                <c:pt idx="21">
                  <c:v>43371</c:v>
                </c:pt>
                <c:pt idx="22">
                  <c:v>43372</c:v>
                </c:pt>
                <c:pt idx="23">
                  <c:v>43373</c:v>
                </c:pt>
                <c:pt idx="24">
                  <c:v>43374</c:v>
                </c:pt>
                <c:pt idx="25">
                  <c:v>43375</c:v>
                </c:pt>
                <c:pt idx="26">
                  <c:v>43376</c:v>
                </c:pt>
                <c:pt idx="27">
                  <c:v>43377</c:v>
                </c:pt>
                <c:pt idx="28">
                  <c:v>43378</c:v>
                </c:pt>
                <c:pt idx="29">
                  <c:v>43379</c:v>
                </c:pt>
                <c:pt idx="30">
                  <c:v>43380</c:v>
                </c:pt>
                <c:pt idx="31">
                  <c:v>43381</c:v>
                </c:pt>
                <c:pt idx="32">
                  <c:v>43382</c:v>
                </c:pt>
                <c:pt idx="33">
                  <c:v>43383</c:v>
                </c:pt>
                <c:pt idx="34">
                  <c:v>43384</c:v>
                </c:pt>
                <c:pt idx="35">
                  <c:v>43385</c:v>
                </c:pt>
                <c:pt idx="36">
                  <c:v>43386</c:v>
                </c:pt>
                <c:pt idx="37">
                  <c:v>43387</c:v>
                </c:pt>
                <c:pt idx="38">
                  <c:v>43388</c:v>
                </c:pt>
                <c:pt idx="39">
                  <c:v>43389</c:v>
                </c:pt>
                <c:pt idx="40">
                  <c:v>43390</c:v>
                </c:pt>
                <c:pt idx="41">
                  <c:v>43391</c:v>
                </c:pt>
                <c:pt idx="42">
                  <c:v>43392</c:v>
                </c:pt>
                <c:pt idx="43">
                  <c:v>43393</c:v>
                </c:pt>
                <c:pt idx="44">
                  <c:v>43394</c:v>
                </c:pt>
                <c:pt idx="45">
                  <c:v>43395</c:v>
                </c:pt>
                <c:pt idx="46">
                  <c:v>43396</c:v>
                </c:pt>
                <c:pt idx="47">
                  <c:v>43397</c:v>
                </c:pt>
                <c:pt idx="48">
                  <c:v>43398</c:v>
                </c:pt>
                <c:pt idx="49">
                  <c:v>43399</c:v>
                </c:pt>
                <c:pt idx="50">
                  <c:v>43400</c:v>
                </c:pt>
                <c:pt idx="51">
                  <c:v>43401</c:v>
                </c:pt>
                <c:pt idx="52">
                  <c:v>43402</c:v>
                </c:pt>
                <c:pt idx="53">
                  <c:v>43403</c:v>
                </c:pt>
                <c:pt idx="54">
                  <c:v>43404</c:v>
                </c:pt>
                <c:pt idx="55">
                  <c:v>43405</c:v>
                </c:pt>
                <c:pt idx="56">
                  <c:v>43406</c:v>
                </c:pt>
                <c:pt idx="57">
                  <c:v>43407</c:v>
                </c:pt>
                <c:pt idx="58">
                  <c:v>43408</c:v>
                </c:pt>
                <c:pt idx="59">
                  <c:v>43409</c:v>
                </c:pt>
                <c:pt idx="60">
                  <c:v>43410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6.0750486290448999E-3</c:v>
                </c:pt>
                <c:pt idx="1">
                  <c:v>5.7308298012319001E-3</c:v>
                </c:pt>
                <c:pt idx="2">
                  <c:v>1.0047479114233E-2</c:v>
                </c:pt>
                <c:pt idx="3">
                  <c:v>4.8895365827105004E-3</c:v>
                </c:pt>
                <c:pt idx="4">
                  <c:v>8.7472588420845002E-3</c:v>
                </c:pt>
                <c:pt idx="5">
                  <c:v>3.5520695197296002E-3</c:v>
                </c:pt>
                <c:pt idx="6">
                  <c:v>8.4024466396896995E-4</c:v>
                </c:pt>
                <c:pt idx="7">
                  <c:v>2.5970980484717999E-3</c:v>
                </c:pt>
                <c:pt idx="8">
                  <c:v>1.0082589392275999E-2</c:v>
                </c:pt>
                <c:pt idx="9">
                  <c:v>7.0647385913063998E-3</c:v>
                </c:pt>
                <c:pt idx="10">
                  <c:v>7.2169798352237002E-3</c:v>
                </c:pt>
                <c:pt idx="11">
                  <c:v>2.5582156331412E-3</c:v>
                </c:pt>
                <c:pt idx="12">
                  <c:v>3.3599584586953999E-3</c:v>
                </c:pt>
                <c:pt idx="13">
                  <c:v>1.1454018986181999E-3</c:v>
                </c:pt>
                <c:pt idx="14">
                  <c:v>-4.1997588574822997E-4</c:v>
                </c:pt>
                <c:pt idx="15">
                  <c:v>-2.6725850426106003E-4</c:v>
                </c:pt>
                <c:pt idx="16">
                  <c:v>1.6035553112043E-3</c:v>
                </c:pt>
                <c:pt idx="17">
                  <c:v>-2.7489078818061E-3</c:v>
                </c:pt>
                <c:pt idx="18">
                  <c:v>-3.4362293110360001E-4</c:v>
                </c:pt>
                <c:pt idx="19">
                  <c:v>-2.1381055849990999E-3</c:v>
                </c:pt>
                <c:pt idx="20">
                  <c:v>-3.8563085963227999E-3</c:v>
                </c:pt>
                <c:pt idx="21">
                  <c:v>1.7182235553939999E-3</c:v>
                </c:pt>
                <c:pt idx="22">
                  <c:v>-2.4436537357929002E-3</c:v>
                </c:pt>
                <c:pt idx="23">
                  <c:v>-3.4364720414361998E-3</c:v>
                </c:pt>
                <c:pt idx="24">
                  <c:v>-3.3602214691423001E-3</c:v>
                </c:pt>
                <c:pt idx="25">
                  <c:v>7.2552674196107005E-4</c:v>
                </c:pt>
                <c:pt idx="26">
                  <c:v>-2.1001937524200002E-3</c:v>
                </c:pt>
                <c:pt idx="27">
                  <c:v>-3.6658697218636001E-3</c:v>
                </c:pt>
                <c:pt idx="28">
                  <c:v>-4.0478795412149E-3</c:v>
                </c:pt>
                <c:pt idx="29">
                  <c:v>-8.4397886004805994E-3</c:v>
                </c:pt>
                <c:pt idx="30">
                  <c:v>-2.2915387224212999E-3</c:v>
                </c:pt>
                <c:pt idx="31">
                  <c:v>-1.9860457371056002E-3</c:v>
                </c:pt>
                <c:pt idx="32">
                  <c:v>-7.2568497022399998E-4</c:v>
                </c:pt>
                <c:pt idx="33">
                  <c:v>-2.1388764863759001E-3</c:v>
                </c:pt>
                <c:pt idx="34" formatCode="0.00E+00">
                  <c:v>-3.8195039915726001E-5</c:v>
                </c:pt>
                <c:pt idx="35">
                  <c:v>1.1458516351302999E-3</c:v>
                </c:pt>
                <c:pt idx="36">
                  <c:v>-2.1007039267886001E-3</c:v>
                </c:pt>
                <c:pt idx="37">
                  <c:v>-8.4029922291419998E-4</c:v>
                </c:pt>
                <c:pt idx="38">
                  <c:v>-1.5278296072752E-3</c:v>
                </c:pt>
                <c:pt idx="39">
                  <c:v>-4.3543809082551002E-3</c:v>
                </c:pt>
                <c:pt idx="40">
                  <c:v>-4.9657383155222003E-4</c:v>
                </c:pt>
                <c:pt idx="41">
                  <c:v>-2.1772960733038001E-3</c:v>
                </c:pt>
                <c:pt idx="42">
                  <c:v>-3.0559206744111003E-4</c:v>
                </c:pt>
                <c:pt idx="43">
                  <c:v>1.4133676310544999E-3</c:v>
                </c:pt>
                <c:pt idx="44" formatCode="0.00E+00">
                  <c:v>3.8198585277196E-5</c:v>
                </c:pt>
                <c:pt idx="45">
                  <c:v>4.2018427754469999E-4</c:v>
                </c:pt>
                <c:pt idx="46">
                  <c:v>6.4937297309685998E-4</c:v>
                </c:pt>
                <c:pt idx="47">
                  <c:v>1.1459448640087999E-3</c:v>
                </c:pt>
                <c:pt idx="48">
                  <c:v>-4.2017496849643002E-4</c:v>
                </c:pt>
                <c:pt idx="49">
                  <c:v>-3.0558307925374002E-4</c:v>
                </c:pt>
                <c:pt idx="50">
                  <c:v>1.5279200653339E-4</c:v>
                </c:pt>
                <c:pt idx="51">
                  <c:v>1.1459382980983E-4</c:v>
                </c:pt>
                <c:pt idx="52">
                  <c:v>9.1674958794016E-4</c:v>
                </c:pt>
                <c:pt idx="53">
                  <c:v>5.7296323982446E-4</c:v>
                </c:pt>
                <c:pt idx="54">
                  <c:v>-2.2918398278981E-4</c:v>
                </c:pt>
                <c:pt idx="55">
                  <c:v>-8.0214577815398004E-4</c:v>
                </c:pt>
                <c:pt idx="56">
                  <c:v>-2.9794225038837999E-3</c:v>
                </c:pt>
                <c:pt idx="57">
                  <c:v>-2.0245397132563998E-3</c:v>
                </c:pt>
                <c:pt idx="58">
                  <c:v>-2.9031723269614001E-3</c:v>
                </c:pt>
                <c:pt idx="59">
                  <c:v>-2.4830484194442001E-3</c:v>
                </c:pt>
                <c:pt idx="60">
                  <c:v>2.2538999153832E-3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23-44EE-8802-07DAE9C64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28000"/>
        <c:axId val="288530296"/>
      </c:lineChart>
      <c:dateAx>
        <c:axId val="288528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30296"/>
        <c:crosses val="autoZero"/>
        <c:auto val="1"/>
        <c:lblOffset val="100"/>
        <c:baseTimeUnit val="days"/>
      </c:dateAx>
      <c:valAx>
        <c:axId val="28853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2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43350</c:v>
                </c:pt>
                <c:pt idx="1">
                  <c:v>43351</c:v>
                </c:pt>
                <c:pt idx="2">
                  <c:v>43352</c:v>
                </c:pt>
                <c:pt idx="3">
                  <c:v>43353</c:v>
                </c:pt>
                <c:pt idx="4">
                  <c:v>43354</c:v>
                </c:pt>
                <c:pt idx="5">
                  <c:v>43355</c:v>
                </c:pt>
                <c:pt idx="6">
                  <c:v>43356</c:v>
                </c:pt>
                <c:pt idx="7">
                  <c:v>43357</c:v>
                </c:pt>
                <c:pt idx="8">
                  <c:v>43358</c:v>
                </c:pt>
                <c:pt idx="9">
                  <c:v>43359</c:v>
                </c:pt>
                <c:pt idx="10">
                  <c:v>43360</c:v>
                </c:pt>
                <c:pt idx="11">
                  <c:v>43361</c:v>
                </c:pt>
                <c:pt idx="12">
                  <c:v>43362</c:v>
                </c:pt>
                <c:pt idx="13">
                  <c:v>43363</c:v>
                </c:pt>
                <c:pt idx="14">
                  <c:v>43364</c:v>
                </c:pt>
                <c:pt idx="15">
                  <c:v>43365</c:v>
                </c:pt>
                <c:pt idx="16">
                  <c:v>43366</c:v>
                </c:pt>
                <c:pt idx="17">
                  <c:v>43367</c:v>
                </c:pt>
                <c:pt idx="18">
                  <c:v>43368</c:v>
                </c:pt>
                <c:pt idx="19">
                  <c:v>43369</c:v>
                </c:pt>
                <c:pt idx="20">
                  <c:v>43370</c:v>
                </c:pt>
                <c:pt idx="21">
                  <c:v>43371</c:v>
                </c:pt>
                <c:pt idx="22">
                  <c:v>43372</c:v>
                </c:pt>
                <c:pt idx="23">
                  <c:v>43373</c:v>
                </c:pt>
                <c:pt idx="24">
                  <c:v>43374</c:v>
                </c:pt>
                <c:pt idx="25">
                  <c:v>43375</c:v>
                </c:pt>
                <c:pt idx="26">
                  <c:v>43376</c:v>
                </c:pt>
                <c:pt idx="27">
                  <c:v>43377</c:v>
                </c:pt>
                <c:pt idx="28">
                  <c:v>43378</c:v>
                </c:pt>
                <c:pt idx="29">
                  <c:v>43379</c:v>
                </c:pt>
                <c:pt idx="30">
                  <c:v>43380</c:v>
                </c:pt>
                <c:pt idx="31">
                  <c:v>43381</c:v>
                </c:pt>
                <c:pt idx="32">
                  <c:v>43382</c:v>
                </c:pt>
                <c:pt idx="33">
                  <c:v>43383</c:v>
                </c:pt>
                <c:pt idx="34">
                  <c:v>43384</c:v>
                </c:pt>
                <c:pt idx="35">
                  <c:v>43385</c:v>
                </c:pt>
                <c:pt idx="36">
                  <c:v>43386</c:v>
                </c:pt>
                <c:pt idx="37">
                  <c:v>43387</c:v>
                </c:pt>
                <c:pt idx="38">
                  <c:v>43388</c:v>
                </c:pt>
                <c:pt idx="39">
                  <c:v>43389</c:v>
                </c:pt>
                <c:pt idx="40">
                  <c:v>43390</c:v>
                </c:pt>
                <c:pt idx="41">
                  <c:v>43391</c:v>
                </c:pt>
                <c:pt idx="42">
                  <c:v>43392</c:v>
                </c:pt>
                <c:pt idx="43">
                  <c:v>43393</c:v>
                </c:pt>
                <c:pt idx="44">
                  <c:v>43394</c:v>
                </c:pt>
                <c:pt idx="45">
                  <c:v>43395</c:v>
                </c:pt>
                <c:pt idx="46">
                  <c:v>43396</c:v>
                </c:pt>
                <c:pt idx="47">
                  <c:v>43397</c:v>
                </c:pt>
                <c:pt idx="48">
                  <c:v>43398</c:v>
                </c:pt>
                <c:pt idx="49">
                  <c:v>43399</c:v>
                </c:pt>
                <c:pt idx="50">
                  <c:v>43400</c:v>
                </c:pt>
                <c:pt idx="51">
                  <c:v>43401</c:v>
                </c:pt>
                <c:pt idx="52">
                  <c:v>43402</c:v>
                </c:pt>
                <c:pt idx="53">
                  <c:v>43403</c:v>
                </c:pt>
                <c:pt idx="54">
                  <c:v>43404</c:v>
                </c:pt>
                <c:pt idx="55">
                  <c:v>43405</c:v>
                </c:pt>
                <c:pt idx="56">
                  <c:v>43406</c:v>
                </c:pt>
                <c:pt idx="57">
                  <c:v>43407</c:v>
                </c:pt>
                <c:pt idx="58">
                  <c:v>43408</c:v>
                </c:pt>
                <c:pt idx="59">
                  <c:v>43409</c:v>
                </c:pt>
                <c:pt idx="60">
                  <c:v>43410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6330</c:v>
                </c:pt>
                <c:pt idx="2">
                  <c:v>8</c:v>
                </c:pt>
                <c:pt idx="3">
                  <c:v>6</c:v>
                </c:pt>
                <c:pt idx="4">
                  <c:v>3232</c:v>
                </c:pt>
                <c:pt idx="5">
                  <c:v>16</c:v>
                </c:pt>
                <c:pt idx="6">
                  <c:v>73</c:v>
                </c:pt>
                <c:pt idx="7">
                  <c:v>21</c:v>
                </c:pt>
                <c:pt idx="8">
                  <c:v>39</c:v>
                </c:pt>
                <c:pt idx="9">
                  <c:v>7827</c:v>
                </c:pt>
                <c:pt idx="10">
                  <c:v>11</c:v>
                </c:pt>
                <c:pt idx="11">
                  <c:v>203</c:v>
                </c:pt>
                <c:pt idx="12">
                  <c:v>23</c:v>
                </c:pt>
                <c:pt idx="13">
                  <c:v>38</c:v>
                </c:pt>
                <c:pt idx="14">
                  <c:v>12</c:v>
                </c:pt>
                <c:pt idx="15">
                  <c:v>0</c:v>
                </c:pt>
                <c:pt idx="16">
                  <c:v>12</c:v>
                </c:pt>
                <c:pt idx="17">
                  <c:v>393</c:v>
                </c:pt>
                <c:pt idx="18">
                  <c:v>2814</c:v>
                </c:pt>
                <c:pt idx="19">
                  <c:v>0</c:v>
                </c:pt>
                <c:pt idx="20">
                  <c:v>1976</c:v>
                </c:pt>
                <c:pt idx="21">
                  <c:v>17</c:v>
                </c:pt>
                <c:pt idx="22">
                  <c:v>0</c:v>
                </c:pt>
                <c:pt idx="23">
                  <c:v>2405</c:v>
                </c:pt>
                <c:pt idx="24">
                  <c:v>517</c:v>
                </c:pt>
                <c:pt idx="25">
                  <c:v>118</c:v>
                </c:pt>
                <c:pt idx="26">
                  <c:v>2322</c:v>
                </c:pt>
                <c:pt idx="27">
                  <c:v>0</c:v>
                </c:pt>
                <c:pt idx="28">
                  <c:v>212</c:v>
                </c:pt>
                <c:pt idx="29">
                  <c:v>3636</c:v>
                </c:pt>
                <c:pt idx="30">
                  <c:v>4019</c:v>
                </c:pt>
                <c:pt idx="31">
                  <c:v>0</c:v>
                </c:pt>
                <c:pt idx="32">
                  <c:v>0</c:v>
                </c:pt>
                <c:pt idx="33">
                  <c:v>4803</c:v>
                </c:pt>
                <c:pt idx="34">
                  <c:v>0</c:v>
                </c:pt>
                <c:pt idx="35">
                  <c:v>2681</c:v>
                </c:pt>
                <c:pt idx="36">
                  <c:v>173</c:v>
                </c:pt>
                <c:pt idx="37">
                  <c:v>5456</c:v>
                </c:pt>
                <c:pt idx="38">
                  <c:v>587</c:v>
                </c:pt>
                <c:pt idx="39">
                  <c:v>15</c:v>
                </c:pt>
                <c:pt idx="40">
                  <c:v>115</c:v>
                </c:pt>
                <c:pt idx="41">
                  <c:v>0</c:v>
                </c:pt>
                <c:pt idx="42">
                  <c:v>5905</c:v>
                </c:pt>
                <c:pt idx="43">
                  <c:v>96</c:v>
                </c:pt>
                <c:pt idx="44">
                  <c:v>32</c:v>
                </c:pt>
                <c:pt idx="45">
                  <c:v>11</c:v>
                </c:pt>
                <c:pt idx="46">
                  <c:v>303</c:v>
                </c:pt>
                <c:pt idx="47">
                  <c:v>5714</c:v>
                </c:pt>
                <c:pt idx="48">
                  <c:v>140</c:v>
                </c:pt>
                <c:pt idx="49">
                  <c:v>47</c:v>
                </c:pt>
                <c:pt idx="50">
                  <c:v>53</c:v>
                </c:pt>
                <c:pt idx="51">
                  <c:v>35</c:v>
                </c:pt>
                <c:pt idx="52">
                  <c:v>0</c:v>
                </c:pt>
                <c:pt idx="53">
                  <c:v>0</c:v>
                </c:pt>
                <c:pt idx="54">
                  <c:v>844</c:v>
                </c:pt>
                <c:pt idx="55">
                  <c:v>147</c:v>
                </c:pt>
                <c:pt idx="56">
                  <c:v>8062</c:v>
                </c:pt>
                <c:pt idx="57">
                  <c:v>0</c:v>
                </c:pt>
                <c:pt idx="58">
                  <c:v>47</c:v>
                </c:pt>
                <c:pt idx="59">
                  <c:v>0</c:v>
                </c:pt>
                <c:pt idx="60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C3-4A4B-8133-3B2523BD27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368696"/>
        <c:axId val="349601608"/>
      </c:lineChart>
      <c:dateAx>
        <c:axId val="344368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01608"/>
        <c:crosses val="autoZero"/>
        <c:auto val="1"/>
        <c:lblOffset val="100"/>
        <c:baseTimeUnit val="days"/>
      </c:dateAx>
      <c:valAx>
        <c:axId val="34960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6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11</c:v>
                </c:pt>
                <c:pt idx="2">
                  <c:v>9</c:v>
                </c:pt>
                <c:pt idx="3">
                  <c:v>8</c:v>
                </c:pt>
                <c:pt idx="4">
                  <c:v>12</c:v>
                </c:pt>
                <c:pt idx="5">
                  <c:v>7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FC-4F83-BCA7-E5D706B8B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894824"/>
        <c:axId val="281868248"/>
      </c:barChart>
      <c:catAx>
        <c:axId val="344894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68248"/>
        <c:crosses val="autoZero"/>
        <c:auto val="1"/>
        <c:lblAlgn val="ctr"/>
        <c:lblOffset val="100"/>
        <c:noMultiLvlLbl val="0"/>
      </c:catAx>
      <c:valAx>
        <c:axId val="28186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9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smart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98290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52-4384-BDFD-A31A59AEAA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525328"/>
        <c:axId val="348526312"/>
      </c:barChart>
      <c:catAx>
        <c:axId val="34852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26312"/>
        <c:crosses val="autoZero"/>
        <c:auto val="1"/>
        <c:lblAlgn val="ctr"/>
        <c:lblOffset val="100"/>
        <c:noMultiLvlLbl val="0"/>
      </c:catAx>
      <c:valAx>
        <c:axId val="34852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2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1.0473129491705001E-2</c:v>
                </c:pt>
                <c:pt idx="1">
                  <c:v>4.4940834210935997E-2</c:v>
                </c:pt>
                <c:pt idx="2">
                  <c:v>6.8659607822263005E-2</c:v>
                </c:pt>
                <c:pt idx="3">
                  <c:v>2.1303049416198001E-2</c:v>
                </c:pt>
                <c:pt idx="4">
                  <c:v>6.4025349594136E-2</c:v>
                </c:pt>
                <c:pt idx="5">
                  <c:v>7.6209890683776996E-2</c:v>
                </c:pt>
                <c:pt idx="6">
                  <c:v>8.4399645368677001E-2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EA-4F1A-8F43-8AF044BE2E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521064"/>
        <c:axId val="348521392"/>
      </c:barChart>
      <c:catAx>
        <c:axId val="348521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21392"/>
        <c:crosses val="autoZero"/>
        <c:auto val="1"/>
        <c:lblAlgn val="ctr"/>
        <c:lblOffset val="100"/>
        <c:noMultiLvlLbl val="0"/>
      </c:catAx>
      <c:valAx>
        <c:axId val="34852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2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8.7868594427221005E-4</c:v>
                </c:pt>
                <c:pt idx="7">
                  <c:v>1.1461121012246E-3</c:v>
                </c:pt>
                <c:pt idx="8">
                  <c:v>0</c:v>
                </c:pt>
                <c:pt idx="9">
                  <c:v>0</c:v>
                </c:pt>
                <c:pt idx="10">
                  <c:v>3.1844936975507998E-2</c:v>
                </c:pt>
                <c:pt idx="11">
                  <c:v>3.8362918943769003E-2</c:v>
                </c:pt>
                <c:pt idx="12">
                  <c:v>7.7629992989613997E-2</c:v>
                </c:pt>
                <c:pt idx="13">
                  <c:v>8.0227847085722996E-4</c:v>
                </c:pt>
                <c:pt idx="14">
                  <c:v>7.5032138893505004E-2</c:v>
                </c:pt>
                <c:pt idx="15">
                  <c:v>9.1867252202604999E-2</c:v>
                </c:pt>
                <c:pt idx="16">
                  <c:v>8.1501304975973004E-4</c:v>
                </c:pt>
                <c:pt idx="17">
                  <c:v>5.0524441795651999E-2</c:v>
                </c:pt>
                <c:pt idx="18">
                  <c:v>4.8144348998776003E-2</c:v>
                </c:pt>
                <c:pt idx="19">
                  <c:v>6.6461767292125995E-2</c:v>
                </c:pt>
                <c:pt idx="20">
                  <c:v>8.4670395897136999E-2</c:v>
                </c:pt>
                <c:pt idx="21">
                  <c:v>0.20843958747604999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98-4E6F-B59C-43C50E6FED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532544"/>
        <c:axId val="348528608"/>
      </c:lineChart>
      <c:catAx>
        <c:axId val="34853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28608"/>
        <c:crosses val="autoZero"/>
        <c:auto val="1"/>
        <c:lblAlgn val="ctr"/>
        <c:lblOffset val="100"/>
        <c:noMultiLvlLbl val="0"/>
      </c:catAx>
      <c:valAx>
        <c:axId val="34852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3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9</c:v>
                </c:pt>
                <c:pt idx="11">
                  <c:v>6</c:v>
                </c:pt>
                <c:pt idx="12">
                  <c:v>4</c:v>
                </c:pt>
                <c:pt idx="13">
                  <c:v>1</c:v>
                </c:pt>
                <c:pt idx="14">
                  <c:v>2</c:v>
                </c:pt>
                <c:pt idx="15">
                  <c:v>9</c:v>
                </c:pt>
                <c:pt idx="16">
                  <c:v>6</c:v>
                </c:pt>
                <c:pt idx="17">
                  <c:v>6</c:v>
                </c:pt>
                <c:pt idx="18">
                  <c:v>5</c:v>
                </c:pt>
                <c:pt idx="19">
                  <c:v>9</c:v>
                </c:pt>
                <c:pt idx="20">
                  <c:v>7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E3-4268-9ACA-28272933E8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533528"/>
        <c:axId val="348530904"/>
      </c:lineChart>
      <c:catAx>
        <c:axId val="34853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30904"/>
        <c:crosses val="autoZero"/>
        <c:auto val="1"/>
        <c:lblAlgn val="ctr"/>
        <c:lblOffset val="100"/>
        <c:noMultiLvlLbl val="0"/>
      </c:catAx>
      <c:valAx>
        <c:axId val="34853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3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55-452F-AFA4-7BDF9711D8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601280"/>
        <c:axId val="287583088"/>
      </c:barChart>
      <c:catAx>
        <c:axId val="34960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83088"/>
        <c:crosses val="autoZero"/>
        <c:auto val="1"/>
        <c:lblAlgn val="ctr"/>
        <c:lblOffset val="100"/>
        <c:noMultiLvlLbl val="0"/>
      </c:catAx>
      <c:valAx>
        <c:axId val="28758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0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</c:v>
                </c:pt>
                <c:pt idx="1">
                  <c:v>31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25-4D06-90B4-201189880A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Negative Reactions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43350</c:v>
                </c:pt>
                <c:pt idx="1">
                  <c:v>43351</c:v>
                </c:pt>
                <c:pt idx="2">
                  <c:v>43352</c:v>
                </c:pt>
                <c:pt idx="3">
                  <c:v>43353</c:v>
                </c:pt>
                <c:pt idx="4">
                  <c:v>43354</c:v>
                </c:pt>
                <c:pt idx="5">
                  <c:v>43355</c:v>
                </c:pt>
                <c:pt idx="6">
                  <c:v>43356</c:v>
                </c:pt>
                <c:pt idx="7">
                  <c:v>43357</c:v>
                </c:pt>
                <c:pt idx="8">
                  <c:v>43358</c:v>
                </c:pt>
                <c:pt idx="9">
                  <c:v>43359</c:v>
                </c:pt>
                <c:pt idx="10">
                  <c:v>43360</c:v>
                </c:pt>
                <c:pt idx="11">
                  <c:v>43361</c:v>
                </c:pt>
                <c:pt idx="12">
                  <c:v>43362</c:v>
                </c:pt>
                <c:pt idx="13">
                  <c:v>43363</c:v>
                </c:pt>
                <c:pt idx="14">
                  <c:v>43364</c:v>
                </c:pt>
                <c:pt idx="15">
                  <c:v>43365</c:v>
                </c:pt>
                <c:pt idx="16">
                  <c:v>43366</c:v>
                </c:pt>
                <c:pt idx="17">
                  <c:v>43367</c:v>
                </c:pt>
                <c:pt idx="18">
                  <c:v>43368</c:v>
                </c:pt>
                <c:pt idx="19">
                  <c:v>43369</c:v>
                </c:pt>
                <c:pt idx="20">
                  <c:v>43370</c:v>
                </c:pt>
                <c:pt idx="21">
                  <c:v>43371</c:v>
                </c:pt>
                <c:pt idx="22">
                  <c:v>43372</c:v>
                </c:pt>
                <c:pt idx="23">
                  <c:v>43373</c:v>
                </c:pt>
                <c:pt idx="24">
                  <c:v>43374</c:v>
                </c:pt>
                <c:pt idx="25">
                  <c:v>43375</c:v>
                </c:pt>
                <c:pt idx="26">
                  <c:v>43376</c:v>
                </c:pt>
                <c:pt idx="27">
                  <c:v>43377</c:v>
                </c:pt>
                <c:pt idx="28">
                  <c:v>43378</c:v>
                </c:pt>
                <c:pt idx="29">
                  <c:v>43379</c:v>
                </c:pt>
                <c:pt idx="30">
                  <c:v>43380</c:v>
                </c:pt>
                <c:pt idx="31">
                  <c:v>43381</c:v>
                </c:pt>
                <c:pt idx="32">
                  <c:v>43382</c:v>
                </c:pt>
                <c:pt idx="33">
                  <c:v>43383</c:v>
                </c:pt>
                <c:pt idx="34">
                  <c:v>43384</c:v>
                </c:pt>
                <c:pt idx="35">
                  <c:v>43385</c:v>
                </c:pt>
                <c:pt idx="36">
                  <c:v>43386</c:v>
                </c:pt>
                <c:pt idx="37">
                  <c:v>43387</c:v>
                </c:pt>
                <c:pt idx="38">
                  <c:v>43388</c:v>
                </c:pt>
                <c:pt idx="39">
                  <c:v>43389</c:v>
                </c:pt>
                <c:pt idx="40">
                  <c:v>43390</c:v>
                </c:pt>
                <c:pt idx="41">
                  <c:v>43391</c:v>
                </c:pt>
                <c:pt idx="42">
                  <c:v>43392</c:v>
                </c:pt>
                <c:pt idx="43">
                  <c:v>43393</c:v>
                </c:pt>
                <c:pt idx="44">
                  <c:v>43394</c:v>
                </c:pt>
                <c:pt idx="45">
                  <c:v>43395</c:v>
                </c:pt>
                <c:pt idx="46">
                  <c:v>43396</c:v>
                </c:pt>
                <c:pt idx="47">
                  <c:v>43397</c:v>
                </c:pt>
                <c:pt idx="48">
                  <c:v>43398</c:v>
                </c:pt>
                <c:pt idx="49">
                  <c:v>43399</c:v>
                </c:pt>
                <c:pt idx="50">
                  <c:v>43400</c:v>
                </c:pt>
                <c:pt idx="51">
                  <c:v>43401</c:v>
                </c:pt>
                <c:pt idx="52">
                  <c:v>43402</c:v>
                </c:pt>
                <c:pt idx="53">
                  <c:v>43403</c:v>
                </c:pt>
                <c:pt idx="54">
                  <c:v>43404</c:v>
                </c:pt>
                <c:pt idx="55">
                  <c:v>43405</c:v>
                </c:pt>
                <c:pt idx="56">
                  <c:v>43406</c:v>
                </c:pt>
                <c:pt idx="57">
                  <c:v>43407</c:v>
                </c:pt>
                <c:pt idx="58">
                  <c:v>43408</c:v>
                </c:pt>
                <c:pt idx="59">
                  <c:v>43409</c:v>
                </c:pt>
                <c:pt idx="60">
                  <c:v>43410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3.1786395422759003E-2</c:v>
                </c:pt>
                <c:pt idx="2">
                  <c:v>0</c:v>
                </c:pt>
                <c:pt idx="3">
                  <c:v>0</c:v>
                </c:pt>
                <c:pt idx="4">
                  <c:v>9.7244732576985002E-2</c:v>
                </c:pt>
                <c:pt idx="5">
                  <c:v>0</c:v>
                </c:pt>
                <c:pt idx="6">
                  <c:v>0.96153846153846001</c:v>
                </c:pt>
                <c:pt idx="7">
                  <c:v>0</c:v>
                </c:pt>
                <c:pt idx="8">
                  <c:v>0</c:v>
                </c:pt>
                <c:pt idx="9">
                  <c:v>3.8839979285344002E-2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0.15772870662461</c:v>
                </c:pt>
                <c:pt idx="18">
                  <c:v>0.11035497517013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2.79994400112E-2</c:v>
                </c:pt>
                <c:pt idx="24">
                  <c:v>0</c:v>
                </c:pt>
                <c:pt idx="25">
                  <c:v>0.55555555555556002</c:v>
                </c:pt>
                <c:pt idx="26">
                  <c:v>4.3936731107206001E-2</c:v>
                </c:pt>
                <c:pt idx="27">
                  <c:v>0</c:v>
                </c:pt>
                <c:pt idx="28">
                  <c:v>0.85470085470085</c:v>
                </c:pt>
                <c:pt idx="29">
                  <c:v>5.7126535275635999E-2</c:v>
                </c:pt>
                <c:pt idx="30">
                  <c:v>8.9149261334692004E-2</c:v>
                </c:pt>
                <c:pt idx="31">
                  <c:v>0</c:v>
                </c:pt>
                <c:pt idx="32">
                  <c:v>0</c:v>
                </c:pt>
                <c:pt idx="33">
                  <c:v>8.3945435466945995E-2</c:v>
                </c:pt>
                <c:pt idx="34">
                  <c:v>0</c:v>
                </c:pt>
                <c:pt idx="35">
                  <c:v>7.5944560470856001E-2</c:v>
                </c:pt>
                <c:pt idx="36">
                  <c:v>0.72992700729926996</c:v>
                </c:pt>
                <c:pt idx="37">
                  <c:v>3.7230081906179997E-2</c:v>
                </c:pt>
                <c:pt idx="38">
                  <c:v>1.4285714285714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6.8236096895258003E-2</c:v>
                </c:pt>
                <c:pt idx="43">
                  <c:v>1.3333333333333</c:v>
                </c:pt>
                <c:pt idx="44">
                  <c:v>0</c:v>
                </c:pt>
                <c:pt idx="45">
                  <c:v>0</c:v>
                </c:pt>
                <c:pt idx="46">
                  <c:v>0.44247787610618999</c:v>
                </c:pt>
                <c:pt idx="47">
                  <c:v>0.10710460549804</c:v>
                </c:pt>
                <c:pt idx="48">
                  <c:v>1.8518518518519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0.27777777777778001</c:v>
                </c:pt>
                <c:pt idx="55">
                  <c:v>1.5151515151515</c:v>
                </c:pt>
                <c:pt idx="56">
                  <c:v>3.7481259370314997E-2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81-40C1-A23D-99908C75B7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Positive Reactions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43350</c:v>
                </c:pt>
                <c:pt idx="1">
                  <c:v>43351</c:v>
                </c:pt>
                <c:pt idx="2">
                  <c:v>43352</c:v>
                </c:pt>
                <c:pt idx="3">
                  <c:v>43353</c:v>
                </c:pt>
                <c:pt idx="4">
                  <c:v>43354</c:v>
                </c:pt>
                <c:pt idx="5">
                  <c:v>43355</c:v>
                </c:pt>
                <c:pt idx="6">
                  <c:v>43356</c:v>
                </c:pt>
                <c:pt idx="7">
                  <c:v>43357</c:v>
                </c:pt>
                <c:pt idx="8">
                  <c:v>43358</c:v>
                </c:pt>
                <c:pt idx="9">
                  <c:v>43359</c:v>
                </c:pt>
                <c:pt idx="10">
                  <c:v>43360</c:v>
                </c:pt>
                <c:pt idx="11">
                  <c:v>43361</c:v>
                </c:pt>
                <c:pt idx="12">
                  <c:v>43362</c:v>
                </c:pt>
                <c:pt idx="13">
                  <c:v>43363</c:v>
                </c:pt>
                <c:pt idx="14">
                  <c:v>43364</c:v>
                </c:pt>
                <c:pt idx="15">
                  <c:v>43365</c:v>
                </c:pt>
                <c:pt idx="16">
                  <c:v>43366</c:v>
                </c:pt>
                <c:pt idx="17">
                  <c:v>43367</c:v>
                </c:pt>
                <c:pt idx="18">
                  <c:v>43368</c:v>
                </c:pt>
                <c:pt idx="19">
                  <c:v>43369</c:v>
                </c:pt>
                <c:pt idx="20">
                  <c:v>43370</c:v>
                </c:pt>
                <c:pt idx="21">
                  <c:v>43371</c:v>
                </c:pt>
                <c:pt idx="22">
                  <c:v>43372</c:v>
                </c:pt>
                <c:pt idx="23">
                  <c:v>43373</c:v>
                </c:pt>
                <c:pt idx="24">
                  <c:v>43374</c:v>
                </c:pt>
                <c:pt idx="25">
                  <c:v>43375</c:v>
                </c:pt>
                <c:pt idx="26">
                  <c:v>43376</c:v>
                </c:pt>
                <c:pt idx="27">
                  <c:v>43377</c:v>
                </c:pt>
                <c:pt idx="28">
                  <c:v>43378</c:v>
                </c:pt>
                <c:pt idx="29">
                  <c:v>43379</c:v>
                </c:pt>
                <c:pt idx="30">
                  <c:v>43380</c:v>
                </c:pt>
                <c:pt idx="31">
                  <c:v>43381</c:v>
                </c:pt>
                <c:pt idx="32">
                  <c:v>43382</c:v>
                </c:pt>
                <c:pt idx="33">
                  <c:v>43383</c:v>
                </c:pt>
                <c:pt idx="34">
                  <c:v>43384</c:v>
                </c:pt>
                <c:pt idx="35">
                  <c:v>43385</c:v>
                </c:pt>
                <c:pt idx="36">
                  <c:v>43386</c:v>
                </c:pt>
                <c:pt idx="37">
                  <c:v>43387</c:v>
                </c:pt>
                <c:pt idx="38">
                  <c:v>43388</c:v>
                </c:pt>
                <c:pt idx="39">
                  <c:v>43389</c:v>
                </c:pt>
                <c:pt idx="40">
                  <c:v>43390</c:v>
                </c:pt>
                <c:pt idx="41">
                  <c:v>43391</c:v>
                </c:pt>
                <c:pt idx="42">
                  <c:v>43392</c:v>
                </c:pt>
                <c:pt idx="43">
                  <c:v>43393</c:v>
                </c:pt>
                <c:pt idx="44">
                  <c:v>43394</c:v>
                </c:pt>
                <c:pt idx="45">
                  <c:v>43395</c:v>
                </c:pt>
                <c:pt idx="46">
                  <c:v>43396</c:v>
                </c:pt>
                <c:pt idx="47">
                  <c:v>43397</c:v>
                </c:pt>
                <c:pt idx="48">
                  <c:v>43398</c:v>
                </c:pt>
                <c:pt idx="49">
                  <c:v>43399</c:v>
                </c:pt>
                <c:pt idx="50">
                  <c:v>43400</c:v>
                </c:pt>
                <c:pt idx="51">
                  <c:v>43401</c:v>
                </c:pt>
                <c:pt idx="52">
                  <c:v>43402</c:v>
                </c:pt>
                <c:pt idx="53">
                  <c:v>43403</c:v>
                </c:pt>
                <c:pt idx="54">
                  <c:v>43404</c:v>
                </c:pt>
                <c:pt idx="55">
                  <c:v>43405</c:v>
                </c:pt>
                <c:pt idx="56">
                  <c:v>43406</c:v>
                </c:pt>
                <c:pt idx="57">
                  <c:v>43407</c:v>
                </c:pt>
                <c:pt idx="58">
                  <c:v>43408</c:v>
                </c:pt>
                <c:pt idx="59">
                  <c:v>43409</c:v>
                </c:pt>
                <c:pt idx="60">
                  <c:v>43410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99.968213604577002</c:v>
                </c:pt>
                <c:pt idx="2">
                  <c:v>100</c:v>
                </c:pt>
                <c:pt idx="3">
                  <c:v>100</c:v>
                </c:pt>
                <c:pt idx="4">
                  <c:v>99.902755267423004</c:v>
                </c:pt>
                <c:pt idx="5">
                  <c:v>100</c:v>
                </c:pt>
                <c:pt idx="6">
                  <c:v>99.038461538462002</c:v>
                </c:pt>
                <c:pt idx="7">
                  <c:v>100</c:v>
                </c:pt>
                <c:pt idx="8">
                  <c:v>100</c:v>
                </c:pt>
                <c:pt idx="9">
                  <c:v>99.961160020714999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0</c:v>
                </c:pt>
                <c:pt idx="16">
                  <c:v>100</c:v>
                </c:pt>
                <c:pt idx="17">
                  <c:v>99.842271293375006</c:v>
                </c:pt>
                <c:pt idx="18">
                  <c:v>99.889645024830003</c:v>
                </c:pt>
                <c:pt idx="19">
                  <c:v>0</c:v>
                </c:pt>
                <c:pt idx="20">
                  <c:v>100</c:v>
                </c:pt>
                <c:pt idx="21">
                  <c:v>100</c:v>
                </c:pt>
                <c:pt idx="22">
                  <c:v>0</c:v>
                </c:pt>
                <c:pt idx="23">
                  <c:v>99.972000559988999</c:v>
                </c:pt>
                <c:pt idx="24">
                  <c:v>100</c:v>
                </c:pt>
                <c:pt idx="25">
                  <c:v>99.444444444444002</c:v>
                </c:pt>
                <c:pt idx="26">
                  <c:v>99.956063268893004</c:v>
                </c:pt>
                <c:pt idx="27">
                  <c:v>0</c:v>
                </c:pt>
                <c:pt idx="28">
                  <c:v>99.145299145299006</c:v>
                </c:pt>
                <c:pt idx="29">
                  <c:v>99.942873464724002</c:v>
                </c:pt>
                <c:pt idx="30">
                  <c:v>99.910850738665005</c:v>
                </c:pt>
                <c:pt idx="31">
                  <c:v>0</c:v>
                </c:pt>
                <c:pt idx="32">
                  <c:v>0</c:v>
                </c:pt>
                <c:pt idx="33">
                  <c:v>99.916054564532999</c:v>
                </c:pt>
                <c:pt idx="34">
                  <c:v>0</c:v>
                </c:pt>
                <c:pt idx="35">
                  <c:v>99.924055439528999</c:v>
                </c:pt>
                <c:pt idx="36">
                  <c:v>99.270072992701003</c:v>
                </c:pt>
                <c:pt idx="37">
                  <c:v>99.962769918093997</c:v>
                </c:pt>
                <c:pt idx="38">
                  <c:v>98.571428571428996</c:v>
                </c:pt>
                <c:pt idx="39">
                  <c:v>100</c:v>
                </c:pt>
                <c:pt idx="40">
                  <c:v>100</c:v>
                </c:pt>
                <c:pt idx="41">
                  <c:v>0</c:v>
                </c:pt>
                <c:pt idx="42">
                  <c:v>99.931763903104994</c:v>
                </c:pt>
                <c:pt idx="43">
                  <c:v>98.666666666666998</c:v>
                </c:pt>
                <c:pt idx="44">
                  <c:v>100</c:v>
                </c:pt>
                <c:pt idx="45">
                  <c:v>100</c:v>
                </c:pt>
                <c:pt idx="46">
                  <c:v>99.557522123894003</c:v>
                </c:pt>
                <c:pt idx="47">
                  <c:v>99.892895394502006</c:v>
                </c:pt>
                <c:pt idx="48">
                  <c:v>98.148148148147996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0</c:v>
                </c:pt>
                <c:pt idx="53">
                  <c:v>0</c:v>
                </c:pt>
                <c:pt idx="54">
                  <c:v>99.722222222222001</c:v>
                </c:pt>
                <c:pt idx="55">
                  <c:v>98.484848484848001</c:v>
                </c:pt>
                <c:pt idx="56">
                  <c:v>99.962518740630003</c:v>
                </c:pt>
                <c:pt idx="57">
                  <c:v>0</c:v>
                </c:pt>
                <c:pt idx="58">
                  <c:v>100</c:v>
                </c:pt>
                <c:pt idx="59">
                  <c:v>0</c:v>
                </c:pt>
                <c:pt idx="6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81-40C1-A23D-99908C75B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578496"/>
        <c:axId val="287579808"/>
      </c:areaChart>
      <c:dateAx>
        <c:axId val="28757849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79808"/>
        <c:crosses val="autoZero"/>
        <c:auto val="1"/>
        <c:lblOffset val="100"/>
        <c:baseTimeUnit val="days"/>
      </c:dateAx>
      <c:valAx>
        <c:axId val="28757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784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061FF-2D51-4DF0-8667-33E0AAF6EE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Smart Facebook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880F5A-0651-40F8-A1BC-92C2408BD1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S-F</a:t>
            </a:r>
          </a:p>
        </p:txBody>
      </p:sp>
    </p:spTree>
    <p:extLst>
      <p:ext uri="{BB962C8B-B14F-4D97-AF65-F5344CB8AC3E}">
        <p14:creationId xmlns:p14="http://schemas.microsoft.com/office/powerpoint/2010/main" val="3091607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EED18-CAA6-4D0C-8BC8-F3F1669EB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smart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0D5F0E-C1E1-4EEC-9541-B27C160B48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2602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015100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4768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0496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6491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5014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0187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153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0309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63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940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9E1E4-058E-4AC0-97B5-EEF3486236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10/07/2018 - 11/06/2018</a:t>
            </a:r>
          </a:p>
        </p:txBody>
      </p:sp>
    </p:spTree>
    <p:extLst>
      <p:ext uri="{BB962C8B-B14F-4D97-AF65-F5344CB8AC3E}">
        <p14:creationId xmlns:p14="http://schemas.microsoft.com/office/powerpoint/2010/main" val="1035747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52E86-652D-4234-AC27-21D4BDEC1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smart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6A4884-0835-4790-BA81-D3F486ACC3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537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5B610-FFAA-4A95-BFBC-0F3FC358D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09/07/2018 - 11/06/2018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5CD73-70E5-4181-BB11-633407A83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110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91782-EE06-40D2-A0F2-74E7D7BDB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smart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65F885-0760-425D-AD79-B0F27140E8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9353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9AC4E-C4CA-4BA5-9E5D-2C5597948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09/07/2018 - 11/06/2018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E2B33-DC5A-4E46-BB80-56F779AFB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455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92E90-7D6E-4812-9E77-C9B528C6B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smart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9C2BCC-5DC3-47CE-A11C-7318D13A26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8231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575CB-F178-463E-9770-E4B76CD07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09/07/2018 - 11/06/2018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386CB-326F-4FC0-9595-7B9118B34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645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7CFEB-CF4D-4426-B5A5-1352B4FE6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smart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947AC8-A32F-4551-9D9A-95AC768552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1626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739F2-CDC4-4291-8411-90FDEC290F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09/07/2018 - 11/06/2018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EB29B-2CFE-4961-A5BF-1C96E119F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861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E8379-BFBE-4861-AB07-F5DCA9D92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smart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B6C265-39C4-4E3B-83EB-BFD58AB807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3932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8CFE0-5DE6-4A19-9773-6686872B0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09/07/2018 - 11/06/2018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56666-98F7-4795-9B76-E70ADC21F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456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4201E-CD31-4C4C-86E1-6B830E448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smart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2FDA92-C47B-4A78-937A-F8F3C856CB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1641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44E43-9BAD-4149-9805-86A40085A1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09/07/2018 - 11/06/2018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5796A-AD82-4AF0-8AB8-29E84A6AE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97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13467-DA44-4AC0-B662-B761ACF37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smart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25C53B-3217-4603-96D9-0BE53F32DD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1370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2A504-B2C7-4F10-AA7D-2D78FFE675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09/07/2018 - 11/06/2018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89C7F-F5F3-4701-B2B4-B9099A1AD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402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F0DC9-4D2B-413E-A158-47408A83B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smart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01C0A9-0809-4B77-AF9A-1DB6B97C4F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8645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C1435-4D93-40B9-B0BA-60008D0F1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09/07/2018 - 11/06/2018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CE444-A0D1-4B3D-9C01-145148E28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752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79E52-21E8-4D7E-8AA0-139C3C9C8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smart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52F56B-2203-4845-A053-CB7A78D985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7520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D105C6-D20D-43B1-8766-1DE6ECAC8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09/07/2018 - 11/06/2018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2A18C-03B2-4F22-8D98-02ADB60F0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61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C9D05-439A-4561-93A8-5706F6729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smart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2CD0F4-B67D-4871-BD7D-C3F24109AC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7330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C94F7-A29D-4FB9-8969-5F84F94095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09/07/2018 - 11/06/2018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BCC08-DB57-4B87-86CE-3A60B7C0E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061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0A2B8-7D32-4A94-A798-9889C4808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smart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FBDAEC-C020-4B39-8AAD-216ECC1724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4534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B7911-21C0-464E-8A6B-48BF1DB02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09/07/2018 - 11/06/2018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5988F-7C00-400F-A8C1-A0E72FBA2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87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68258-F512-4422-B81E-229C378B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smart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E8FDD4-CF19-4D85-8C65-42DC38919D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8623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6D091-466D-492D-BD42-239D830453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09/07/2018 - 11/06/2018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06A2A-F842-4D63-B9C9-7978267F3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033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C87DF-FB6B-439D-B6E7-917230DEC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Positive/Negative Reaction Distribution | smart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AE1679-84A0-47EE-A4E7-2835A5F24D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7472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88AD15-63BF-4BCD-A4A5-AE0C700AFF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09/07/2018 - 11/06/2018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14FC5-F436-4B05-B72C-7E5D224A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8531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200</Words>
  <Application>Microsoft Office PowerPoint</Application>
  <PresentationFormat>On-screen Show (4:3)</PresentationFormat>
  <Paragraphs>59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Smart Facebook </vt:lpstr>
      <vt:lpstr>Facebook Fans Table | smart</vt:lpstr>
      <vt:lpstr>Facebook Own Posts | smart</vt:lpstr>
      <vt:lpstr>Facebook Interaction Rate By Post Type | smart</vt:lpstr>
      <vt:lpstr>Facebook Fans Total | smart</vt:lpstr>
      <vt:lpstr>Facebook Fans Change Rate | smart</vt:lpstr>
      <vt:lpstr>Facebook Average Interactions Per Post | smart</vt:lpstr>
      <vt:lpstr>Facebook Own Posts By Weekday | smart</vt:lpstr>
      <vt:lpstr>Facebook Total Interactions | smart</vt:lpstr>
      <vt:lpstr>Facebook Interaction Rate By Weekday | smart</vt:lpstr>
      <vt:lpstr>Facebook Interaction Rate By Hour | smart</vt:lpstr>
      <vt:lpstr>Facebook Own Posts By Hour | smart</vt:lpstr>
      <vt:lpstr>Facebook Response Times | smart</vt:lpstr>
      <vt:lpstr>Facebook Post Type Distribution | smart</vt:lpstr>
      <vt:lpstr>Facebook Positive/Negative Reaction Distribution | smart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Facebook </dc:title>
  <dc:creator>Administrator</dc:creator>
  <cp:lastModifiedBy>Administrator</cp:lastModifiedBy>
  <cp:revision>1</cp:revision>
  <dcterms:created xsi:type="dcterms:W3CDTF">2018-11-07T13:42:55Z</dcterms:created>
  <dcterms:modified xsi:type="dcterms:W3CDTF">2018-11-07T13:43:45Z</dcterms:modified>
</cp:coreProperties>
</file>