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B9435-6FEE-45A8-B77F-2B0D1F5E7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9C205-4E08-4FD0-8482-B181E0E84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575772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61159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564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2000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465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575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016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34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383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214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065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173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03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627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93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153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765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980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12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181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51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075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76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786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206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938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607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142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90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279DC-9836-4847-9CA7-5D970469D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70023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0621-3742-43F8-9521-7A2F9C6C0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C3B4E-A713-4DA5-94C9-7EBE1883EF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770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99960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31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346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87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4177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22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863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503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0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050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744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58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212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088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837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591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444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42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297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225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894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392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141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612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8755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4691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041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87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18:30:01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الجلسات الخارجية وأمتعة السفر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http://bit.ly/2QyN8jF
eXtra's Mega Sale on outdoor and luggage items is not to be missed, hurry up now! Visit our website online or our stores http://bit.ly/2Qzm1Vm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40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78219-D6D1-440F-96B2-0DCF20C46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335484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81F07-856F-4B3F-8944-CF52F905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07A8FC-173A-4845-9DAD-393ACD7D2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116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82414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62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149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8604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59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064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228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893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301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89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645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1273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2700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450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4687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728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910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340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481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735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655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1376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0114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4043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66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72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274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6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17:00:01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أنظمة المسرح المنزلي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http://bit.ly/2Qy5bX7
eXtra's Mega Sale on home theaters is not to be missed, hurry up now! Visit our website online or our stores http://bit.ly/2QDP0rq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469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7E5D2-C528-4A08-A834-B69D3A2FC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306919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59A6C-783E-4F1F-BB5C-40290C62B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9BC5B6-976A-4277-8142-47EEA507A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266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53963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7228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3764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25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674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4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813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041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040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4745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748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527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751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518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804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985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044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391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32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834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216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996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0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314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272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311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587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7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16:00:45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استفدن من آخر ساعات التخفيضات الكبرى! اشتري الآن فيليبس لوميا اللي تناسبك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http://bit.ly/2PhLqq2
Benefit from the final hours of Mega Sale! Buy the Philips Lumea you need now http://bit.ly/2PmucYz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728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11319-8206-4119-A598-D1673A3C3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293148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FCA9C-4D96-432F-B49E-1A50368F6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D25BF-918C-4723-A4E0-A79B534E0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203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98016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997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476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292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122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621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7620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805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896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460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520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524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3785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050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104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1486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2128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930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9581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500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821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637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465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546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279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676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406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09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15:30:01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الجوالات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http://bit.ly/2QzX10u
eXtra's Mega Sale on mobiles is not to be missed, hurry up now! Visit our website online or our stores http://bit.ly/2QA25BJ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751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BF72F-4A23-4F96-8AE0-705E72831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113420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F3BE4-8BBC-49FF-8EFA-22C33F55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FAB57-E5BC-413F-9A03-83543FC1A1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140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99116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317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7512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835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640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558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852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4257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054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363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833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3784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020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678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753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85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368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7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212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567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33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3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85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812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063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582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361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60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14:01:15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اللابتوبات والتابلت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http://bit.ly/2QxFWUQ
eXtra's Mega Sale on laptops and tablets is not to be missed, hurry up now! Visit our website online or our stores http://bit.ly/2PkBXyd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04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FE16D-494E-426C-9312-04B2FBFEB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1069216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0FCCE-2FB7-4FB3-9A23-59ADCC531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517E25-B1FA-4BA9-8935-94F4411384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96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4419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323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853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470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798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39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704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314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3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51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698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845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77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02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575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040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099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05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129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595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59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4421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157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02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904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450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034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02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12:35:35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ايفون اكس ار، ايباد الجيل السادس وغيرها! تسوق منتجات ابل الآن من اكسترا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http://bit.ly/2PjXlUl
iPhone XR, iPad 6th Generation, and more! Shop the Apple products you want from eXtra http://bit.ly/2Pkldr8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315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F9EE4-D38E-44CF-A5EB-DDECAD08B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3634499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234B-0638-4CC6-8B3A-B23068588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C3562-197F-46A2-B19D-64D6F09CE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761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33025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44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062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917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825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57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635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862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424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606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10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82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809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088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504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766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026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563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7588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7525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894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188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436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496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179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525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221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29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12:00:02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الأجهزة الكبيرة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http://bit.ly/2JX14Bu
eXtra's Mega Sale on white goods is not to be missed, hurry up now! Visit our website online or our stores http://bit.ly/2PiPA0W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25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AB099-AECC-403B-9793-07B326255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405003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E2FAF-CBFC-4CA3-A373-698768F5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4F9E4-D25E-4A04-9E82-9F4240215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963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85283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187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574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0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113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652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029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072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22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325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61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434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16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835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919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4383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004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057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364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09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6032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41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011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443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737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874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22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85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09:05:00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الشاشات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http://bit.ly/2JSbMcp
eXtra's Mega Sale on TVs is not to be missed, hurry up now! Visit our website online or our stores http://bit.ly/2JT5Wr5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361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C0FF8-8791-4133-A15E-A14509BFA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951643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B5DC3-E018-4F22-8267-58152604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200D4-7505-4D1A-AD99-577AB4204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240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04560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085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997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377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844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5671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52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413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733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3049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140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32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673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550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93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370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654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224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115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609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681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431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209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3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234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874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1795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2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- 2018-11-10 07:30:26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‏اليوم الأخير لتخفيضات إكسترا الكبرى!
يمكنكم الاستفادة من العروض عبر التسوق في معارضنا أو موقعنا الإلكتروني، في إنتظاركم.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93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DCA67-AE8D-40EF-8F39-FE88724E2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2488901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4CECB-5D5E-4F95-BFCD-02B9B724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50CE4F-C8DA-4BF0-9C78-A4B972F27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665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2688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411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80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2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819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748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270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2471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616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084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8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027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149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122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55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358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362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454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593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094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837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58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261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655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744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65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967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9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22:45:57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تصفح نشرة كينوود! استفد من العروض الآن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http://bit.ly/2QxfF95
Check out the digital flyer for Kenwood! Benefit from the offers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145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25107-7C64-48BD-BF11-5BBB2F222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575007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6A331-4036-487C-8B6A-74232C04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0632B-C2C4-4A9B-84F7-E3D1681D4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367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97872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565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946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412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285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1124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639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683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488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454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206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359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632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837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976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976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230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306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619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546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628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320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294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550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3162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624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12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6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21:05:00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http://bit.ly/2QycoGA
eXtra's Mega Sale is not to be missed, hurry up now! Visit our website online or our stores http://bit.ly/2QxPoHQ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501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6D57B-D9FB-450A-BD0C-57F5EA08A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988627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4309-8560-474F-8830-6A1E576D3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6B812-944C-408A-8C15-549E6137C2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775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47158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231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446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022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991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671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68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522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09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72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655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6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9447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975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361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493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269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212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608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895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88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427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158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406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455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240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528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00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18:30:08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الأجهزة الصغيرة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http://bit.ly/2JRtXPk
eXtra's Mega Sale on small appliances is not to be missed, hurry up now! Visit our website online or our stores http://bit.ly/2JSNVcv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825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658CF-6E5B-433D-8F7A-72EDBC674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774440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B911-333B-4A21-95AC-1D5BACDB7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89F2C-7964-4034-97AD-78E4922DA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9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93777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152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113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193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327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575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911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701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453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915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392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731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529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0109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238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488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124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671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0068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574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381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297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098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833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147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621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991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17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16:59:58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جوالات سامسونج بأسعار رائعة! الآن لدى اكسترا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http://bit.ly/2Qw0HQR
Samsung mobiles for amazing prices! Now at eXtra http://bit.ly/2Qucyi7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032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0F02D-A8F6-4E91-A2BC-D5334EBC8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596501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CCBCC-6480-4A7F-AC55-49CFCB9D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346EE-3AE5-48E6-98DA-8678BD888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983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58842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085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190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410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718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182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797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4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516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76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170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302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684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244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995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609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755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584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18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130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622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216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24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1727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2210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0227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175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40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16:00:02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يومين فقط على انتهاء تخفيضاتنا، وايش اللي باقي ما اشتريتوه؟ ما تفوتكم تخفيضات اكسترا الكبرى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http://bit.ly/2QvqrNa
Two days left, what else haven't you bought yet? Don't miss eXtra's Mega Sale http://bit.ly/2QqNp82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896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B1A10-44C5-4DC5-9A88-FF553E5E8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253795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53E8A-57AF-4E47-AB3F-4E3447962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D1D2E3-8582-4D02-808D-1F88FEFDF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58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64573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851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293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460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301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701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742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009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690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148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74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295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368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786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999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516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540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3398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3701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67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671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495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615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154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253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4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987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1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12:30:01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الأجهزة الكبيرة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http://bit.ly/2JWKUbn
eXtra's Mega Sale on white goods is not to be missed, hurry up now! Visit our website online or our stores http://bit.ly/2JUzcxS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470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FCE7D-7A3F-4B29-A240-41737CD1B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3185555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4449-71A4-41BE-8B29-A02875068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3FF73-F695-4691-80C1-821D82134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760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59017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917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115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644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170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812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810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11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324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4503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854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064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075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848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686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59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643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4200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6961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501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341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97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769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064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979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99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53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43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11:35:16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تصفح نشرة فيليبس! استفد من العروض الآن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http://bit.ly/2JRai1P
Check out the digital flyer for Philips! Benefit from the offers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685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70E58-835A-4079-8BE4-50DC6600D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1982935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281E0-8050-437C-8040-256A56FF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801D1-E70D-4E8D-B69C-A89673692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241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68041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787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747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87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96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000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032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519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239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1748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64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152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479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562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434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196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122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288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424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207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112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820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480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87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903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395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275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41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09:45:00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أكثر من مستعدين لاستقبالكم! مددنا التخفيضات الكبرى! زورونا الآن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http://bit.ly/2JWuMql
We are more than ready to welcome you! We have extended Mega Sale! Visit us now http://bit.ly/2JScNRu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510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ACF3-DCEA-46D6-906F-7B6CA7755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4170931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1369-1D50-4A14-A07D-D0195209C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9D5909-FC3F-4304-82DD-C62C46EC9C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860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19051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274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823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548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870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608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937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181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03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198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657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789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153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006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614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563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568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631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023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611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278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722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67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9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552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461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06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5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09:00:03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الجوالات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http://bit.ly/2JQA9aa
eXtra's Mega Sale on mobiles is not to be missed, hurry up now! Visit our website online or our stores http://bit.ly/2JPgSpR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204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E9979-8130-462D-AB35-DC3EE534F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2176229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FE5CF-CE3C-432F-AC93-D2C3AAFC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EEE4E-87A1-491E-B3DD-EFDA539B2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8041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9082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876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2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080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47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38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930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499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36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1551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422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036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45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511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878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058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155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545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960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387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04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52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877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78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9647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919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140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75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06:00:01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هواوي ميت 10 برو + هديه ! إحصل عليه الآن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http://bit.ly/2ATen2I
The amazing Huawei Mate 10 Pro + Gift! Hurry up and get it now http://bit.ly/2ATp0Tp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46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7ECC0-F304-4FDD-9956-ADC6001A8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2526610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0925C-5548-4CC7-A14B-DD2948041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73034-79EF-4AE5-A686-E64BD0B86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923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9174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04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851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190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12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28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84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1847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936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438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160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683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653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522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727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816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048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053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793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312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054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05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0926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53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448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04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401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4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- 2018-11-09 00:05:19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تصفح نشرة الحلول الذكية لراحة بالك! استفد من العروض الآن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http://bit.ly/2JRtQmI
Check out the digital flyer for smart home solutions! Benefit from the offers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488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B379E-AE89-46E6-9974-156B594D6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2714302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4090C-811D-42EF-9BE1-4A1038B8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799E0-D3AE-4AD3-AD29-B69CC29BF3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081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02055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204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852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5652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041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373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923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705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54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603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044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184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352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347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830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852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390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504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968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855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426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367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164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960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901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108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194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30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- 2018-11-08 20:00:03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http://bit.ly/2AUsBQQ
eXtra's Mega Sale is not to be missed, hurry up now! Visit our website online or our stores http://bit.ly/2AUaV8k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204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6D4F9-D6FB-48BD-8ADB-C7DF6C7B9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1781150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B4069-7D86-437E-9B0C-8068DC05E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02F042-F309-4ECE-8115-70A1A89062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862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42978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3812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455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981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554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503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833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54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17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459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83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917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707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20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983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965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835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1597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09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833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94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196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961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738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225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60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127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37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- 2018-11-08 18:00:04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اللابتوبات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http://bit.ly/2AV0ZeN
eXtra's Mega Sale on laptops is not to be missed, hurry up now! Visit our website online or our stores http://bit.ly/2ASnW1R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126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EADCA-D410-474C-9336-525B968CC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1986061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1E8C-D321-4547-9FBC-A17CDFCB5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39B98-D78B-4C36-B862-AEC4BA978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41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76727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084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486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480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883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14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704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51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338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571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937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95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459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334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115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854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532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295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795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36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1340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872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733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455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492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220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059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08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- 2018-11-08 14:15:12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الأجهزة الكبيرة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http://bit.ly/2AUD278
eXtra's Mega Sale on white goods is not to be missed, hurry up now! Visit our website online or our stores http://bit.ly/2AVevPp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129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5A59A-4940-4928-87B2-3905DBF80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3617324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8E0D7-D29C-4660-B5D8-AAE178B12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653B6-9518-45A2-9CCA-8FA766B61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493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10954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878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834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775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24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647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913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178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58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049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245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794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52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659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589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7437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02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036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26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141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087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303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144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07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642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024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937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16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- 2018-11-08 13:00:01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http://bit.ly/2JObdjU
eXtra's Mega Sale is not to be missed, hurry up now! Visit our website online or our stores http://bit.ly/2JPvohd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06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393EB-737F-44CA-B1B7-D499517D3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1226664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1D604-9516-43DE-B2A2-37C8AD850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eXtra Stores - </a:t>
            </a:r>
            <a:r>
              <a:rPr lang="ar-AE"/>
              <a:t>معارض اكسترا 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F0EF2E-A026-47E9-8FAE-163C0744B2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725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72185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1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058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058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50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74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681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876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978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173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828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33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427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281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660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955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2058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86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161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266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334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2184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277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153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402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439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53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90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Stores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 - 2018-11-08 11:10:12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تخفيضات اكسترا الكبرى على الشاشات ماتتفوت، سارعوا الآن! زوروا موقعنا الإلكتروني أو ننتظركم بمعارضنا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http://bit.ly/2ARtvgY
eXtra's Mega Sale on TVs is not to be missed, hurry up now! Visit our website online or our stores http://bit.ly/2ASfe41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896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6D78D-28E2-4CA0-BD3E-180FAF419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10/31/2018 - 11/10/2018</a:t>
            </a:r>
          </a:p>
        </p:txBody>
      </p:sp>
    </p:spTree>
    <p:extLst>
      <p:ext uri="{BB962C8B-B14F-4D97-AF65-F5344CB8AC3E}">
        <p14:creationId xmlns:p14="http://schemas.microsoft.com/office/powerpoint/2010/main" val="3377753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32</TotalTime>
  <Words>2590</Words>
  <Application>Microsoft Office PowerPoint</Application>
  <PresentationFormat>On-screen Show (4:3)</PresentationFormat>
  <Paragraphs>1404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Times New Roman</vt:lpstr>
      <vt:lpstr>Arial</vt:lpstr>
      <vt:lpstr>Calibri</vt:lpstr>
      <vt:lpstr>quintly_template</vt:lpstr>
      <vt:lpstr>Facebook Own Posts Table | eXtra Stores - معارض اكسترا - 1 of 26</vt:lpstr>
      <vt:lpstr>Facebook Own Posts Table | eXtra Stores - معارض اكسترا - 2 of 26</vt:lpstr>
      <vt:lpstr>Facebook Own Posts Table | eXtra Stores - معارض اكسترا - 3 of 26</vt:lpstr>
      <vt:lpstr>Facebook Own Posts Table | eXtra Stores - معارض اكسترا - 4 of 26</vt:lpstr>
      <vt:lpstr>Facebook Own Posts Table | eXtra Stores - معارض اكسترا - 5 of 26</vt:lpstr>
      <vt:lpstr>Facebook Own Posts Table | eXtra Stores - معارض اكسترا - 6 of 26</vt:lpstr>
      <vt:lpstr>Facebook Own Posts Table | eXtra Stores - معارض اكسترا - 7 of 26</vt:lpstr>
      <vt:lpstr>Facebook Own Posts Table | eXtra Stores - معارض اكسترا - 8 of 26</vt:lpstr>
      <vt:lpstr>Facebook Own Posts Table | eXtra Stores - معارض اكسترا - 9 of 26</vt:lpstr>
      <vt:lpstr>Facebook Own Posts Table | eXtra Stores - معارض اكسترا - 10 of 26</vt:lpstr>
      <vt:lpstr>Facebook Own Posts Table | eXtra Stores - معارض اكسترا - 11 of 26</vt:lpstr>
      <vt:lpstr>Facebook Own Posts Table | eXtra Stores - معارض اكسترا - 12 of 26</vt:lpstr>
      <vt:lpstr>Facebook Own Posts Table | eXtra Stores - معارض اكسترا - 13 of 26</vt:lpstr>
      <vt:lpstr>Facebook Own Posts Table | eXtra Stores - معارض اكسترا - 14 of 26</vt:lpstr>
      <vt:lpstr>Facebook Own Posts Table | eXtra Stores - معارض اكسترا - 15 of 26</vt:lpstr>
      <vt:lpstr>Facebook Own Posts Table | eXtra Stores - معارض اكسترا - 16 of 26</vt:lpstr>
      <vt:lpstr>Facebook Own Posts Table | eXtra Stores - معارض اكسترا - 17 of 26</vt:lpstr>
      <vt:lpstr>Facebook Own Posts Table | eXtra Stores - معارض اكسترا - 18 of 26</vt:lpstr>
      <vt:lpstr>Facebook Own Posts Table | eXtra Stores - معارض اكسترا - 19 of 26</vt:lpstr>
      <vt:lpstr>Facebook Own Posts Table | eXtra Stores - معارض اكسترا - 20 of 26</vt:lpstr>
      <vt:lpstr>Facebook Own Posts Table | eXtra Stores - معارض اكسترا - 21 of 26</vt:lpstr>
      <vt:lpstr>Facebook Own Posts Table | eXtra Stores - معارض اكسترا - 22 of 26</vt:lpstr>
      <vt:lpstr>Facebook Own Posts Table | eXtra Stores - معارض اكسترا - 23 of 26</vt:lpstr>
      <vt:lpstr>Facebook Own Posts Table | eXtra Stores - معارض اكسترا - 24 of 26</vt:lpstr>
      <vt:lpstr>Facebook Own Posts Table | eXtra Stores - معارض اكسترا - 25 of 26</vt:lpstr>
      <vt:lpstr>Facebook Own Posts Table | eXtra Stores - معارض اكسترا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</cp:revision>
  <dcterms:created xsi:type="dcterms:W3CDTF">2018-11-12T13:55:47Z</dcterms:created>
  <dcterms:modified xsi:type="dcterms:W3CDTF">2018-11-12T14:27:57Z</dcterms:modified>
</cp:coreProperties>
</file>