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2" r:id="rId61"/>
    <p:sldId id="323" r:id="rId62"/>
    <p:sldId id="324" r:id="rId63"/>
    <p:sldId id="325" r:id="rId64"/>
    <p:sldId id="326" r:id="rId6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10612</c:v>
                </c:pt>
                <c:pt idx="1">
                  <c:v>10612</c:v>
                </c:pt>
                <c:pt idx="2">
                  <c:v>10621</c:v>
                </c:pt>
                <c:pt idx="3">
                  <c:v>10626</c:v>
                </c:pt>
                <c:pt idx="4">
                  <c:v>10571</c:v>
                </c:pt>
                <c:pt idx="5">
                  <c:v>10580</c:v>
                </c:pt>
                <c:pt idx="6">
                  <c:v>10584</c:v>
                </c:pt>
                <c:pt idx="7">
                  <c:v>10584</c:v>
                </c:pt>
                <c:pt idx="8">
                  <c:v>10591</c:v>
                </c:pt>
                <c:pt idx="9">
                  <c:v>10598</c:v>
                </c:pt>
                <c:pt idx="10">
                  <c:v>10607</c:v>
                </c:pt>
                <c:pt idx="11">
                  <c:v>10619</c:v>
                </c:pt>
                <c:pt idx="12">
                  <c:v>10621</c:v>
                </c:pt>
                <c:pt idx="13">
                  <c:v>10621</c:v>
                </c:pt>
                <c:pt idx="14">
                  <c:v>10624</c:v>
                </c:pt>
                <c:pt idx="15">
                  <c:v>10622</c:v>
                </c:pt>
                <c:pt idx="16">
                  <c:v>10636</c:v>
                </c:pt>
                <c:pt idx="17">
                  <c:v>10638</c:v>
                </c:pt>
                <c:pt idx="18">
                  <c:v>10642</c:v>
                </c:pt>
                <c:pt idx="19">
                  <c:v>10645</c:v>
                </c:pt>
                <c:pt idx="20">
                  <c:v>10651</c:v>
                </c:pt>
                <c:pt idx="21">
                  <c:v>10653</c:v>
                </c:pt>
                <c:pt idx="22">
                  <c:v>10656</c:v>
                </c:pt>
                <c:pt idx="23">
                  <c:v>10664</c:v>
                </c:pt>
                <c:pt idx="24">
                  <c:v>10669</c:v>
                </c:pt>
                <c:pt idx="25">
                  <c:v>10674</c:v>
                </c:pt>
                <c:pt idx="26">
                  <c:v>10683</c:v>
                </c:pt>
                <c:pt idx="27">
                  <c:v>10684</c:v>
                </c:pt>
                <c:pt idx="28">
                  <c:v>10687</c:v>
                </c:pt>
                <c:pt idx="29">
                  <c:v>10693</c:v>
                </c:pt>
                <c:pt idx="30">
                  <c:v>10699</c:v>
                </c:pt>
                <c:pt idx="31">
                  <c:v>10707</c:v>
                </c:pt>
                <c:pt idx="32">
                  <c:v>10710</c:v>
                </c:pt>
                <c:pt idx="33">
                  <c:v>10713</c:v>
                </c:pt>
                <c:pt idx="34">
                  <c:v>10717</c:v>
                </c:pt>
                <c:pt idx="35">
                  <c:v>10723</c:v>
                </c:pt>
                <c:pt idx="36">
                  <c:v>10722</c:v>
                </c:pt>
                <c:pt idx="37">
                  <c:v>10723</c:v>
                </c:pt>
                <c:pt idx="38">
                  <c:v>10728</c:v>
                </c:pt>
                <c:pt idx="39">
                  <c:v>10740</c:v>
                </c:pt>
                <c:pt idx="40">
                  <c:v>10748</c:v>
                </c:pt>
                <c:pt idx="41">
                  <c:v>10753</c:v>
                </c:pt>
                <c:pt idx="42">
                  <c:v>10755</c:v>
                </c:pt>
                <c:pt idx="43">
                  <c:v>10759</c:v>
                </c:pt>
                <c:pt idx="44">
                  <c:v>10763</c:v>
                </c:pt>
                <c:pt idx="45">
                  <c:v>10772</c:v>
                </c:pt>
                <c:pt idx="46">
                  <c:v>10772</c:v>
                </c:pt>
                <c:pt idx="47">
                  <c:v>10775</c:v>
                </c:pt>
                <c:pt idx="48">
                  <c:v>10778</c:v>
                </c:pt>
                <c:pt idx="49">
                  <c:v>10783</c:v>
                </c:pt>
                <c:pt idx="50">
                  <c:v>10784</c:v>
                </c:pt>
                <c:pt idx="51">
                  <c:v>10780</c:v>
                </c:pt>
                <c:pt idx="52">
                  <c:v>10786</c:v>
                </c:pt>
                <c:pt idx="53">
                  <c:v>10792</c:v>
                </c:pt>
                <c:pt idx="54">
                  <c:v>10809</c:v>
                </c:pt>
                <c:pt idx="55">
                  <c:v>10811</c:v>
                </c:pt>
                <c:pt idx="56">
                  <c:v>10819</c:v>
                </c:pt>
                <c:pt idx="57">
                  <c:v>10823</c:v>
                </c:pt>
                <c:pt idx="58">
                  <c:v>10826</c:v>
                </c:pt>
                <c:pt idx="59">
                  <c:v>10832</c:v>
                </c:pt>
                <c:pt idx="60">
                  <c:v>10842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4A-4B72-8658-A89C4DD961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496</c:v>
                </c:pt>
                <c:pt idx="1">
                  <c:v>499</c:v>
                </c:pt>
                <c:pt idx="2">
                  <c:v>502</c:v>
                </c:pt>
                <c:pt idx="3">
                  <c:v>510</c:v>
                </c:pt>
                <c:pt idx="4">
                  <c:v>513</c:v>
                </c:pt>
                <c:pt idx="5">
                  <c:v>514</c:v>
                </c:pt>
                <c:pt idx="6">
                  <c:v>517</c:v>
                </c:pt>
                <c:pt idx="7">
                  <c:v>517</c:v>
                </c:pt>
                <c:pt idx="8">
                  <c:v>518</c:v>
                </c:pt>
                <c:pt idx="9">
                  <c:v>517</c:v>
                </c:pt>
                <c:pt idx="10">
                  <c:v>517</c:v>
                </c:pt>
                <c:pt idx="11">
                  <c:v>519</c:v>
                </c:pt>
                <c:pt idx="12">
                  <c:v>518</c:v>
                </c:pt>
                <c:pt idx="13">
                  <c:v>519</c:v>
                </c:pt>
                <c:pt idx="14">
                  <c:v>521</c:v>
                </c:pt>
                <c:pt idx="15">
                  <c:v>526</c:v>
                </c:pt>
                <c:pt idx="16">
                  <c:v>530</c:v>
                </c:pt>
                <c:pt idx="17">
                  <c:v>537</c:v>
                </c:pt>
                <c:pt idx="18">
                  <c:v>537</c:v>
                </c:pt>
                <c:pt idx="19">
                  <c:v>537</c:v>
                </c:pt>
                <c:pt idx="20">
                  <c:v>534</c:v>
                </c:pt>
                <c:pt idx="21">
                  <c:v>535</c:v>
                </c:pt>
                <c:pt idx="22">
                  <c:v>534</c:v>
                </c:pt>
                <c:pt idx="23">
                  <c:v>535</c:v>
                </c:pt>
                <c:pt idx="24">
                  <c:v>535</c:v>
                </c:pt>
                <c:pt idx="25">
                  <c:v>535</c:v>
                </c:pt>
                <c:pt idx="26">
                  <c:v>534</c:v>
                </c:pt>
                <c:pt idx="27">
                  <c:v>536</c:v>
                </c:pt>
                <c:pt idx="28">
                  <c:v>536</c:v>
                </c:pt>
                <c:pt idx="29">
                  <c:v>540</c:v>
                </c:pt>
                <c:pt idx="30">
                  <c:v>539</c:v>
                </c:pt>
                <c:pt idx="31">
                  <c:v>540</c:v>
                </c:pt>
                <c:pt idx="32">
                  <c:v>540</c:v>
                </c:pt>
                <c:pt idx="33">
                  <c:v>541</c:v>
                </c:pt>
                <c:pt idx="34">
                  <c:v>543</c:v>
                </c:pt>
                <c:pt idx="35">
                  <c:v>543</c:v>
                </c:pt>
                <c:pt idx="36">
                  <c:v>543</c:v>
                </c:pt>
                <c:pt idx="37">
                  <c:v>543</c:v>
                </c:pt>
                <c:pt idx="38">
                  <c:v>540</c:v>
                </c:pt>
                <c:pt idx="39">
                  <c:v>540</c:v>
                </c:pt>
                <c:pt idx="40">
                  <c:v>540</c:v>
                </c:pt>
                <c:pt idx="41">
                  <c:v>540</c:v>
                </c:pt>
                <c:pt idx="42">
                  <c:v>541</c:v>
                </c:pt>
                <c:pt idx="43">
                  <c:v>541</c:v>
                </c:pt>
                <c:pt idx="44">
                  <c:v>543</c:v>
                </c:pt>
                <c:pt idx="45">
                  <c:v>545</c:v>
                </c:pt>
                <c:pt idx="46">
                  <c:v>547</c:v>
                </c:pt>
                <c:pt idx="47">
                  <c:v>548</c:v>
                </c:pt>
                <c:pt idx="48">
                  <c:v>548</c:v>
                </c:pt>
                <c:pt idx="49">
                  <c:v>548</c:v>
                </c:pt>
                <c:pt idx="50">
                  <c:v>548</c:v>
                </c:pt>
                <c:pt idx="51">
                  <c:v>548</c:v>
                </c:pt>
                <c:pt idx="52">
                  <c:v>548</c:v>
                </c:pt>
                <c:pt idx="53">
                  <c:v>551</c:v>
                </c:pt>
                <c:pt idx="54">
                  <c:v>553</c:v>
                </c:pt>
                <c:pt idx="55">
                  <c:v>554</c:v>
                </c:pt>
                <c:pt idx="56">
                  <c:v>555</c:v>
                </c:pt>
                <c:pt idx="57">
                  <c:v>555</c:v>
                </c:pt>
                <c:pt idx="58">
                  <c:v>556</c:v>
                </c:pt>
                <c:pt idx="59">
                  <c:v>557</c:v>
                </c:pt>
                <c:pt idx="60">
                  <c:v>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4A-4B72-8658-A89C4DD961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707</c:v>
                </c:pt>
                <c:pt idx="1">
                  <c:v>706</c:v>
                </c:pt>
                <c:pt idx="2">
                  <c:v>708</c:v>
                </c:pt>
                <c:pt idx="3">
                  <c:v>711</c:v>
                </c:pt>
                <c:pt idx="4">
                  <c:v>710</c:v>
                </c:pt>
                <c:pt idx="5">
                  <c:v>717</c:v>
                </c:pt>
                <c:pt idx="6">
                  <c:v>713</c:v>
                </c:pt>
                <c:pt idx="7">
                  <c:v>713</c:v>
                </c:pt>
                <c:pt idx="8">
                  <c:v>718</c:v>
                </c:pt>
                <c:pt idx="9">
                  <c:v>717</c:v>
                </c:pt>
                <c:pt idx="10">
                  <c:v>717</c:v>
                </c:pt>
                <c:pt idx="11">
                  <c:v>721</c:v>
                </c:pt>
                <c:pt idx="12">
                  <c:v>721</c:v>
                </c:pt>
                <c:pt idx="13">
                  <c:v>725</c:v>
                </c:pt>
                <c:pt idx="14">
                  <c:v>727</c:v>
                </c:pt>
                <c:pt idx="15">
                  <c:v>728</c:v>
                </c:pt>
                <c:pt idx="16">
                  <c:v>724</c:v>
                </c:pt>
                <c:pt idx="17">
                  <c:v>724</c:v>
                </c:pt>
                <c:pt idx="18">
                  <c:v>726</c:v>
                </c:pt>
                <c:pt idx="19">
                  <c:v>725</c:v>
                </c:pt>
                <c:pt idx="20">
                  <c:v>723</c:v>
                </c:pt>
                <c:pt idx="21">
                  <c:v>724</c:v>
                </c:pt>
                <c:pt idx="22">
                  <c:v>722</c:v>
                </c:pt>
                <c:pt idx="23">
                  <c:v>724</c:v>
                </c:pt>
                <c:pt idx="24">
                  <c:v>723</c:v>
                </c:pt>
                <c:pt idx="25">
                  <c:v>723</c:v>
                </c:pt>
                <c:pt idx="26">
                  <c:v>722</c:v>
                </c:pt>
                <c:pt idx="27">
                  <c:v>723</c:v>
                </c:pt>
                <c:pt idx="28">
                  <c:v>722</c:v>
                </c:pt>
                <c:pt idx="29">
                  <c:v>723</c:v>
                </c:pt>
                <c:pt idx="30">
                  <c:v>723</c:v>
                </c:pt>
                <c:pt idx="31">
                  <c:v>723</c:v>
                </c:pt>
                <c:pt idx="32">
                  <c:v>723</c:v>
                </c:pt>
                <c:pt idx="33">
                  <c:v>720</c:v>
                </c:pt>
                <c:pt idx="34">
                  <c:v>722</c:v>
                </c:pt>
                <c:pt idx="35">
                  <c:v>723</c:v>
                </c:pt>
                <c:pt idx="36">
                  <c:v>723</c:v>
                </c:pt>
                <c:pt idx="37">
                  <c:v>722</c:v>
                </c:pt>
                <c:pt idx="38">
                  <c:v>722</c:v>
                </c:pt>
                <c:pt idx="39">
                  <c:v>721</c:v>
                </c:pt>
                <c:pt idx="40">
                  <c:v>723</c:v>
                </c:pt>
                <c:pt idx="41">
                  <c:v>722</c:v>
                </c:pt>
                <c:pt idx="42">
                  <c:v>722</c:v>
                </c:pt>
                <c:pt idx="43">
                  <c:v>721</c:v>
                </c:pt>
                <c:pt idx="44">
                  <c:v>721</c:v>
                </c:pt>
                <c:pt idx="45">
                  <c:v>721</c:v>
                </c:pt>
                <c:pt idx="46">
                  <c:v>721</c:v>
                </c:pt>
                <c:pt idx="47">
                  <c:v>722</c:v>
                </c:pt>
                <c:pt idx="48">
                  <c:v>722</c:v>
                </c:pt>
                <c:pt idx="49">
                  <c:v>722</c:v>
                </c:pt>
                <c:pt idx="50">
                  <c:v>724</c:v>
                </c:pt>
                <c:pt idx="51">
                  <c:v>727</c:v>
                </c:pt>
                <c:pt idx="52">
                  <c:v>729</c:v>
                </c:pt>
                <c:pt idx="53">
                  <c:v>730</c:v>
                </c:pt>
                <c:pt idx="54">
                  <c:v>733</c:v>
                </c:pt>
                <c:pt idx="55">
                  <c:v>733</c:v>
                </c:pt>
                <c:pt idx="56">
                  <c:v>734</c:v>
                </c:pt>
                <c:pt idx="57">
                  <c:v>734</c:v>
                </c:pt>
                <c:pt idx="58">
                  <c:v>737</c:v>
                </c:pt>
                <c:pt idx="59">
                  <c:v>739</c:v>
                </c:pt>
                <c:pt idx="60">
                  <c:v>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4A-4B72-8658-A89C4DD961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939</c:v>
                </c:pt>
                <c:pt idx="1">
                  <c:v>938</c:v>
                </c:pt>
                <c:pt idx="2">
                  <c:v>938</c:v>
                </c:pt>
                <c:pt idx="3">
                  <c:v>941</c:v>
                </c:pt>
                <c:pt idx="4">
                  <c:v>942</c:v>
                </c:pt>
                <c:pt idx="5">
                  <c:v>945</c:v>
                </c:pt>
                <c:pt idx="6">
                  <c:v>945</c:v>
                </c:pt>
                <c:pt idx="7">
                  <c:v>946</c:v>
                </c:pt>
                <c:pt idx="8">
                  <c:v>946</c:v>
                </c:pt>
                <c:pt idx="9">
                  <c:v>947</c:v>
                </c:pt>
                <c:pt idx="10">
                  <c:v>947</c:v>
                </c:pt>
                <c:pt idx="11">
                  <c:v>947</c:v>
                </c:pt>
                <c:pt idx="12">
                  <c:v>953</c:v>
                </c:pt>
                <c:pt idx="13">
                  <c:v>952</c:v>
                </c:pt>
                <c:pt idx="14">
                  <c:v>954</c:v>
                </c:pt>
                <c:pt idx="15">
                  <c:v>957</c:v>
                </c:pt>
                <c:pt idx="16">
                  <c:v>959</c:v>
                </c:pt>
                <c:pt idx="17">
                  <c:v>961</c:v>
                </c:pt>
                <c:pt idx="18">
                  <c:v>962</c:v>
                </c:pt>
                <c:pt idx="19">
                  <c:v>962</c:v>
                </c:pt>
                <c:pt idx="20">
                  <c:v>962</c:v>
                </c:pt>
                <c:pt idx="21">
                  <c:v>964</c:v>
                </c:pt>
                <c:pt idx="22">
                  <c:v>964</c:v>
                </c:pt>
                <c:pt idx="23">
                  <c:v>967</c:v>
                </c:pt>
                <c:pt idx="24">
                  <c:v>969</c:v>
                </c:pt>
                <c:pt idx="25">
                  <c:v>971</c:v>
                </c:pt>
                <c:pt idx="26">
                  <c:v>972</c:v>
                </c:pt>
                <c:pt idx="27">
                  <c:v>976</c:v>
                </c:pt>
                <c:pt idx="28">
                  <c:v>975</c:v>
                </c:pt>
                <c:pt idx="29">
                  <c:v>977</c:v>
                </c:pt>
                <c:pt idx="30">
                  <c:v>978</c:v>
                </c:pt>
                <c:pt idx="31">
                  <c:v>986</c:v>
                </c:pt>
                <c:pt idx="32">
                  <c:v>990</c:v>
                </c:pt>
                <c:pt idx="33">
                  <c:v>994</c:v>
                </c:pt>
                <c:pt idx="34">
                  <c:v>994</c:v>
                </c:pt>
                <c:pt idx="35">
                  <c:v>997</c:v>
                </c:pt>
                <c:pt idx="36">
                  <c:v>999</c:v>
                </c:pt>
                <c:pt idx="37">
                  <c:v>1000</c:v>
                </c:pt>
                <c:pt idx="38">
                  <c:v>1000</c:v>
                </c:pt>
                <c:pt idx="39">
                  <c:v>1001</c:v>
                </c:pt>
                <c:pt idx="40">
                  <c:v>1001</c:v>
                </c:pt>
                <c:pt idx="41">
                  <c:v>1001</c:v>
                </c:pt>
                <c:pt idx="42">
                  <c:v>1002</c:v>
                </c:pt>
                <c:pt idx="43">
                  <c:v>1005</c:v>
                </c:pt>
                <c:pt idx="44">
                  <c:v>1012</c:v>
                </c:pt>
                <c:pt idx="45">
                  <c:v>1014</c:v>
                </c:pt>
                <c:pt idx="46">
                  <c:v>1015</c:v>
                </c:pt>
                <c:pt idx="47">
                  <c:v>1017</c:v>
                </c:pt>
                <c:pt idx="48">
                  <c:v>1019</c:v>
                </c:pt>
                <c:pt idx="49">
                  <c:v>1024</c:v>
                </c:pt>
                <c:pt idx="50">
                  <c:v>1032</c:v>
                </c:pt>
                <c:pt idx="51">
                  <c:v>1032</c:v>
                </c:pt>
                <c:pt idx="52">
                  <c:v>1036</c:v>
                </c:pt>
                <c:pt idx="53">
                  <c:v>1041</c:v>
                </c:pt>
                <c:pt idx="54">
                  <c:v>1042</c:v>
                </c:pt>
                <c:pt idx="55">
                  <c:v>1043</c:v>
                </c:pt>
                <c:pt idx="56">
                  <c:v>1045</c:v>
                </c:pt>
                <c:pt idx="57">
                  <c:v>1045</c:v>
                </c:pt>
                <c:pt idx="58">
                  <c:v>1047</c:v>
                </c:pt>
                <c:pt idx="59">
                  <c:v>1048</c:v>
                </c:pt>
                <c:pt idx="60">
                  <c:v>1049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4A-4B72-8658-A89C4DD961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3002</c:v>
                </c:pt>
                <c:pt idx="1">
                  <c:v>3002</c:v>
                </c:pt>
                <c:pt idx="2">
                  <c:v>3006</c:v>
                </c:pt>
                <c:pt idx="3">
                  <c:v>3007</c:v>
                </c:pt>
                <c:pt idx="4">
                  <c:v>2990</c:v>
                </c:pt>
                <c:pt idx="5">
                  <c:v>2990</c:v>
                </c:pt>
                <c:pt idx="6">
                  <c:v>2993</c:v>
                </c:pt>
                <c:pt idx="7">
                  <c:v>2992</c:v>
                </c:pt>
                <c:pt idx="8">
                  <c:v>2991</c:v>
                </c:pt>
                <c:pt idx="9">
                  <c:v>2992</c:v>
                </c:pt>
                <c:pt idx="10">
                  <c:v>2993</c:v>
                </c:pt>
                <c:pt idx="11">
                  <c:v>2998</c:v>
                </c:pt>
                <c:pt idx="12">
                  <c:v>2997</c:v>
                </c:pt>
                <c:pt idx="13">
                  <c:v>2998</c:v>
                </c:pt>
                <c:pt idx="14">
                  <c:v>2998</c:v>
                </c:pt>
                <c:pt idx="15">
                  <c:v>2998</c:v>
                </c:pt>
                <c:pt idx="16">
                  <c:v>2999</c:v>
                </c:pt>
                <c:pt idx="17">
                  <c:v>3005</c:v>
                </c:pt>
                <c:pt idx="18">
                  <c:v>3004</c:v>
                </c:pt>
                <c:pt idx="19">
                  <c:v>3004</c:v>
                </c:pt>
                <c:pt idx="20">
                  <c:v>3005</c:v>
                </c:pt>
                <c:pt idx="21">
                  <c:v>3008</c:v>
                </c:pt>
                <c:pt idx="22">
                  <c:v>3006</c:v>
                </c:pt>
                <c:pt idx="23">
                  <c:v>3006</c:v>
                </c:pt>
                <c:pt idx="24">
                  <c:v>3008</c:v>
                </c:pt>
                <c:pt idx="25">
                  <c:v>3008</c:v>
                </c:pt>
                <c:pt idx="26">
                  <c:v>3016</c:v>
                </c:pt>
                <c:pt idx="27">
                  <c:v>3039</c:v>
                </c:pt>
                <c:pt idx="28">
                  <c:v>3094</c:v>
                </c:pt>
                <c:pt idx="29">
                  <c:v>3114</c:v>
                </c:pt>
                <c:pt idx="30">
                  <c:v>3136</c:v>
                </c:pt>
                <c:pt idx="31">
                  <c:v>3150</c:v>
                </c:pt>
                <c:pt idx="32">
                  <c:v>3163</c:v>
                </c:pt>
                <c:pt idx="33">
                  <c:v>3182</c:v>
                </c:pt>
                <c:pt idx="34">
                  <c:v>3216</c:v>
                </c:pt>
                <c:pt idx="35">
                  <c:v>3246</c:v>
                </c:pt>
                <c:pt idx="36">
                  <c:v>3264</c:v>
                </c:pt>
                <c:pt idx="37">
                  <c:v>3268</c:v>
                </c:pt>
                <c:pt idx="38">
                  <c:v>3268</c:v>
                </c:pt>
                <c:pt idx="39">
                  <c:v>3281</c:v>
                </c:pt>
                <c:pt idx="40">
                  <c:v>3278</c:v>
                </c:pt>
                <c:pt idx="41">
                  <c:v>3276</c:v>
                </c:pt>
                <c:pt idx="42">
                  <c:v>3277</c:v>
                </c:pt>
                <c:pt idx="43">
                  <c:v>3281</c:v>
                </c:pt>
                <c:pt idx="44">
                  <c:v>3282</c:v>
                </c:pt>
                <c:pt idx="45">
                  <c:v>3285</c:v>
                </c:pt>
                <c:pt idx="46">
                  <c:v>3286</c:v>
                </c:pt>
                <c:pt idx="47">
                  <c:v>3285</c:v>
                </c:pt>
                <c:pt idx="48">
                  <c:v>3286</c:v>
                </c:pt>
                <c:pt idx="49">
                  <c:v>3288</c:v>
                </c:pt>
                <c:pt idx="50">
                  <c:v>3288</c:v>
                </c:pt>
                <c:pt idx="51">
                  <c:v>3292</c:v>
                </c:pt>
                <c:pt idx="52">
                  <c:v>3293</c:v>
                </c:pt>
                <c:pt idx="53">
                  <c:v>3299</c:v>
                </c:pt>
                <c:pt idx="54">
                  <c:v>3313</c:v>
                </c:pt>
                <c:pt idx="55">
                  <c:v>3406</c:v>
                </c:pt>
                <c:pt idx="56">
                  <c:v>3491</c:v>
                </c:pt>
                <c:pt idx="57">
                  <c:v>3538</c:v>
                </c:pt>
                <c:pt idx="58">
                  <c:v>3597</c:v>
                </c:pt>
                <c:pt idx="59">
                  <c:v>3611</c:v>
                </c:pt>
                <c:pt idx="60">
                  <c:v>3651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4A-4B72-8658-A89C4DD961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4A-4B72-8658-A89C4DD961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B4A-4B72-8658-A89C4DD961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B4A-4B72-8658-A89C4DD961C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B4A-4B72-8658-A89C4DD961C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B4A-4B72-8658-A89C4DD961C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B4A-4B72-8658-A89C4DD961C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B4A-4B72-8658-A89C4DD961C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B4A-4B72-8658-A89C4DD961C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B4A-4B72-8658-A89C4DD961C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B4A-4B72-8658-A89C4DD961C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B4A-4B72-8658-A89C4DD961C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B4A-4B72-8658-A89C4DD96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570904"/>
        <c:axId val="408567624"/>
      </c:lineChart>
      <c:dateAx>
        <c:axId val="40857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67624"/>
        <c:crosses val="autoZero"/>
        <c:auto val="1"/>
        <c:lblOffset val="100"/>
        <c:baseTimeUnit val="days"/>
      </c:dateAx>
      <c:valAx>
        <c:axId val="40856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7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0.14134941575575</c:v>
                </c:pt>
                <c:pt idx="2">
                  <c:v>7.5357950263752999E-2</c:v>
                </c:pt>
                <c:pt idx="3">
                  <c:v>0.18827073331451</c:v>
                </c:pt>
                <c:pt idx="4">
                  <c:v>0</c:v>
                </c:pt>
                <c:pt idx="5">
                  <c:v>7.5650118203309996E-2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0.13178951332014999</c:v>
                </c:pt>
                <c:pt idx="16">
                  <c:v>0.1223068962273</c:v>
                </c:pt>
                <c:pt idx="17">
                  <c:v>0</c:v>
                </c:pt>
                <c:pt idx="18">
                  <c:v>9.3984962406015005E-2</c:v>
                </c:pt>
                <c:pt idx="19">
                  <c:v>5.6375082213661998E-2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4.6877929870617001E-2</c:v>
                </c:pt>
                <c:pt idx="25">
                  <c:v>0.15931028019867</c:v>
                </c:pt>
                <c:pt idx="26">
                  <c:v>9.3650496347630993E-2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6.5402223675604998E-2</c:v>
                </c:pt>
                <c:pt idx="32">
                  <c:v>5.6032872618603E-2</c:v>
                </c:pt>
                <c:pt idx="33">
                  <c:v>7.4689571468584001E-2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8.3939563514269996E-2</c:v>
                </c:pt>
                <c:pt idx="38">
                  <c:v>8.3916083916084003E-2</c:v>
                </c:pt>
                <c:pt idx="39">
                  <c:v>0</c:v>
                </c:pt>
                <c:pt idx="40">
                  <c:v>1.8615040953089999E-2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8.3635349874547002E-2</c:v>
                </c:pt>
                <c:pt idx="45">
                  <c:v>0</c:v>
                </c:pt>
                <c:pt idx="46">
                  <c:v>8.3549944300036996E-2</c:v>
                </c:pt>
                <c:pt idx="47">
                  <c:v>0.17636684303351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0.11129660545353</c:v>
                </c:pt>
                <c:pt idx="52">
                  <c:v>6.4916998979876003E-2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3.6937852063902002E-2</c:v>
                </c:pt>
                <c:pt idx="60">
                  <c:v>6.4593522192488997E-2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8-4955-8B7D-969961EFD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0.41067761806982001</c:v>
                </c:pt>
                <c:pt idx="1">
                  <c:v>4.2253521126760996</c:v>
                </c:pt>
                <c:pt idx="2">
                  <c:v>2.2000000000000002</c:v>
                </c:pt>
                <c:pt idx="3">
                  <c:v>3.8537549407115002</c:v>
                </c:pt>
                <c:pt idx="4">
                  <c:v>0.97847358121330996</c:v>
                </c:pt>
                <c:pt idx="5">
                  <c:v>0.19493177387914001</c:v>
                </c:pt>
                <c:pt idx="6">
                  <c:v>0.58252427184466005</c:v>
                </c:pt>
                <c:pt idx="7">
                  <c:v>0.77369439071567003</c:v>
                </c:pt>
                <c:pt idx="8">
                  <c:v>0.96711798839457996</c:v>
                </c:pt>
                <c:pt idx="9">
                  <c:v>0</c:v>
                </c:pt>
                <c:pt idx="10">
                  <c:v>2.321083172147</c:v>
                </c:pt>
                <c:pt idx="11">
                  <c:v>0</c:v>
                </c:pt>
                <c:pt idx="12">
                  <c:v>0.19305019305019</c:v>
                </c:pt>
                <c:pt idx="13">
                  <c:v>0.57915057915057999</c:v>
                </c:pt>
                <c:pt idx="14">
                  <c:v>0.96153846153846001</c:v>
                </c:pt>
                <c:pt idx="15">
                  <c:v>4.2065009560229001</c:v>
                </c:pt>
                <c:pt idx="16">
                  <c:v>0.25252525252524999</c:v>
                </c:pt>
                <c:pt idx="17">
                  <c:v>0.54409005628518003</c:v>
                </c:pt>
                <c:pt idx="18">
                  <c:v>0</c:v>
                </c:pt>
                <c:pt idx="19">
                  <c:v>0.18621973929235999</c:v>
                </c:pt>
                <c:pt idx="20">
                  <c:v>1.4953271028037001</c:v>
                </c:pt>
                <c:pt idx="21">
                  <c:v>0.37453183520598998</c:v>
                </c:pt>
                <c:pt idx="22">
                  <c:v>0.74906367041198996</c:v>
                </c:pt>
                <c:pt idx="23">
                  <c:v>0.93632958801498001</c:v>
                </c:pt>
                <c:pt idx="24">
                  <c:v>0</c:v>
                </c:pt>
                <c:pt idx="25">
                  <c:v>0.18691588785047</c:v>
                </c:pt>
                <c:pt idx="26">
                  <c:v>0</c:v>
                </c:pt>
                <c:pt idx="27">
                  <c:v>0.93457943925233999</c:v>
                </c:pt>
                <c:pt idx="28">
                  <c:v>0.18656716417909999</c:v>
                </c:pt>
                <c:pt idx="29">
                  <c:v>0.55762081784386996</c:v>
                </c:pt>
                <c:pt idx="30">
                  <c:v>0.74211502782931005</c:v>
                </c:pt>
                <c:pt idx="31">
                  <c:v>1.4842300556585999</c:v>
                </c:pt>
                <c:pt idx="32">
                  <c:v>0.74074074074074003</c:v>
                </c:pt>
                <c:pt idx="33">
                  <c:v>0.74074074074074003</c:v>
                </c:pt>
                <c:pt idx="34">
                  <c:v>0.36900369003689998</c:v>
                </c:pt>
                <c:pt idx="35">
                  <c:v>0.55248618784530001</c:v>
                </c:pt>
                <c:pt idx="36">
                  <c:v>0.18416206261509999</c:v>
                </c:pt>
                <c:pt idx="37">
                  <c:v>0.55248618784530001</c:v>
                </c:pt>
                <c:pt idx="38">
                  <c:v>0.55452865064695001</c:v>
                </c:pt>
                <c:pt idx="39">
                  <c:v>0.18518518518519</c:v>
                </c:pt>
                <c:pt idx="40">
                  <c:v>1.4814814814815001</c:v>
                </c:pt>
                <c:pt idx="41">
                  <c:v>0.18518518518519</c:v>
                </c:pt>
                <c:pt idx="42">
                  <c:v>0.37037037037037002</c:v>
                </c:pt>
                <c:pt idx="43">
                  <c:v>9.2421441774492005E-2</c:v>
                </c:pt>
                <c:pt idx="44">
                  <c:v>0.36900369003689998</c:v>
                </c:pt>
                <c:pt idx="45">
                  <c:v>0</c:v>
                </c:pt>
                <c:pt idx="46">
                  <c:v>0</c:v>
                </c:pt>
                <c:pt idx="47">
                  <c:v>1.4625228519196001</c:v>
                </c:pt>
                <c:pt idx="48">
                  <c:v>0.54744525547445</c:v>
                </c:pt>
                <c:pt idx="49">
                  <c:v>0</c:v>
                </c:pt>
                <c:pt idx="50">
                  <c:v>0.42579075425791002</c:v>
                </c:pt>
                <c:pt idx="51">
                  <c:v>0.18248175182481999</c:v>
                </c:pt>
                <c:pt idx="52">
                  <c:v>0</c:v>
                </c:pt>
                <c:pt idx="53">
                  <c:v>0.54644808743169004</c:v>
                </c:pt>
                <c:pt idx="54">
                  <c:v>1.1775362318841001</c:v>
                </c:pt>
                <c:pt idx="55">
                  <c:v>0.72332730560578995</c:v>
                </c:pt>
                <c:pt idx="56">
                  <c:v>0.18050541516245</c:v>
                </c:pt>
                <c:pt idx="57">
                  <c:v>0.36036036036036001</c:v>
                </c:pt>
                <c:pt idx="58">
                  <c:v>0.30030030030030003</c:v>
                </c:pt>
                <c:pt idx="59">
                  <c:v>0.35971223021582999</c:v>
                </c:pt>
                <c:pt idx="60">
                  <c:v>0.71813285457810005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88-4955-8B7D-969961EFD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0.42492917847026002</c:v>
                </c:pt>
                <c:pt idx="2">
                  <c:v>0.14144271570014</c:v>
                </c:pt>
                <c:pt idx="3">
                  <c:v>0.28208744710860001</c:v>
                </c:pt>
                <c:pt idx="4">
                  <c:v>0</c:v>
                </c:pt>
                <c:pt idx="5">
                  <c:v>0.14025245441795001</c:v>
                </c:pt>
                <c:pt idx="6">
                  <c:v>0.55944055944056004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0.418410041841</c:v>
                </c:pt>
                <c:pt idx="11">
                  <c:v>0.20862308762170001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0.13755158184319</c:v>
                </c:pt>
                <c:pt idx="16">
                  <c:v>0</c:v>
                </c:pt>
                <c:pt idx="17">
                  <c:v>0.13812154696133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0.62240663900415005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1.24826629681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0.55172413793103003</c:v>
                </c:pt>
                <c:pt idx="52">
                  <c:v>0.52197802197802001</c:v>
                </c:pt>
                <c:pt idx="53">
                  <c:v>0.48010973936899998</c:v>
                </c:pt>
                <c:pt idx="54">
                  <c:v>0.68399452804378003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0.13550135501355001</c:v>
                </c:pt>
                <c:pt idx="60">
                  <c:v>0.13513513513514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88-4955-8B7D-969961EFDB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0.42643923240937998</c:v>
                </c:pt>
                <c:pt idx="2">
                  <c:v>0.42643923240937998</c:v>
                </c:pt>
                <c:pt idx="3">
                  <c:v>0.31948881789137001</c:v>
                </c:pt>
                <c:pt idx="4">
                  <c:v>0</c:v>
                </c:pt>
                <c:pt idx="5">
                  <c:v>0.31813361611877</c:v>
                </c:pt>
                <c:pt idx="6">
                  <c:v>0</c:v>
                </c:pt>
                <c:pt idx="7">
                  <c:v>0</c:v>
                </c:pt>
                <c:pt idx="8">
                  <c:v>0.52854122621564004</c:v>
                </c:pt>
                <c:pt idx="9">
                  <c:v>0</c:v>
                </c:pt>
                <c:pt idx="10">
                  <c:v>0.63357972544879004</c:v>
                </c:pt>
                <c:pt idx="11">
                  <c:v>0</c:v>
                </c:pt>
                <c:pt idx="12">
                  <c:v>0.73684210526315996</c:v>
                </c:pt>
                <c:pt idx="13">
                  <c:v>0</c:v>
                </c:pt>
                <c:pt idx="14">
                  <c:v>0</c:v>
                </c:pt>
                <c:pt idx="15">
                  <c:v>0.20942408376963001</c:v>
                </c:pt>
                <c:pt idx="16">
                  <c:v>0</c:v>
                </c:pt>
                <c:pt idx="17">
                  <c:v>0.3125</c:v>
                </c:pt>
                <c:pt idx="18">
                  <c:v>0.52029136316336999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0.62240663900415005</c:v>
                </c:pt>
                <c:pt idx="23">
                  <c:v>0</c:v>
                </c:pt>
                <c:pt idx="24">
                  <c:v>0.41322314049587</c:v>
                </c:pt>
                <c:pt idx="25">
                  <c:v>0.30927835051545999</c:v>
                </c:pt>
                <c:pt idx="26">
                  <c:v>0.61791967044284002</c:v>
                </c:pt>
                <c:pt idx="27">
                  <c:v>0</c:v>
                </c:pt>
                <c:pt idx="28">
                  <c:v>0</c:v>
                </c:pt>
                <c:pt idx="29">
                  <c:v>0.76844262295082</c:v>
                </c:pt>
                <c:pt idx="30">
                  <c:v>0.20470829068577001</c:v>
                </c:pt>
                <c:pt idx="31">
                  <c:v>0.56008146639511003</c:v>
                </c:pt>
                <c:pt idx="32">
                  <c:v>0.80971659919028005</c:v>
                </c:pt>
                <c:pt idx="33">
                  <c:v>0</c:v>
                </c:pt>
                <c:pt idx="34">
                  <c:v>0</c:v>
                </c:pt>
                <c:pt idx="35">
                  <c:v>1.0050251256281</c:v>
                </c:pt>
                <c:pt idx="36">
                  <c:v>0.46760187040748002</c:v>
                </c:pt>
                <c:pt idx="37">
                  <c:v>0.45045045045045001</c:v>
                </c:pt>
                <c:pt idx="38">
                  <c:v>1.1000000000000001</c:v>
                </c:pt>
                <c:pt idx="39">
                  <c:v>0.7</c:v>
                </c:pt>
                <c:pt idx="40">
                  <c:v>1.4985014985014999</c:v>
                </c:pt>
                <c:pt idx="41">
                  <c:v>0</c:v>
                </c:pt>
                <c:pt idx="42">
                  <c:v>0</c:v>
                </c:pt>
                <c:pt idx="43">
                  <c:v>0.49850448654037999</c:v>
                </c:pt>
                <c:pt idx="44">
                  <c:v>0.59523809523810001</c:v>
                </c:pt>
                <c:pt idx="45">
                  <c:v>0.49358341559724001</c:v>
                </c:pt>
                <c:pt idx="46">
                  <c:v>0</c:v>
                </c:pt>
                <c:pt idx="47">
                  <c:v>1.4763779527559</c:v>
                </c:pt>
                <c:pt idx="48">
                  <c:v>0</c:v>
                </c:pt>
                <c:pt idx="49">
                  <c:v>0</c:v>
                </c:pt>
                <c:pt idx="50">
                  <c:v>0.38910505836575998</c:v>
                </c:pt>
                <c:pt idx="51">
                  <c:v>0.38759689922481</c:v>
                </c:pt>
                <c:pt idx="52">
                  <c:v>0.48355899419728998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0.47846889952152999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88-4955-8B7D-969961EFDB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0.46635576282477997</c:v>
                </c:pt>
                <c:pt idx="1">
                  <c:v>0.53297801465689998</c:v>
                </c:pt>
                <c:pt idx="2">
                  <c:v>0</c:v>
                </c:pt>
                <c:pt idx="3">
                  <c:v>0.30605455755156002</c:v>
                </c:pt>
                <c:pt idx="4">
                  <c:v>0.16677785190127001</c:v>
                </c:pt>
                <c:pt idx="5">
                  <c:v>0.28428093645484998</c:v>
                </c:pt>
                <c:pt idx="6">
                  <c:v>0</c:v>
                </c:pt>
                <c:pt idx="7">
                  <c:v>0</c:v>
                </c:pt>
                <c:pt idx="8">
                  <c:v>0.38448679371448002</c:v>
                </c:pt>
                <c:pt idx="9">
                  <c:v>0.26746907388833002</c:v>
                </c:pt>
                <c:pt idx="10">
                  <c:v>0.51804812834225</c:v>
                </c:pt>
                <c:pt idx="11">
                  <c:v>0</c:v>
                </c:pt>
                <c:pt idx="12">
                  <c:v>0.26693360026693003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0.51701134089392997</c:v>
                </c:pt>
                <c:pt idx="17">
                  <c:v>0.18321119253831</c:v>
                </c:pt>
                <c:pt idx="18">
                  <c:v>0</c:v>
                </c:pt>
                <c:pt idx="19">
                  <c:v>0.26631158455393</c:v>
                </c:pt>
                <c:pt idx="20">
                  <c:v>8.3222370173102994E-2</c:v>
                </c:pt>
                <c:pt idx="21">
                  <c:v>0</c:v>
                </c:pt>
                <c:pt idx="22">
                  <c:v>0.29930162953109002</c:v>
                </c:pt>
                <c:pt idx="23">
                  <c:v>0.29940119760479</c:v>
                </c:pt>
                <c:pt idx="24">
                  <c:v>0.14632524110409001</c:v>
                </c:pt>
                <c:pt idx="25">
                  <c:v>0</c:v>
                </c:pt>
                <c:pt idx="26">
                  <c:v>1.1952191235059999</c:v>
                </c:pt>
                <c:pt idx="27">
                  <c:v>0.29732408325074</c:v>
                </c:pt>
                <c:pt idx="28">
                  <c:v>0</c:v>
                </c:pt>
                <c:pt idx="29">
                  <c:v>0.45103092783505</c:v>
                </c:pt>
                <c:pt idx="30">
                  <c:v>0</c:v>
                </c:pt>
                <c:pt idx="31">
                  <c:v>24.419344575246999</c:v>
                </c:pt>
                <c:pt idx="32">
                  <c:v>72.132446134347006</c:v>
                </c:pt>
                <c:pt idx="33">
                  <c:v>0.25220680958385999</c:v>
                </c:pt>
                <c:pt idx="34">
                  <c:v>0.46889653016568</c:v>
                </c:pt>
                <c:pt idx="35">
                  <c:v>0</c:v>
                </c:pt>
                <c:pt idx="36">
                  <c:v>7.2503840245775999</c:v>
                </c:pt>
                <c:pt idx="37">
                  <c:v>19.075321494181999</c:v>
                </c:pt>
                <c:pt idx="38">
                  <c:v>0</c:v>
                </c:pt>
                <c:pt idx="39">
                  <c:v>0</c:v>
                </c:pt>
                <c:pt idx="40">
                  <c:v>0.39646233607807002</c:v>
                </c:pt>
                <c:pt idx="41">
                  <c:v>0.12206286237411999</c:v>
                </c:pt>
                <c:pt idx="42">
                  <c:v>0.33577533577534002</c:v>
                </c:pt>
                <c:pt idx="43">
                  <c:v>0.33546813052759999</c:v>
                </c:pt>
                <c:pt idx="44">
                  <c:v>0.29462562226963002</c:v>
                </c:pt>
                <c:pt idx="45">
                  <c:v>0</c:v>
                </c:pt>
                <c:pt idx="46">
                  <c:v>0.27397260273973001</c:v>
                </c:pt>
                <c:pt idx="47">
                  <c:v>1.1719939117199001</c:v>
                </c:pt>
                <c:pt idx="48">
                  <c:v>0</c:v>
                </c:pt>
                <c:pt idx="49">
                  <c:v>0</c:v>
                </c:pt>
                <c:pt idx="50">
                  <c:v>0.54744525547445</c:v>
                </c:pt>
                <c:pt idx="51">
                  <c:v>0.97264437689969996</c:v>
                </c:pt>
                <c:pt idx="52">
                  <c:v>0.22782503037667001</c:v>
                </c:pt>
                <c:pt idx="53">
                  <c:v>0.23513349514563001</c:v>
                </c:pt>
                <c:pt idx="54">
                  <c:v>0.23442226255293</c:v>
                </c:pt>
                <c:pt idx="55">
                  <c:v>8.9312295325989999E-2</c:v>
                </c:pt>
                <c:pt idx="56">
                  <c:v>0</c:v>
                </c:pt>
                <c:pt idx="57">
                  <c:v>0.36994877632327999</c:v>
                </c:pt>
                <c:pt idx="58">
                  <c:v>0</c:v>
                </c:pt>
                <c:pt idx="59">
                  <c:v>0</c:v>
                </c:pt>
                <c:pt idx="60">
                  <c:v>0.27540622418067001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88-4955-8B7D-969961EFDB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88-4955-8B7D-969961EFDB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88-4955-8B7D-969961EFDBF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988-4955-8B7D-969961EFDBF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988-4955-8B7D-969961EFDBF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988-4955-8B7D-969961EFDBF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988-4955-8B7D-969961EFDBF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988-4955-8B7D-969961EFDBF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988-4955-8B7D-969961EFDBF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988-4955-8B7D-969961EFDBF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988-4955-8B7D-969961EFDBF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988-4955-8B7D-969961EFDBF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988-4955-8B7D-969961EFD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878272"/>
        <c:axId val="446886144"/>
      </c:lineChart>
      <c:dateAx>
        <c:axId val="44687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886144"/>
        <c:crosses val="autoZero"/>
        <c:auto val="1"/>
        <c:lblOffset val="100"/>
        <c:baseTimeUnit val="days"/>
      </c:dateAx>
      <c:valAx>
        <c:axId val="44688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87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22.033899999999999</c:v>
                </c:pt>
                <c:pt idx="2">
                  <c:v>0</c:v>
                </c:pt>
                <c:pt idx="3">
                  <c:v>2.9108999999999998</c:v>
                </c:pt>
                <c:pt idx="4">
                  <c:v>20.276499999999999</c:v>
                </c:pt>
                <c:pt idx="5">
                  <c:v>10.7143</c:v>
                </c:pt>
                <c:pt idx="6">
                  <c:v>9.9361999999999995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CE-42CC-9D4D-441D30206E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5.1374000000000004</c:v>
                </c:pt>
                <c:pt idx="1">
                  <c:v>73.728800000000007</c:v>
                </c:pt>
                <c:pt idx="2">
                  <c:v>0</c:v>
                </c:pt>
                <c:pt idx="3">
                  <c:v>26.4482</c:v>
                </c:pt>
                <c:pt idx="4">
                  <c:v>38.709699999999998</c:v>
                </c:pt>
                <c:pt idx="5">
                  <c:v>18.668800000000001</c:v>
                </c:pt>
                <c:pt idx="6">
                  <c:v>75.322599999999994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CE-42CC-9D4D-441D30206E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6.8345000000000002</c:v>
                </c:pt>
                <c:pt idx="1">
                  <c:v>21.186399999999999</c:v>
                </c:pt>
                <c:pt idx="2">
                  <c:v>0</c:v>
                </c:pt>
                <c:pt idx="3">
                  <c:v>13.278</c:v>
                </c:pt>
                <c:pt idx="4">
                  <c:v>4.6082999999999998</c:v>
                </c:pt>
                <c:pt idx="5">
                  <c:v>3.2467999999999999</c:v>
                </c:pt>
                <c:pt idx="6">
                  <c:v>22.244599999999998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CE-42CC-9D4D-441D30206E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9.6753</c:v>
                </c:pt>
                <c:pt idx="1">
                  <c:v>40.677999999999997</c:v>
                </c:pt>
                <c:pt idx="2">
                  <c:v>0</c:v>
                </c:pt>
                <c:pt idx="3">
                  <c:v>18.260899999999999</c:v>
                </c:pt>
                <c:pt idx="4">
                  <c:v>46.082900000000002</c:v>
                </c:pt>
                <c:pt idx="5">
                  <c:v>6.0065</c:v>
                </c:pt>
                <c:pt idx="6">
                  <c:v>55.289700000000003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CE-42CC-9D4D-441D30206E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33.674599999999998</c:v>
                </c:pt>
                <c:pt idx="1">
                  <c:v>66.101699999999994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CE-42CC-9D4D-441D30206E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4.2373000000000003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0.1623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CE-42CC-9D4D-441D30206ED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CE-42CC-9D4D-441D30206ED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CE-42CC-9D4D-441D30206ED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2.5424000000000002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0.64939999999999998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CE-42CC-9D4D-441D30206ED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0</c:v>
                </c:pt>
                <c:pt idx="1">
                  <c:v>25.4237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13.6364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CE-42CC-9D4D-441D30206ED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0</c:v>
                </c:pt>
                <c:pt idx="1">
                  <c:v>17.796600000000002</c:v>
                </c:pt>
                <c:pt idx="2">
                  <c:v>0</c:v>
                </c:pt>
                <c:pt idx="3">
                  <c:v>0</c:v>
                </c:pt>
                <c:pt idx="4">
                  <c:v>3.6865999999999999</c:v>
                </c:pt>
                <c:pt idx="5">
                  <c:v>41.233800000000002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FCE-42CC-9D4D-441D30206ED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</c:v>
                </c:pt>
                <c:pt idx="1">
                  <c:v>14.4068</c:v>
                </c:pt>
                <c:pt idx="2">
                  <c:v>0</c:v>
                </c:pt>
                <c:pt idx="3">
                  <c:v>0</c:v>
                </c:pt>
                <c:pt idx="4">
                  <c:v>0.46079999999999999</c:v>
                </c:pt>
                <c:pt idx="5">
                  <c:v>5.8441999999999998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FCE-42CC-9D4D-441D30206ED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FCE-42CC-9D4D-441D30206ED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3.6865999999999999</c:v>
                </c:pt>
                <c:pt idx="5">
                  <c:v>75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FCE-42CC-9D4D-441D30206ED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0</c:v>
                </c:pt>
                <c:pt idx="1">
                  <c:v>22.881399999999999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3.5714000000000001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FCE-42CC-9D4D-441D30206ED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0</c:v>
                </c:pt>
                <c:pt idx="1">
                  <c:v>45.762700000000002</c:v>
                </c:pt>
                <c:pt idx="2">
                  <c:v>0</c:v>
                </c:pt>
                <c:pt idx="3">
                  <c:v>0</c:v>
                </c:pt>
                <c:pt idx="4">
                  <c:v>2.3041</c:v>
                </c:pt>
                <c:pt idx="5">
                  <c:v>6.3311999999999999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FCE-42CC-9D4D-441D30206ED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27.118600000000001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0.32469999999999999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FCE-42CC-9D4D-441D30206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0169976"/>
        <c:axId val="440170960"/>
      </c:radarChart>
      <c:catAx>
        <c:axId val="44016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70960"/>
        <c:crosses val="autoZero"/>
        <c:auto val="1"/>
        <c:lblAlgn val="ctr"/>
        <c:lblOffset val="100"/>
        <c:noMultiLvlLbl val="0"/>
      </c:catAx>
      <c:valAx>
        <c:axId val="44017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6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-1.8843037497645002E-2</c:v>
                </c:pt>
                <c:pt idx="1">
                  <c:v>0</c:v>
                </c:pt>
                <c:pt idx="2">
                  <c:v>8.4809649453449001E-2</c:v>
                </c:pt>
                <c:pt idx="3">
                  <c:v>4.7076546464550999E-2</c:v>
                </c:pt>
                <c:pt idx="4">
                  <c:v>-0.5175983436853</c:v>
                </c:pt>
                <c:pt idx="5">
                  <c:v>8.5138586699461005E-2</c:v>
                </c:pt>
                <c:pt idx="6">
                  <c:v>3.7807183364839E-2</c:v>
                </c:pt>
                <c:pt idx="7">
                  <c:v>0</c:v>
                </c:pt>
                <c:pt idx="8">
                  <c:v>6.6137566137565995E-2</c:v>
                </c:pt>
                <c:pt idx="9">
                  <c:v>6.6093853271646005E-2</c:v>
                </c:pt>
                <c:pt idx="10">
                  <c:v>8.4921683336478995E-2</c:v>
                </c:pt>
                <c:pt idx="11">
                  <c:v>0.11313283680588</c:v>
                </c:pt>
                <c:pt idx="12">
                  <c:v>1.8834165175629001E-2</c:v>
                </c:pt>
                <c:pt idx="13">
                  <c:v>0</c:v>
                </c:pt>
                <c:pt idx="14">
                  <c:v>2.8245927878731002E-2</c:v>
                </c:pt>
                <c:pt idx="15">
                  <c:v>-1.8825301204819001E-2</c:v>
                </c:pt>
                <c:pt idx="16">
                  <c:v>0.13180192054227</c:v>
                </c:pt>
                <c:pt idx="17">
                  <c:v>1.8804061677322001E-2</c:v>
                </c:pt>
                <c:pt idx="18">
                  <c:v>3.7601052829479002E-2</c:v>
                </c:pt>
                <c:pt idx="19">
                  <c:v>2.8190189813944999E-2</c:v>
                </c:pt>
                <c:pt idx="20">
                  <c:v>5.6364490371066001E-2</c:v>
                </c:pt>
                <c:pt idx="21">
                  <c:v>1.8777579569993E-2</c:v>
                </c:pt>
                <c:pt idx="22">
                  <c:v>2.8161081385524998E-2</c:v>
                </c:pt>
                <c:pt idx="23">
                  <c:v>7.5075075075075007E-2</c:v>
                </c:pt>
                <c:pt idx="24">
                  <c:v>4.6886721680419997E-2</c:v>
                </c:pt>
                <c:pt idx="25">
                  <c:v>4.6864748336300999E-2</c:v>
                </c:pt>
                <c:pt idx="26">
                  <c:v>8.4317032040472001E-2</c:v>
                </c:pt>
                <c:pt idx="27">
                  <c:v>9.3606664794533001E-3</c:v>
                </c:pt>
                <c:pt idx="28">
                  <c:v>2.8079371022089E-2</c:v>
                </c:pt>
                <c:pt idx="29">
                  <c:v>5.6142977449236998E-2</c:v>
                </c:pt>
                <c:pt idx="30">
                  <c:v>5.6111474796595999E-2</c:v>
                </c:pt>
                <c:pt idx="31">
                  <c:v>7.4773343303112E-2</c:v>
                </c:pt>
                <c:pt idx="32">
                  <c:v>2.8019052956009999E-2</c:v>
                </c:pt>
                <c:pt idx="33">
                  <c:v>2.8011204481792999E-2</c:v>
                </c:pt>
                <c:pt idx="34">
                  <c:v>3.7337813870998E-2</c:v>
                </c:pt>
                <c:pt idx="35">
                  <c:v>5.5985816926379002E-2</c:v>
                </c:pt>
                <c:pt idx="36">
                  <c:v>-9.3257483913084006E-3</c:v>
                </c:pt>
                <c:pt idx="37">
                  <c:v>9.3266181682522004E-3</c:v>
                </c:pt>
                <c:pt idx="38">
                  <c:v>4.6628741956542E-2</c:v>
                </c:pt>
                <c:pt idx="39">
                  <c:v>0.11185682326622</c:v>
                </c:pt>
                <c:pt idx="40">
                  <c:v>7.4487895716946001E-2</c:v>
                </c:pt>
                <c:pt idx="41">
                  <c:v>4.652028284332E-2</c:v>
                </c:pt>
                <c:pt idx="42">
                  <c:v>1.8599460615642001E-2</c:v>
                </c:pt>
                <c:pt idx="43">
                  <c:v>3.7192003719199999E-2</c:v>
                </c:pt>
                <c:pt idx="44">
                  <c:v>3.7178176410447003E-2</c:v>
                </c:pt>
                <c:pt idx="45">
                  <c:v>8.3619808603549006E-2</c:v>
                </c:pt>
                <c:pt idx="46">
                  <c:v>0</c:v>
                </c:pt>
                <c:pt idx="47">
                  <c:v>2.7849981433346001E-2</c:v>
                </c:pt>
                <c:pt idx="48">
                  <c:v>2.7842227378190001E-2</c:v>
                </c:pt>
                <c:pt idx="49">
                  <c:v>4.6390796066060003E-2</c:v>
                </c:pt>
                <c:pt idx="50">
                  <c:v>9.2738569971251E-3</c:v>
                </c:pt>
                <c:pt idx="51">
                  <c:v>-3.7091988130564003E-2</c:v>
                </c:pt>
                <c:pt idx="52">
                  <c:v>5.5658627087199E-2</c:v>
                </c:pt>
                <c:pt idx="53">
                  <c:v>5.5627665492305002E-2</c:v>
                </c:pt>
                <c:pt idx="54">
                  <c:v>0.15752409191993999</c:v>
                </c:pt>
                <c:pt idx="55">
                  <c:v>1.8503099269128E-2</c:v>
                </c:pt>
                <c:pt idx="56">
                  <c:v>7.3998705022661995E-2</c:v>
                </c:pt>
                <c:pt idx="57">
                  <c:v>3.6971993714761002E-2</c:v>
                </c:pt>
                <c:pt idx="58">
                  <c:v>2.7718747112631E-2</c:v>
                </c:pt>
                <c:pt idx="59">
                  <c:v>5.5422131904674002E-2</c:v>
                </c:pt>
                <c:pt idx="60">
                  <c:v>9.2319054652879998E-2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4-4934-85ED-9A8C55D33C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3.5490605427975002</c:v>
                </c:pt>
                <c:pt idx="1">
                  <c:v>0.60483870967742004</c:v>
                </c:pt>
                <c:pt idx="2">
                  <c:v>0.60120240480961995</c:v>
                </c:pt>
                <c:pt idx="3">
                  <c:v>1.593625498008</c:v>
                </c:pt>
                <c:pt idx="4">
                  <c:v>0.58823529411764996</c:v>
                </c:pt>
                <c:pt idx="5">
                  <c:v>0.19493177387914001</c:v>
                </c:pt>
                <c:pt idx="6">
                  <c:v>0.58365758754863994</c:v>
                </c:pt>
                <c:pt idx="7">
                  <c:v>0</c:v>
                </c:pt>
                <c:pt idx="8">
                  <c:v>0.19342359767892001</c:v>
                </c:pt>
                <c:pt idx="9">
                  <c:v>-0.19305019305019</c:v>
                </c:pt>
                <c:pt idx="10">
                  <c:v>0</c:v>
                </c:pt>
                <c:pt idx="11">
                  <c:v>0.38684719535783002</c:v>
                </c:pt>
                <c:pt idx="12">
                  <c:v>-0.19267822736031001</c:v>
                </c:pt>
                <c:pt idx="13">
                  <c:v>0.19305019305019</c:v>
                </c:pt>
                <c:pt idx="14">
                  <c:v>0.38535645472062002</c:v>
                </c:pt>
                <c:pt idx="15">
                  <c:v>0.95969289827255</c:v>
                </c:pt>
                <c:pt idx="16">
                  <c:v>0.76045627376425995</c:v>
                </c:pt>
                <c:pt idx="17">
                  <c:v>1.3207547169811</c:v>
                </c:pt>
                <c:pt idx="18">
                  <c:v>0</c:v>
                </c:pt>
                <c:pt idx="19">
                  <c:v>0</c:v>
                </c:pt>
                <c:pt idx="20">
                  <c:v>-0.55865921787709005</c:v>
                </c:pt>
                <c:pt idx="21">
                  <c:v>0.18726591760299999</c:v>
                </c:pt>
                <c:pt idx="22">
                  <c:v>-0.18691588785047</c:v>
                </c:pt>
                <c:pt idx="23">
                  <c:v>0.18726591760299999</c:v>
                </c:pt>
                <c:pt idx="24">
                  <c:v>0</c:v>
                </c:pt>
                <c:pt idx="25">
                  <c:v>0</c:v>
                </c:pt>
                <c:pt idx="26">
                  <c:v>-0.18691588785047</c:v>
                </c:pt>
                <c:pt idx="27">
                  <c:v>0.37453183520598998</c:v>
                </c:pt>
                <c:pt idx="28">
                  <c:v>0</c:v>
                </c:pt>
                <c:pt idx="29">
                  <c:v>0.74626865671641995</c:v>
                </c:pt>
                <c:pt idx="30">
                  <c:v>-0.18518518518519</c:v>
                </c:pt>
                <c:pt idx="31">
                  <c:v>0.18552875695733001</c:v>
                </c:pt>
                <c:pt idx="32">
                  <c:v>0</c:v>
                </c:pt>
                <c:pt idx="33">
                  <c:v>0.18518518518519</c:v>
                </c:pt>
                <c:pt idx="34">
                  <c:v>0.36968576709797002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-0.55248618784530001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0.18518518518519</c:v>
                </c:pt>
                <c:pt idx="43">
                  <c:v>0</c:v>
                </c:pt>
                <c:pt idx="44">
                  <c:v>0.36968576709797002</c:v>
                </c:pt>
                <c:pt idx="45">
                  <c:v>0.36832412523019997</c:v>
                </c:pt>
                <c:pt idx="46">
                  <c:v>0.36697247706421998</c:v>
                </c:pt>
                <c:pt idx="47">
                  <c:v>0.18281535648995001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0.54744525547445</c:v>
                </c:pt>
                <c:pt idx="54">
                  <c:v>0.36297640653357999</c:v>
                </c:pt>
                <c:pt idx="55">
                  <c:v>0.18083182640145001</c:v>
                </c:pt>
                <c:pt idx="56">
                  <c:v>0.18050541516245</c:v>
                </c:pt>
                <c:pt idx="57">
                  <c:v>0</c:v>
                </c:pt>
                <c:pt idx="58">
                  <c:v>0.18018018018018001</c:v>
                </c:pt>
                <c:pt idx="59">
                  <c:v>0.17985611510791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64-4934-85ED-9A8C55D33C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-0.14144271570014</c:v>
                </c:pt>
                <c:pt idx="2">
                  <c:v>0.28328611898016998</c:v>
                </c:pt>
                <c:pt idx="3">
                  <c:v>0.42372881355932002</c:v>
                </c:pt>
                <c:pt idx="4">
                  <c:v>-0.14064697609001001</c:v>
                </c:pt>
                <c:pt idx="5">
                  <c:v>0.98591549295775005</c:v>
                </c:pt>
                <c:pt idx="6">
                  <c:v>-0.55788005578801003</c:v>
                </c:pt>
                <c:pt idx="7">
                  <c:v>0</c:v>
                </c:pt>
                <c:pt idx="8">
                  <c:v>0.70126227208976</c:v>
                </c:pt>
                <c:pt idx="9">
                  <c:v>-0.13927576601670999</c:v>
                </c:pt>
                <c:pt idx="10">
                  <c:v>0</c:v>
                </c:pt>
                <c:pt idx="11">
                  <c:v>0.55788005578801003</c:v>
                </c:pt>
                <c:pt idx="12">
                  <c:v>0</c:v>
                </c:pt>
                <c:pt idx="13">
                  <c:v>0.55478502080444003</c:v>
                </c:pt>
                <c:pt idx="14">
                  <c:v>0.27586206896552001</c:v>
                </c:pt>
                <c:pt idx="15">
                  <c:v>0.13755158184319</c:v>
                </c:pt>
                <c:pt idx="16">
                  <c:v>-0.54945054945055005</c:v>
                </c:pt>
                <c:pt idx="17">
                  <c:v>0</c:v>
                </c:pt>
                <c:pt idx="18">
                  <c:v>0.27624309392265001</c:v>
                </c:pt>
                <c:pt idx="19">
                  <c:v>-0.13774104683196001</c:v>
                </c:pt>
                <c:pt idx="20">
                  <c:v>-0.27586206896552001</c:v>
                </c:pt>
                <c:pt idx="21">
                  <c:v>0.13831258644537001</c:v>
                </c:pt>
                <c:pt idx="22">
                  <c:v>-0.27624309392265001</c:v>
                </c:pt>
                <c:pt idx="23">
                  <c:v>0.27700831024931</c:v>
                </c:pt>
                <c:pt idx="24">
                  <c:v>-0.13812154696133</c:v>
                </c:pt>
                <c:pt idx="25">
                  <c:v>0</c:v>
                </c:pt>
                <c:pt idx="26">
                  <c:v>-0.13831258644537001</c:v>
                </c:pt>
                <c:pt idx="27">
                  <c:v>0.13850415512465</c:v>
                </c:pt>
                <c:pt idx="28">
                  <c:v>-0.13831258644537001</c:v>
                </c:pt>
                <c:pt idx="29">
                  <c:v>0.13850415512465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-0.4149377593361</c:v>
                </c:pt>
                <c:pt idx="34">
                  <c:v>0.27777777777778001</c:v>
                </c:pt>
                <c:pt idx="35">
                  <c:v>0.13850415512465</c:v>
                </c:pt>
                <c:pt idx="36">
                  <c:v>0</c:v>
                </c:pt>
                <c:pt idx="37">
                  <c:v>-0.13831258644537001</c:v>
                </c:pt>
                <c:pt idx="38">
                  <c:v>0</c:v>
                </c:pt>
                <c:pt idx="39">
                  <c:v>-0.13850415512465</c:v>
                </c:pt>
                <c:pt idx="40">
                  <c:v>0.27739251040222002</c:v>
                </c:pt>
                <c:pt idx="41">
                  <c:v>-0.13831258644537001</c:v>
                </c:pt>
                <c:pt idx="42">
                  <c:v>0</c:v>
                </c:pt>
                <c:pt idx="43">
                  <c:v>-0.13850415512465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0.13869625520111001</c:v>
                </c:pt>
                <c:pt idx="48">
                  <c:v>0</c:v>
                </c:pt>
                <c:pt idx="49">
                  <c:v>0</c:v>
                </c:pt>
                <c:pt idx="50">
                  <c:v>0.27700831024931</c:v>
                </c:pt>
                <c:pt idx="51">
                  <c:v>0.41436464088398001</c:v>
                </c:pt>
                <c:pt idx="52">
                  <c:v>0.27510316368637999</c:v>
                </c:pt>
                <c:pt idx="53">
                  <c:v>0.13717421124828999</c:v>
                </c:pt>
                <c:pt idx="54">
                  <c:v>0.41095890410959002</c:v>
                </c:pt>
                <c:pt idx="55">
                  <c:v>0</c:v>
                </c:pt>
                <c:pt idx="56">
                  <c:v>0.13642564802182999</c:v>
                </c:pt>
                <c:pt idx="57">
                  <c:v>0</c:v>
                </c:pt>
                <c:pt idx="58">
                  <c:v>0.40871934604905003</c:v>
                </c:pt>
                <c:pt idx="59">
                  <c:v>0.27137042062415001</c:v>
                </c:pt>
                <c:pt idx="60">
                  <c:v>0.27063599458727999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64-4934-85ED-9A8C55D33C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0.21344717182497</c:v>
                </c:pt>
                <c:pt idx="1">
                  <c:v>-0.10649627263046001</c:v>
                </c:pt>
                <c:pt idx="2">
                  <c:v>0</c:v>
                </c:pt>
                <c:pt idx="3">
                  <c:v>0.31982942430703998</c:v>
                </c:pt>
                <c:pt idx="4">
                  <c:v>0.10626992561105</c:v>
                </c:pt>
                <c:pt idx="5">
                  <c:v>0.31847133757961998</c:v>
                </c:pt>
                <c:pt idx="6">
                  <c:v>0</c:v>
                </c:pt>
                <c:pt idx="7">
                  <c:v>0.10582010582011001</c:v>
                </c:pt>
                <c:pt idx="8">
                  <c:v>0</c:v>
                </c:pt>
                <c:pt idx="9">
                  <c:v>0.10570824524312999</c:v>
                </c:pt>
                <c:pt idx="10">
                  <c:v>0</c:v>
                </c:pt>
                <c:pt idx="11">
                  <c:v>0</c:v>
                </c:pt>
                <c:pt idx="12">
                  <c:v>0.63357972544879004</c:v>
                </c:pt>
                <c:pt idx="13">
                  <c:v>-0.10493179433368</c:v>
                </c:pt>
                <c:pt idx="14">
                  <c:v>0.21008403361344999</c:v>
                </c:pt>
                <c:pt idx="15">
                  <c:v>0.31446540880502999</c:v>
                </c:pt>
                <c:pt idx="16">
                  <c:v>0.20898641588297001</c:v>
                </c:pt>
                <c:pt idx="17">
                  <c:v>0.20855057351407999</c:v>
                </c:pt>
                <c:pt idx="18">
                  <c:v>0.10405827263267001</c:v>
                </c:pt>
                <c:pt idx="19">
                  <c:v>0</c:v>
                </c:pt>
                <c:pt idx="20">
                  <c:v>0</c:v>
                </c:pt>
                <c:pt idx="21">
                  <c:v>0.20790020790020999</c:v>
                </c:pt>
                <c:pt idx="22">
                  <c:v>0</c:v>
                </c:pt>
                <c:pt idx="23">
                  <c:v>0.31120331950206997</c:v>
                </c:pt>
                <c:pt idx="24">
                  <c:v>0.20682523267839001</c:v>
                </c:pt>
                <c:pt idx="25">
                  <c:v>0.20639834881321001</c:v>
                </c:pt>
                <c:pt idx="26">
                  <c:v>0.10298661174047</c:v>
                </c:pt>
                <c:pt idx="27">
                  <c:v>0.41152263374485998</c:v>
                </c:pt>
                <c:pt idx="28">
                  <c:v>-0.10245901639344</c:v>
                </c:pt>
                <c:pt idx="29">
                  <c:v>0.20512820512821001</c:v>
                </c:pt>
                <c:pt idx="30">
                  <c:v>0.10235414534289</c:v>
                </c:pt>
                <c:pt idx="31">
                  <c:v>0.81799591002045002</c:v>
                </c:pt>
                <c:pt idx="32">
                  <c:v>0.40567951318458001</c:v>
                </c:pt>
                <c:pt idx="33">
                  <c:v>0.40404040404039998</c:v>
                </c:pt>
                <c:pt idx="34">
                  <c:v>0</c:v>
                </c:pt>
                <c:pt idx="35">
                  <c:v>0.30181086519115002</c:v>
                </c:pt>
                <c:pt idx="36">
                  <c:v>0.20060180541625</c:v>
                </c:pt>
                <c:pt idx="37">
                  <c:v>0.1001001001001</c:v>
                </c:pt>
                <c:pt idx="38">
                  <c:v>0</c:v>
                </c:pt>
                <c:pt idx="39">
                  <c:v>0.1</c:v>
                </c:pt>
                <c:pt idx="40">
                  <c:v>0</c:v>
                </c:pt>
                <c:pt idx="41">
                  <c:v>0</c:v>
                </c:pt>
                <c:pt idx="42">
                  <c:v>9.9900099900100001E-2</c:v>
                </c:pt>
                <c:pt idx="43">
                  <c:v>0.29940119760479</c:v>
                </c:pt>
                <c:pt idx="44">
                  <c:v>0.69651741293531999</c:v>
                </c:pt>
                <c:pt idx="45">
                  <c:v>0.19762845849801999</c:v>
                </c:pt>
                <c:pt idx="46">
                  <c:v>9.8619329388559995E-2</c:v>
                </c:pt>
                <c:pt idx="47">
                  <c:v>0.19704433497536999</c:v>
                </c:pt>
                <c:pt idx="48">
                  <c:v>0.19665683382498</c:v>
                </c:pt>
                <c:pt idx="49">
                  <c:v>0.49067713444553002</c:v>
                </c:pt>
                <c:pt idx="50">
                  <c:v>0.78125</c:v>
                </c:pt>
                <c:pt idx="51">
                  <c:v>0</c:v>
                </c:pt>
                <c:pt idx="52">
                  <c:v>0.38759689922481</c:v>
                </c:pt>
                <c:pt idx="53">
                  <c:v>0.48262548262548</c:v>
                </c:pt>
                <c:pt idx="54">
                  <c:v>9.6061479346781997E-2</c:v>
                </c:pt>
                <c:pt idx="55">
                  <c:v>9.5969289827255E-2</c:v>
                </c:pt>
                <c:pt idx="56">
                  <c:v>0.19175455417066001</c:v>
                </c:pt>
                <c:pt idx="57">
                  <c:v>0</c:v>
                </c:pt>
                <c:pt idx="58">
                  <c:v>0.19138755980861</c:v>
                </c:pt>
                <c:pt idx="59">
                  <c:v>9.5510983763132995E-2</c:v>
                </c:pt>
                <c:pt idx="60">
                  <c:v>9.5419847328244004E-2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64-4934-85ED-9A8C55D33C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0.13324450366422</c:v>
                </c:pt>
                <c:pt idx="3">
                  <c:v>3.3266799733866002E-2</c:v>
                </c:pt>
                <c:pt idx="4">
                  <c:v>-0.56534752244761999</c:v>
                </c:pt>
                <c:pt idx="5">
                  <c:v>0</c:v>
                </c:pt>
                <c:pt idx="6">
                  <c:v>0.10033444816054</c:v>
                </c:pt>
                <c:pt idx="7">
                  <c:v>-3.3411293017040003E-2</c:v>
                </c:pt>
                <c:pt idx="8">
                  <c:v>-3.3422459893047998E-2</c:v>
                </c:pt>
                <c:pt idx="9">
                  <c:v>3.3433634236041003E-2</c:v>
                </c:pt>
                <c:pt idx="10">
                  <c:v>3.3422459893047998E-2</c:v>
                </c:pt>
                <c:pt idx="11">
                  <c:v>0.1670564650852</c:v>
                </c:pt>
                <c:pt idx="12">
                  <c:v>-3.3355570380252997E-2</c:v>
                </c:pt>
                <c:pt idx="13">
                  <c:v>3.3366700033367003E-2</c:v>
                </c:pt>
                <c:pt idx="14">
                  <c:v>0</c:v>
                </c:pt>
                <c:pt idx="15">
                  <c:v>0</c:v>
                </c:pt>
                <c:pt idx="16">
                  <c:v>3.3355570380252997E-2</c:v>
                </c:pt>
                <c:pt idx="17">
                  <c:v>0.2000666888963</c:v>
                </c:pt>
                <c:pt idx="18">
                  <c:v>-3.3277870216306002E-2</c:v>
                </c:pt>
                <c:pt idx="19">
                  <c:v>0</c:v>
                </c:pt>
                <c:pt idx="20">
                  <c:v>3.3288948069241001E-2</c:v>
                </c:pt>
                <c:pt idx="21">
                  <c:v>9.9833610648918006E-2</c:v>
                </c:pt>
                <c:pt idx="22">
                  <c:v>-6.6489361702128005E-2</c:v>
                </c:pt>
                <c:pt idx="23">
                  <c:v>0</c:v>
                </c:pt>
                <c:pt idx="24">
                  <c:v>6.6533599467731006E-2</c:v>
                </c:pt>
                <c:pt idx="25">
                  <c:v>0</c:v>
                </c:pt>
                <c:pt idx="26">
                  <c:v>0.26595744680851002</c:v>
                </c:pt>
                <c:pt idx="27">
                  <c:v>0.76259946949601998</c:v>
                </c:pt>
                <c:pt idx="28">
                  <c:v>1.8098058571899001</c:v>
                </c:pt>
                <c:pt idx="29">
                  <c:v>0.64641241111828995</c:v>
                </c:pt>
                <c:pt idx="30">
                  <c:v>0.70648683365445997</c:v>
                </c:pt>
                <c:pt idx="31">
                  <c:v>0.44642857142857001</c:v>
                </c:pt>
                <c:pt idx="32">
                  <c:v>0.41269841269841001</c:v>
                </c:pt>
                <c:pt idx="33">
                  <c:v>0.60069554220677002</c:v>
                </c:pt>
                <c:pt idx="34">
                  <c:v>1.068510370836</c:v>
                </c:pt>
                <c:pt idx="35">
                  <c:v>0.93283582089551997</c:v>
                </c:pt>
                <c:pt idx="36">
                  <c:v>0.55452865064695001</c:v>
                </c:pt>
                <c:pt idx="37">
                  <c:v>0.12254901960784</c:v>
                </c:pt>
                <c:pt idx="38">
                  <c:v>0</c:v>
                </c:pt>
                <c:pt idx="39">
                  <c:v>0.39779681762545999</c:v>
                </c:pt>
                <c:pt idx="40">
                  <c:v>-9.1435537945748005E-2</c:v>
                </c:pt>
                <c:pt idx="41">
                  <c:v>-6.1012812690664997E-2</c:v>
                </c:pt>
                <c:pt idx="42">
                  <c:v>3.0525030525030999E-2</c:v>
                </c:pt>
                <c:pt idx="43">
                  <c:v>0.12206286237411999</c:v>
                </c:pt>
                <c:pt idx="44">
                  <c:v>3.0478512648582999E-2</c:v>
                </c:pt>
                <c:pt idx="45">
                  <c:v>9.1407678244973006E-2</c:v>
                </c:pt>
                <c:pt idx="46">
                  <c:v>3.0441400304414001E-2</c:v>
                </c:pt>
                <c:pt idx="47">
                  <c:v>-3.0432136335971E-2</c:v>
                </c:pt>
                <c:pt idx="48">
                  <c:v>3.0441400304414001E-2</c:v>
                </c:pt>
                <c:pt idx="49">
                  <c:v>6.0864272671941999E-2</c:v>
                </c:pt>
                <c:pt idx="50">
                  <c:v>0</c:v>
                </c:pt>
                <c:pt idx="51">
                  <c:v>0.12165450121655</c:v>
                </c:pt>
                <c:pt idx="52">
                  <c:v>3.0376670716889001E-2</c:v>
                </c:pt>
                <c:pt idx="53">
                  <c:v>0.1822046765867</c:v>
                </c:pt>
                <c:pt idx="54">
                  <c:v>0.42437102152167</c:v>
                </c:pt>
                <c:pt idx="55">
                  <c:v>2.8071234530637001</c:v>
                </c:pt>
                <c:pt idx="56">
                  <c:v>2.4955960070463998</c:v>
                </c:pt>
                <c:pt idx="57">
                  <c:v>1.3463191062733</c:v>
                </c:pt>
                <c:pt idx="58">
                  <c:v>1.6676088185414999</c:v>
                </c:pt>
                <c:pt idx="59">
                  <c:v>0.38921323324993001</c:v>
                </c:pt>
                <c:pt idx="60">
                  <c:v>1.1077263915813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764-4934-85ED-9A8C55D33C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764-4934-85ED-9A8C55D33CC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764-4934-85ED-9A8C55D33CC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764-4934-85ED-9A8C55D33CC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764-4934-85ED-9A8C55D33CC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764-4934-85ED-9A8C55D33CC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764-4934-85ED-9A8C55D33CC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764-4934-85ED-9A8C55D33CC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764-4934-85ED-9A8C55D33CC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764-4934-85ED-9A8C55D33CC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764-4934-85ED-9A8C55D33CC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764-4934-85ED-9A8C55D33CC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764-4934-85ED-9A8C55D33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168992"/>
        <c:axId val="440166368"/>
      </c:lineChart>
      <c:dateAx>
        <c:axId val="44016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66368"/>
        <c:crosses val="autoZero"/>
        <c:auto val="1"/>
        <c:lblOffset val="100"/>
        <c:baseTimeUnit val="days"/>
      </c:dateAx>
      <c:valAx>
        <c:axId val="4401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6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C4-495D-8E3C-5F9F804FD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10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3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C4-495D-8E3C-5F9F804FD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5</c:v>
                </c:pt>
                <c:pt idx="53">
                  <c:v>2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C4-495D-8E3C-5F9F804FD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3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3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4</c:v>
                </c:pt>
                <c:pt idx="52">
                  <c:v>5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C4-495D-8E3C-5F9F804FD9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5</c:v>
                </c:pt>
                <c:pt idx="25">
                  <c:v>0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2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3</c:v>
                </c:pt>
                <c:pt idx="45">
                  <c:v>0</c:v>
                </c:pt>
                <c:pt idx="46">
                  <c:v>1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1</c:v>
                </c:pt>
                <c:pt idx="52">
                  <c:v>8</c:v>
                </c:pt>
                <c:pt idx="53">
                  <c:v>4</c:v>
                </c:pt>
                <c:pt idx="54">
                  <c:v>4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C4-495D-8E3C-5F9F804FD9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C4-495D-8E3C-5F9F804FD9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CC4-495D-8E3C-5F9F804FD9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C4-495D-8E3C-5F9F804FD90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CC4-495D-8E3C-5F9F804FD90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4</c:v>
                </c:pt>
                <c:pt idx="38">
                  <c:v>3</c:v>
                </c:pt>
                <c:pt idx="39">
                  <c:v>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CC4-495D-8E3C-5F9F804FD90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CC4-495D-8E3C-5F9F804FD90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CC4-495D-8E3C-5F9F804FD90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CC4-495D-8E3C-5F9F804FD90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1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2</c:v>
                </c:pt>
                <c:pt idx="37">
                  <c:v>4</c:v>
                </c:pt>
                <c:pt idx="38">
                  <c:v>2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2</c:v>
                </c:pt>
                <c:pt idx="44">
                  <c:v>0</c:v>
                </c:pt>
                <c:pt idx="45">
                  <c:v>1</c:v>
                </c:pt>
                <c:pt idx="46">
                  <c:v>3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5</c:v>
                </c:pt>
                <c:pt idx="53">
                  <c:v>2</c:v>
                </c:pt>
                <c:pt idx="54">
                  <c:v>2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CC4-495D-8E3C-5F9F804FD90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3</c:v>
                </c:pt>
                <c:pt idx="42">
                  <c:v>0</c:v>
                </c:pt>
                <c:pt idx="43">
                  <c:v>0</c:v>
                </c:pt>
                <c:pt idx="44">
                  <c:v>2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CC4-495D-8E3C-5F9F804FD90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  <c:pt idx="31">
                  <c:v>0</c:v>
                </c:pt>
                <c:pt idx="32">
                  <c:v>0</c:v>
                </c:pt>
                <c:pt idx="33">
                  <c:v>5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2</c:v>
                </c:pt>
                <c:pt idx="46">
                  <c:v>2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3</c:v>
                </c:pt>
                <c:pt idx="53">
                  <c:v>4</c:v>
                </c:pt>
                <c:pt idx="54">
                  <c:v>5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CC4-495D-8E3C-5F9F804FD90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</c:v>
                </c:pt>
                <c:pt idx="37">
                  <c:v>0</c:v>
                </c:pt>
                <c:pt idx="38">
                  <c:v>3</c:v>
                </c:pt>
                <c:pt idx="39">
                  <c:v>4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4</c:v>
                </c:pt>
                <c:pt idx="52">
                  <c:v>0</c:v>
                </c:pt>
                <c:pt idx="53">
                  <c:v>4</c:v>
                </c:pt>
                <c:pt idx="54">
                  <c:v>0</c:v>
                </c:pt>
                <c:pt idx="55">
                  <c:v>2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CC4-495D-8E3C-5F9F804FD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81616"/>
        <c:axId val="421780304"/>
      </c:lineChart>
      <c:dateAx>
        <c:axId val="421781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0304"/>
        <c:crosses val="autoZero"/>
        <c:auto val="1"/>
        <c:lblOffset val="100"/>
        <c:baseTimeUnit val="days"/>
      </c:dateAx>
      <c:valAx>
        <c:axId val="42178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-2</c:v>
                </c:pt>
                <c:pt idx="1">
                  <c:v>0</c:v>
                </c:pt>
                <c:pt idx="2">
                  <c:v>9</c:v>
                </c:pt>
                <c:pt idx="3">
                  <c:v>5</c:v>
                </c:pt>
                <c:pt idx="4">
                  <c:v>-55</c:v>
                </c:pt>
                <c:pt idx="5">
                  <c:v>9</c:v>
                </c:pt>
                <c:pt idx="6">
                  <c:v>4</c:v>
                </c:pt>
                <c:pt idx="7">
                  <c:v>0</c:v>
                </c:pt>
                <c:pt idx="8">
                  <c:v>7</c:v>
                </c:pt>
                <c:pt idx="9">
                  <c:v>7</c:v>
                </c:pt>
                <c:pt idx="10">
                  <c:v>9</c:v>
                </c:pt>
                <c:pt idx="11">
                  <c:v>12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-2</c:v>
                </c:pt>
                <c:pt idx="16">
                  <c:v>14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6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5</c:v>
                </c:pt>
                <c:pt idx="25">
                  <c:v>5</c:v>
                </c:pt>
                <c:pt idx="26">
                  <c:v>9</c:v>
                </c:pt>
                <c:pt idx="27">
                  <c:v>1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8</c:v>
                </c:pt>
                <c:pt idx="32">
                  <c:v>3</c:v>
                </c:pt>
                <c:pt idx="33">
                  <c:v>3</c:v>
                </c:pt>
                <c:pt idx="34">
                  <c:v>4</c:v>
                </c:pt>
                <c:pt idx="35">
                  <c:v>6</c:v>
                </c:pt>
                <c:pt idx="36">
                  <c:v>-1</c:v>
                </c:pt>
                <c:pt idx="37">
                  <c:v>1</c:v>
                </c:pt>
                <c:pt idx="38">
                  <c:v>5</c:v>
                </c:pt>
                <c:pt idx="39">
                  <c:v>12</c:v>
                </c:pt>
                <c:pt idx="40">
                  <c:v>8</c:v>
                </c:pt>
                <c:pt idx="41">
                  <c:v>5</c:v>
                </c:pt>
                <c:pt idx="42">
                  <c:v>2</c:v>
                </c:pt>
                <c:pt idx="43">
                  <c:v>4</c:v>
                </c:pt>
                <c:pt idx="44">
                  <c:v>4</c:v>
                </c:pt>
                <c:pt idx="45">
                  <c:v>9</c:v>
                </c:pt>
                <c:pt idx="46">
                  <c:v>0</c:v>
                </c:pt>
                <c:pt idx="47">
                  <c:v>3</c:v>
                </c:pt>
                <c:pt idx="48">
                  <c:v>3</c:v>
                </c:pt>
                <c:pt idx="49">
                  <c:v>5</c:v>
                </c:pt>
                <c:pt idx="50">
                  <c:v>1</c:v>
                </c:pt>
                <c:pt idx="51">
                  <c:v>-4</c:v>
                </c:pt>
                <c:pt idx="52">
                  <c:v>6</c:v>
                </c:pt>
                <c:pt idx="53">
                  <c:v>6</c:v>
                </c:pt>
                <c:pt idx="54">
                  <c:v>17</c:v>
                </c:pt>
                <c:pt idx="55">
                  <c:v>2</c:v>
                </c:pt>
                <c:pt idx="56">
                  <c:v>8</c:v>
                </c:pt>
                <c:pt idx="57">
                  <c:v>4</c:v>
                </c:pt>
                <c:pt idx="58">
                  <c:v>3</c:v>
                </c:pt>
                <c:pt idx="59">
                  <c:v>6</c:v>
                </c:pt>
                <c:pt idx="6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6F-4255-B4A6-AD4D3CC83D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17</c:v>
                </c:pt>
                <c:pt idx="1">
                  <c:v>3</c:v>
                </c:pt>
                <c:pt idx="2">
                  <c:v>3</c:v>
                </c:pt>
                <c:pt idx="3">
                  <c:v>8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-1</c:v>
                </c:pt>
                <c:pt idx="10">
                  <c:v>0</c:v>
                </c:pt>
                <c:pt idx="11">
                  <c:v>2</c:v>
                </c:pt>
                <c:pt idx="12">
                  <c:v>-1</c:v>
                </c:pt>
                <c:pt idx="13">
                  <c:v>1</c:v>
                </c:pt>
                <c:pt idx="14">
                  <c:v>2</c:v>
                </c:pt>
                <c:pt idx="15">
                  <c:v>5</c:v>
                </c:pt>
                <c:pt idx="16">
                  <c:v>4</c:v>
                </c:pt>
                <c:pt idx="17">
                  <c:v>7</c:v>
                </c:pt>
                <c:pt idx="18">
                  <c:v>0</c:v>
                </c:pt>
                <c:pt idx="19">
                  <c:v>0</c:v>
                </c:pt>
                <c:pt idx="20">
                  <c:v>-3</c:v>
                </c:pt>
                <c:pt idx="21">
                  <c:v>1</c:v>
                </c:pt>
                <c:pt idx="22">
                  <c:v>-1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-1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-1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-3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3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6F-4255-B4A6-AD4D3CC83D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-1</c:v>
                </c:pt>
                <c:pt idx="2">
                  <c:v>2</c:v>
                </c:pt>
                <c:pt idx="3">
                  <c:v>3</c:v>
                </c:pt>
                <c:pt idx="4">
                  <c:v>-1</c:v>
                </c:pt>
                <c:pt idx="5">
                  <c:v>7</c:v>
                </c:pt>
                <c:pt idx="6">
                  <c:v>-4</c:v>
                </c:pt>
                <c:pt idx="7">
                  <c:v>0</c:v>
                </c:pt>
                <c:pt idx="8">
                  <c:v>5</c:v>
                </c:pt>
                <c:pt idx="9">
                  <c:v>-1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-4</c:v>
                </c:pt>
                <c:pt idx="17">
                  <c:v>0</c:v>
                </c:pt>
                <c:pt idx="18">
                  <c:v>2</c:v>
                </c:pt>
                <c:pt idx="19">
                  <c:v>-1</c:v>
                </c:pt>
                <c:pt idx="20">
                  <c:v>-2</c:v>
                </c:pt>
                <c:pt idx="21">
                  <c:v>1</c:v>
                </c:pt>
                <c:pt idx="22">
                  <c:v>-2</c:v>
                </c:pt>
                <c:pt idx="23">
                  <c:v>2</c:v>
                </c:pt>
                <c:pt idx="24">
                  <c:v>-1</c:v>
                </c:pt>
                <c:pt idx="25">
                  <c:v>0</c:v>
                </c:pt>
                <c:pt idx="26">
                  <c:v>-1</c:v>
                </c:pt>
                <c:pt idx="27">
                  <c:v>1</c:v>
                </c:pt>
                <c:pt idx="28">
                  <c:v>-1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-3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-1</c:v>
                </c:pt>
                <c:pt idx="38">
                  <c:v>0</c:v>
                </c:pt>
                <c:pt idx="39">
                  <c:v>-1</c:v>
                </c:pt>
                <c:pt idx="40">
                  <c:v>2</c:v>
                </c:pt>
                <c:pt idx="41">
                  <c:v>-1</c:v>
                </c:pt>
                <c:pt idx="42">
                  <c:v>0</c:v>
                </c:pt>
                <c:pt idx="43">
                  <c:v>-1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3</c:v>
                </c:pt>
                <c:pt idx="52">
                  <c:v>2</c:v>
                </c:pt>
                <c:pt idx="53">
                  <c:v>1</c:v>
                </c:pt>
                <c:pt idx="54">
                  <c:v>3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3</c:v>
                </c:pt>
                <c:pt idx="59">
                  <c:v>2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6F-4255-B4A6-AD4D3CC83D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2</c:v>
                </c:pt>
                <c:pt idx="1">
                  <c:v>-1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6</c:v>
                </c:pt>
                <c:pt idx="13">
                  <c:v>-1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4</c:v>
                </c:pt>
                <c:pt idx="28">
                  <c:v>-1</c:v>
                </c:pt>
                <c:pt idx="29">
                  <c:v>2</c:v>
                </c:pt>
                <c:pt idx="30">
                  <c:v>1</c:v>
                </c:pt>
                <c:pt idx="31">
                  <c:v>8</c:v>
                </c:pt>
                <c:pt idx="32">
                  <c:v>4</c:v>
                </c:pt>
                <c:pt idx="33">
                  <c:v>4</c:v>
                </c:pt>
                <c:pt idx="34">
                  <c:v>0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3</c:v>
                </c:pt>
                <c:pt idx="44">
                  <c:v>7</c:v>
                </c:pt>
                <c:pt idx="45">
                  <c:v>2</c:v>
                </c:pt>
                <c:pt idx="46">
                  <c:v>1</c:v>
                </c:pt>
                <c:pt idx="47">
                  <c:v>2</c:v>
                </c:pt>
                <c:pt idx="48">
                  <c:v>2</c:v>
                </c:pt>
                <c:pt idx="49">
                  <c:v>5</c:v>
                </c:pt>
                <c:pt idx="50">
                  <c:v>8</c:v>
                </c:pt>
                <c:pt idx="51">
                  <c:v>0</c:v>
                </c:pt>
                <c:pt idx="52">
                  <c:v>4</c:v>
                </c:pt>
                <c:pt idx="53">
                  <c:v>5</c:v>
                </c:pt>
                <c:pt idx="54">
                  <c:v>1</c:v>
                </c:pt>
                <c:pt idx="55">
                  <c:v>1</c:v>
                </c:pt>
                <c:pt idx="56">
                  <c:v>2</c:v>
                </c:pt>
                <c:pt idx="57">
                  <c:v>0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6F-4255-B4A6-AD4D3CC83D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-17</c:v>
                </c:pt>
                <c:pt idx="5">
                  <c:v>0</c:v>
                </c:pt>
                <c:pt idx="6">
                  <c:v>3</c:v>
                </c:pt>
                <c:pt idx="7">
                  <c:v>-1</c:v>
                </c:pt>
                <c:pt idx="8">
                  <c:v>-1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6</c:v>
                </c:pt>
                <c:pt idx="18">
                  <c:v>-1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-2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8</c:v>
                </c:pt>
                <c:pt idx="27">
                  <c:v>23</c:v>
                </c:pt>
                <c:pt idx="28">
                  <c:v>55</c:v>
                </c:pt>
                <c:pt idx="29">
                  <c:v>20</c:v>
                </c:pt>
                <c:pt idx="30">
                  <c:v>22</c:v>
                </c:pt>
                <c:pt idx="31">
                  <c:v>14</c:v>
                </c:pt>
                <c:pt idx="32">
                  <c:v>13</c:v>
                </c:pt>
                <c:pt idx="33">
                  <c:v>19</c:v>
                </c:pt>
                <c:pt idx="34">
                  <c:v>34</c:v>
                </c:pt>
                <c:pt idx="35">
                  <c:v>30</c:v>
                </c:pt>
                <c:pt idx="36">
                  <c:v>18</c:v>
                </c:pt>
                <c:pt idx="37">
                  <c:v>4</c:v>
                </c:pt>
                <c:pt idx="38">
                  <c:v>0</c:v>
                </c:pt>
                <c:pt idx="39">
                  <c:v>13</c:v>
                </c:pt>
                <c:pt idx="40">
                  <c:v>-3</c:v>
                </c:pt>
                <c:pt idx="41">
                  <c:v>-2</c:v>
                </c:pt>
                <c:pt idx="42">
                  <c:v>1</c:v>
                </c:pt>
                <c:pt idx="43">
                  <c:v>4</c:v>
                </c:pt>
                <c:pt idx="44">
                  <c:v>1</c:v>
                </c:pt>
                <c:pt idx="45">
                  <c:v>3</c:v>
                </c:pt>
                <c:pt idx="46">
                  <c:v>1</c:v>
                </c:pt>
                <c:pt idx="47">
                  <c:v>-1</c:v>
                </c:pt>
                <c:pt idx="48">
                  <c:v>1</c:v>
                </c:pt>
                <c:pt idx="49">
                  <c:v>2</c:v>
                </c:pt>
                <c:pt idx="50">
                  <c:v>0</c:v>
                </c:pt>
                <c:pt idx="51">
                  <c:v>4</c:v>
                </c:pt>
                <c:pt idx="52">
                  <c:v>1</c:v>
                </c:pt>
                <c:pt idx="53">
                  <c:v>6</c:v>
                </c:pt>
                <c:pt idx="54">
                  <c:v>14</c:v>
                </c:pt>
                <c:pt idx="55">
                  <c:v>93</c:v>
                </c:pt>
                <c:pt idx="56">
                  <c:v>85</c:v>
                </c:pt>
                <c:pt idx="57">
                  <c:v>47</c:v>
                </c:pt>
                <c:pt idx="58">
                  <c:v>59</c:v>
                </c:pt>
                <c:pt idx="59">
                  <c:v>14</c:v>
                </c:pt>
                <c:pt idx="6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6F-4255-B4A6-AD4D3CC83D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6F-4255-B4A6-AD4D3CC83D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6F-4255-B4A6-AD4D3CC83D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6F-4255-B4A6-AD4D3CC83D7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D6F-4255-B4A6-AD4D3CC83D7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D6F-4255-B4A6-AD4D3CC83D7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D6F-4255-B4A6-AD4D3CC83D7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D6F-4255-B4A6-AD4D3CC83D7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D6F-4255-B4A6-AD4D3CC83D7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D6F-4255-B4A6-AD4D3CC83D7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D6F-4255-B4A6-AD4D3CC83D7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D6F-4255-B4A6-AD4D3CC83D7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DD6F-4255-B4A6-AD4D3CC83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83584"/>
        <c:axId val="421783912"/>
      </c:lineChart>
      <c:dateAx>
        <c:axId val="42178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3912"/>
        <c:crosses val="autoZero"/>
        <c:auto val="1"/>
        <c:lblOffset val="100"/>
        <c:baseTimeUnit val="days"/>
      </c:dateAx>
      <c:valAx>
        <c:axId val="42178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66</c:v>
                </c:pt>
                <c:pt idx="1">
                  <c:v>115</c:v>
                </c:pt>
                <c:pt idx="2">
                  <c:v>20</c:v>
                </c:pt>
                <c:pt idx="3">
                  <c:v>37</c:v>
                </c:pt>
                <c:pt idx="4">
                  <c:v>613</c:v>
                </c:pt>
                <c:pt idx="5">
                  <c:v>1</c:v>
                </c:pt>
                <c:pt idx="8">
                  <c:v>4</c:v>
                </c:pt>
                <c:pt idx="9">
                  <c:v>84</c:v>
                </c:pt>
                <c:pt idx="10">
                  <c:v>254</c:v>
                </c:pt>
                <c:pt idx="11">
                  <c:v>36</c:v>
                </c:pt>
                <c:pt idx="13">
                  <c:v>462</c:v>
                </c:pt>
                <c:pt idx="14">
                  <c:v>22</c:v>
                </c:pt>
                <c:pt idx="15">
                  <c:v>39</c:v>
                </c:pt>
                <c:pt idx="1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80-4F1E-AD77-BA4CBE01FA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172</c:v>
                </c:pt>
                <c:pt idx="1">
                  <c:v>211</c:v>
                </c:pt>
                <c:pt idx="2">
                  <c:v>54</c:v>
                </c:pt>
                <c:pt idx="3">
                  <c:v>221</c:v>
                </c:pt>
                <c:pt idx="4">
                  <c:v>7358</c:v>
                </c:pt>
                <c:pt idx="5">
                  <c:v>4</c:v>
                </c:pt>
                <c:pt idx="8">
                  <c:v>2</c:v>
                </c:pt>
                <c:pt idx="9">
                  <c:v>208</c:v>
                </c:pt>
                <c:pt idx="10">
                  <c:v>443</c:v>
                </c:pt>
                <c:pt idx="11">
                  <c:v>75</c:v>
                </c:pt>
                <c:pt idx="13">
                  <c:v>1307</c:v>
                </c:pt>
                <c:pt idx="14">
                  <c:v>70</c:v>
                </c:pt>
                <c:pt idx="15">
                  <c:v>160</c:v>
                </c:pt>
                <c:pt idx="1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80-4F1E-AD77-BA4CBE01FA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12</c:v>
                </c:pt>
                <c:pt idx="1">
                  <c:v>41</c:v>
                </c:pt>
                <c:pt idx="2">
                  <c:v>0</c:v>
                </c:pt>
                <c:pt idx="3">
                  <c:v>10</c:v>
                </c:pt>
                <c:pt idx="4">
                  <c:v>17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80-4F1E-AD77-BA4CBE01F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6734712"/>
        <c:axId val="446737336"/>
      </c:barChart>
      <c:catAx>
        <c:axId val="44673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37336"/>
        <c:crosses val="autoZero"/>
        <c:auto val="1"/>
        <c:lblAlgn val="ctr"/>
        <c:lblOffset val="100"/>
        <c:noMultiLvlLbl val="0"/>
      </c:catAx>
      <c:valAx>
        <c:axId val="44673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3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3817</c:v>
                </c:pt>
                <c:pt idx="1">
                  <c:v>3818</c:v>
                </c:pt>
                <c:pt idx="2">
                  <c:v>3819</c:v>
                </c:pt>
                <c:pt idx="3">
                  <c:v>3820</c:v>
                </c:pt>
                <c:pt idx="4">
                  <c:v>3820</c:v>
                </c:pt>
                <c:pt idx="5">
                  <c:v>3821</c:v>
                </c:pt>
                <c:pt idx="6">
                  <c:v>3821</c:v>
                </c:pt>
                <c:pt idx="7">
                  <c:v>3821</c:v>
                </c:pt>
                <c:pt idx="8">
                  <c:v>3821</c:v>
                </c:pt>
                <c:pt idx="9">
                  <c:v>3821</c:v>
                </c:pt>
                <c:pt idx="10">
                  <c:v>3821</c:v>
                </c:pt>
                <c:pt idx="11">
                  <c:v>3821</c:v>
                </c:pt>
                <c:pt idx="12">
                  <c:v>3821</c:v>
                </c:pt>
                <c:pt idx="13">
                  <c:v>3821</c:v>
                </c:pt>
                <c:pt idx="14">
                  <c:v>3821</c:v>
                </c:pt>
                <c:pt idx="15">
                  <c:v>3822</c:v>
                </c:pt>
                <c:pt idx="16">
                  <c:v>3822</c:v>
                </c:pt>
                <c:pt idx="17">
                  <c:v>3823</c:v>
                </c:pt>
                <c:pt idx="18">
                  <c:v>3824</c:v>
                </c:pt>
                <c:pt idx="19">
                  <c:v>3824</c:v>
                </c:pt>
                <c:pt idx="20">
                  <c:v>3825</c:v>
                </c:pt>
                <c:pt idx="21">
                  <c:v>3825</c:v>
                </c:pt>
                <c:pt idx="22">
                  <c:v>3825</c:v>
                </c:pt>
                <c:pt idx="23">
                  <c:v>3825</c:v>
                </c:pt>
                <c:pt idx="24">
                  <c:v>3826</c:v>
                </c:pt>
                <c:pt idx="25">
                  <c:v>3827</c:v>
                </c:pt>
                <c:pt idx="26">
                  <c:v>3828</c:v>
                </c:pt>
                <c:pt idx="27">
                  <c:v>3828</c:v>
                </c:pt>
                <c:pt idx="28">
                  <c:v>3828</c:v>
                </c:pt>
                <c:pt idx="29">
                  <c:v>3828</c:v>
                </c:pt>
                <c:pt idx="30">
                  <c:v>3828</c:v>
                </c:pt>
                <c:pt idx="31">
                  <c:v>3830</c:v>
                </c:pt>
                <c:pt idx="32">
                  <c:v>3831</c:v>
                </c:pt>
                <c:pt idx="33">
                  <c:v>3832</c:v>
                </c:pt>
                <c:pt idx="34">
                  <c:v>3832</c:v>
                </c:pt>
                <c:pt idx="35">
                  <c:v>3832</c:v>
                </c:pt>
                <c:pt idx="36">
                  <c:v>3832</c:v>
                </c:pt>
                <c:pt idx="37">
                  <c:v>3832</c:v>
                </c:pt>
                <c:pt idx="38">
                  <c:v>3833</c:v>
                </c:pt>
                <c:pt idx="39">
                  <c:v>3834</c:v>
                </c:pt>
                <c:pt idx="40">
                  <c:v>3834</c:v>
                </c:pt>
                <c:pt idx="41">
                  <c:v>3835</c:v>
                </c:pt>
                <c:pt idx="42">
                  <c:v>3835</c:v>
                </c:pt>
                <c:pt idx="43">
                  <c:v>3835</c:v>
                </c:pt>
                <c:pt idx="44">
                  <c:v>3836</c:v>
                </c:pt>
                <c:pt idx="45">
                  <c:v>3838</c:v>
                </c:pt>
                <c:pt idx="46">
                  <c:v>3839</c:v>
                </c:pt>
                <c:pt idx="47">
                  <c:v>3839</c:v>
                </c:pt>
                <c:pt idx="48">
                  <c:v>3841</c:v>
                </c:pt>
                <c:pt idx="49">
                  <c:v>3841</c:v>
                </c:pt>
                <c:pt idx="50">
                  <c:v>3841</c:v>
                </c:pt>
                <c:pt idx="51">
                  <c:v>3841</c:v>
                </c:pt>
                <c:pt idx="52">
                  <c:v>3842</c:v>
                </c:pt>
                <c:pt idx="53">
                  <c:v>3843</c:v>
                </c:pt>
                <c:pt idx="54">
                  <c:v>3843</c:v>
                </c:pt>
                <c:pt idx="55">
                  <c:v>3843</c:v>
                </c:pt>
                <c:pt idx="56">
                  <c:v>3843</c:v>
                </c:pt>
                <c:pt idx="57">
                  <c:v>3843</c:v>
                </c:pt>
                <c:pt idx="58">
                  <c:v>3843</c:v>
                </c:pt>
                <c:pt idx="59">
                  <c:v>3844</c:v>
                </c:pt>
                <c:pt idx="60">
                  <c:v>3846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D2-4E13-92EB-42D57E3236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1115</c:v>
                </c:pt>
                <c:pt idx="1">
                  <c:v>1117</c:v>
                </c:pt>
                <c:pt idx="2">
                  <c:v>1118</c:v>
                </c:pt>
                <c:pt idx="3">
                  <c:v>1120</c:v>
                </c:pt>
                <c:pt idx="4">
                  <c:v>1121</c:v>
                </c:pt>
                <c:pt idx="5">
                  <c:v>1122</c:v>
                </c:pt>
                <c:pt idx="6">
                  <c:v>1123</c:v>
                </c:pt>
                <c:pt idx="7">
                  <c:v>1125</c:v>
                </c:pt>
                <c:pt idx="8">
                  <c:v>1126</c:v>
                </c:pt>
                <c:pt idx="9">
                  <c:v>1127</c:v>
                </c:pt>
                <c:pt idx="10">
                  <c:v>1128</c:v>
                </c:pt>
                <c:pt idx="11">
                  <c:v>1129</c:v>
                </c:pt>
                <c:pt idx="12">
                  <c:v>1131</c:v>
                </c:pt>
                <c:pt idx="13">
                  <c:v>1133</c:v>
                </c:pt>
                <c:pt idx="14">
                  <c:v>1134</c:v>
                </c:pt>
                <c:pt idx="15">
                  <c:v>1159</c:v>
                </c:pt>
                <c:pt idx="16">
                  <c:v>1163</c:v>
                </c:pt>
                <c:pt idx="17">
                  <c:v>1204</c:v>
                </c:pt>
                <c:pt idx="18">
                  <c:v>1206</c:v>
                </c:pt>
                <c:pt idx="19">
                  <c:v>1207</c:v>
                </c:pt>
                <c:pt idx="20">
                  <c:v>1208</c:v>
                </c:pt>
                <c:pt idx="21">
                  <c:v>1209</c:v>
                </c:pt>
                <c:pt idx="22">
                  <c:v>1210</c:v>
                </c:pt>
                <c:pt idx="23">
                  <c:v>1211</c:v>
                </c:pt>
                <c:pt idx="24">
                  <c:v>1211</c:v>
                </c:pt>
                <c:pt idx="25">
                  <c:v>1213</c:v>
                </c:pt>
                <c:pt idx="26">
                  <c:v>1213</c:v>
                </c:pt>
                <c:pt idx="27">
                  <c:v>1214</c:v>
                </c:pt>
                <c:pt idx="28">
                  <c:v>1215</c:v>
                </c:pt>
                <c:pt idx="29">
                  <c:v>1218</c:v>
                </c:pt>
                <c:pt idx="30">
                  <c:v>1219</c:v>
                </c:pt>
                <c:pt idx="31">
                  <c:v>1220</c:v>
                </c:pt>
                <c:pt idx="32">
                  <c:v>1221</c:v>
                </c:pt>
                <c:pt idx="33">
                  <c:v>1223</c:v>
                </c:pt>
                <c:pt idx="34">
                  <c:v>1224</c:v>
                </c:pt>
                <c:pt idx="35">
                  <c:v>1225</c:v>
                </c:pt>
                <c:pt idx="36">
                  <c:v>1227</c:v>
                </c:pt>
                <c:pt idx="37">
                  <c:v>1229</c:v>
                </c:pt>
                <c:pt idx="38">
                  <c:v>1230</c:v>
                </c:pt>
                <c:pt idx="39">
                  <c:v>1231</c:v>
                </c:pt>
                <c:pt idx="40">
                  <c:v>1232</c:v>
                </c:pt>
                <c:pt idx="41">
                  <c:v>1233</c:v>
                </c:pt>
                <c:pt idx="42">
                  <c:v>1234</c:v>
                </c:pt>
                <c:pt idx="43">
                  <c:v>1236</c:v>
                </c:pt>
                <c:pt idx="44">
                  <c:v>1237</c:v>
                </c:pt>
                <c:pt idx="45">
                  <c:v>1238</c:v>
                </c:pt>
                <c:pt idx="46">
                  <c:v>1238</c:v>
                </c:pt>
                <c:pt idx="47">
                  <c:v>1239</c:v>
                </c:pt>
                <c:pt idx="48">
                  <c:v>1240</c:v>
                </c:pt>
                <c:pt idx="49">
                  <c:v>1240</c:v>
                </c:pt>
                <c:pt idx="50">
                  <c:v>1243</c:v>
                </c:pt>
                <c:pt idx="51">
                  <c:v>1244</c:v>
                </c:pt>
                <c:pt idx="52">
                  <c:v>1245</c:v>
                </c:pt>
                <c:pt idx="53">
                  <c:v>1247</c:v>
                </c:pt>
                <c:pt idx="54">
                  <c:v>1250</c:v>
                </c:pt>
                <c:pt idx="55">
                  <c:v>1251</c:v>
                </c:pt>
                <c:pt idx="56">
                  <c:v>1252</c:v>
                </c:pt>
                <c:pt idx="57">
                  <c:v>1253</c:v>
                </c:pt>
                <c:pt idx="58">
                  <c:v>1256</c:v>
                </c:pt>
                <c:pt idx="59">
                  <c:v>1257</c:v>
                </c:pt>
                <c:pt idx="60">
                  <c:v>1260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D2-4E13-92EB-42D57E3236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724</c:v>
                </c:pt>
                <c:pt idx="1">
                  <c:v>725</c:v>
                </c:pt>
                <c:pt idx="2">
                  <c:v>726</c:v>
                </c:pt>
                <c:pt idx="3">
                  <c:v>727</c:v>
                </c:pt>
                <c:pt idx="4">
                  <c:v>727</c:v>
                </c:pt>
                <c:pt idx="5">
                  <c:v>728</c:v>
                </c:pt>
                <c:pt idx="6">
                  <c:v>729</c:v>
                </c:pt>
                <c:pt idx="7">
                  <c:v>729</c:v>
                </c:pt>
                <c:pt idx="8">
                  <c:v>729</c:v>
                </c:pt>
                <c:pt idx="9">
                  <c:v>731</c:v>
                </c:pt>
                <c:pt idx="10">
                  <c:v>732</c:v>
                </c:pt>
                <c:pt idx="11">
                  <c:v>734</c:v>
                </c:pt>
                <c:pt idx="12">
                  <c:v>734</c:v>
                </c:pt>
                <c:pt idx="13">
                  <c:v>734</c:v>
                </c:pt>
                <c:pt idx="14">
                  <c:v>734</c:v>
                </c:pt>
                <c:pt idx="15">
                  <c:v>735</c:v>
                </c:pt>
                <c:pt idx="16">
                  <c:v>735</c:v>
                </c:pt>
                <c:pt idx="17">
                  <c:v>736</c:v>
                </c:pt>
                <c:pt idx="18">
                  <c:v>737</c:v>
                </c:pt>
                <c:pt idx="19">
                  <c:v>737</c:v>
                </c:pt>
                <c:pt idx="20">
                  <c:v>737</c:v>
                </c:pt>
                <c:pt idx="21">
                  <c:v>737</c:v>
                </c:pt>
                <c:pt idx="22">
                  <c:v>742</c:v>
                </c:pt>
                <c:pt idx="23">
                  <c:v>743</c:v>
                </c:pt>
                <c:pt idx="24">
                  <c:v>743</c:v>
                </c:pt>
                <c:pt idx="25">
                  <c:v>743</c:v>
                </c:pt>
                <c:pt idx="26">
                  <c:v>743</c:v>
                </c:pt>
                <c:pt idx="27">
                  <c:v>743</c:v>
                </c:pt>
                <c:pt idx="28">
                  <c:v>743</c:v>
                </c:pt>
                <c:pt idx="29">
                  <c:v>743</c:v>
                </c:pt>
                <c:pt idx="30">
                  <c:v>743</c:v>
                </c:pt>
                <c:pt idx="31">
                  <c:v>743</c:v>
                </c:pt>
                <c:pt idx="32">
                  <c:v>743</c:v>
                </c:pt>
                <c:pt idx="33">
                  <c:v>743</c:v>
                </c:pt>
                <c:pt idx="34">
                  <c:v>743</c:v>
                </c:pt>
                <c:pt idx="35">
                  <c:v>743</c:v>
                </c:pt>
                <c:pt idx="36">
                  <c:v>743</c:v>
                </c:pt>
                <c:pt idx="37">
                  <c:v>743</c:v>
                </c:pt>
                <c:pt idx="38">
                  <c:v>743</c:v>
                </c:pt>
                <c:pt idx="39">
                  <c:v>743</c:v>
                </c:pt>
                <c:pt idx="40">
                  <c:v>743</c:v>
                </c:pt>
                <c:pt idx="41">
                  <c:v>743</c:v>
                </c:pt>
                <c:pt idx="42">
                  <c:v>743</c:v>
                </c:pt>
                <c:pt idx="43">
                  <c:v>743</c:v>
                </c:pt>
                <c:pt idx="44">
                  <c:v>743</c:v>
                </c:pt>
                <c:pt idx="45">
                  <c:v>743</c:v>
                </c:pt>
                <c:pt idx="46">
                  <c:v>743</c:v>
                </c:pt>
                <c:pt idx="47">
                  <c:v>748</c:v>
                </c:pt>
                <c:pt idx="48">
                  <c:v>748</c:v>
                </c:pt>
                <c:pt idx="49">
                  <c:v>748</c:v>
                </c:pt>
                <c:pt idx="50">
                  <c:v>748</c:v>
                </c:pt>
                <c:pt idx="51">
                  <c:v>749</c:v>
                </c:pt>
                <c:pt idx="52">
                  <c:v>754</c:v>
                </c:pt>
                <c:pt idx="53">
                  <c:v>756</c:v>
                </c:pt>
                <c:pt idx="54">
                  <c:v>761</c:v>
                </c:pt>
                <c:pt idx="55">
                  <c:v>761</c:v>
                </c:pt>
                <c:pt idx="56">
                  <c:v>761</c:v>
                </c:pt>
                <c:pt idx="57">
                  <c:v>761</c:v>
                </c:pt>
                <c:pt idx="58">
                  <c:v>761</c:v>
                </c:pt>
                <c:pt idx="59">
                  <c:v>762</c:v>
                </c:pt>
                <c:pt idx="60">
                  <c:v>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D2-4E13-92EB-42D57E3236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257</c:v>
                </c:pt>
                <c:pt idx="1">
                  <c:v>258</c:v>
                </c:pt>
                <c:pt idx="2">
                  <c:v>259</c:v>
                </c:pt>
                <c:pt idx="3">
                  <c:v>260</c:v>
                </c:pt>
                <c:pt idx="4">
                  <c:v>261</c:v>
                </c:pt>
                <c:pt idx="5">
                  <c:v>262</c:v>
                </c:pt>
                <c:pt idx="6">
                  <c:v>262</c:v>
                </c:pt>
                <c:pt idx="7">
                  <c:v>262</c:v>
                </c:pt>
                <c:pt idx="8">
                  <c:v>263</c:v>
                </c:pt>
                <c:pt idx="9">
                  <c:v>263</c:v>
                </c:pt>
                <c:pt idx="10">
                  <c:v>264</c:v>
                </c:pt>
                <c:pt idx="11">
                  <c:v>264</c:v>
                </c:pt>
                <c:pt idx="12">
                  <c:v>265</c:v>
                </c:pt>
                <c:pt idx="13">
                  <c:v>266</c:v>
                </c:pt>
                <c:pt idx="14">
                  <c:v>266</c:v>
                </c:pt>
                <c:pt idx="15">
                  <c:v>268</c:v>
                </c:pt>
                <c:pt idx="16">
                  <c:v>270</c:v>
                </c:pt>
                <c:pt idx="17">
                  <c:v>271</c:v>
                </c:pt>
                <c:pt idx="18">
                  <c:v>275</c:v>
                </c:pt>
                <c:pt idx="19">
                  <c:v>275</c:v>
                </c:pt>
                <c:pt idx="20">
                  <c:v>275</c:v>
                </c:pt>
                <c:pt idx="21">
                  <c:v>275</c:v>
                </c:pt>
                <c:pt idx="22">
                  <c:v>276</c:v>
                </c:pt>
                <c:pt idx="23">
                  <c:v>276</c:v>
                </c:pt>
                <c:pt idx="24">
                  <c:v>277</c:v>
                </c:pt>
                <c:pt idx="25">
                  <c:v>278</c:v>
                </c:pt>
                <c:pt idx="26">
                  <c:v>281</c:v>
                </c:pt>
                <c:pt idx="27">
                  <c:v>281</c:v>
                </c:pt>
                <c:pt idx="28">
                  <c:v>281</c:v>
                </c:pt>
                <c:pt idx="29">
                  <c:v>283</c:v>
                </c:pt>
                <c:pt idx="30">
                  <c:v>286</c:v>
                </c:pt>
                <c:pt idx="31">
                  <c:v>289</c:v>
                </c:pt>
                <c:pt idx="32">
                  <c:v>290</c:v>
                </c:pt>
                <c:pt idx="33">
                  <c:v>292</c:v>
                </c:pt>
                <c:pt idx="34">
                  <c:v>292</c:v>
                </c:pt>
                <c:pt idx="35">
                  <c:v>293</c:v>
                </c:pt>
                <c:pt idx="36">
                  <c:v>297</c:v>
                </c:pt>
                <c:pt idx="37">
                  <c:v>299</c:v>
                </c:pt>
                <c:pt idx="38">
                  <c:v>300</c:v>
                </c:pt>
                <c:pt idx="39">
                  <c:v>300</c:v>
                </c:pt>
                <c:pt idx="40">
                  <c:v>301</c:v>
                </c:pt>
                <c:pt idx="41">
                  <c:v>301</c:v>
                </c:pt>
                <c:pt idx="42">
                  <c:v>301</c:v>
                </c:pt>
                <c:pt idx="43">
                  <c:v>303</c:v>
                </c:pt>
                <c:pt idx="44">
                  <c:v>307</c:v>
                </c:pt>
                <c:pt idx="45">
                  <c:v>309</c:v>
                </c:pt>
                <c:pt idx="46">
                  <c:v>310</c:v>
                </c:pt>
                <c:pt idx="47">
                  <c:v>311</c:v>
                </c:pt>
                <c:pt idx="48">
                  <c:v>311</c:v>
                </c:pt>
                <c:pt idx="49">
                  <c:v>311</c:v>
                </c:pt>
                <c:pt idx="50">
                  <c:v>312</c:v>
                </c:pt>
                <c:pt idx="51">
                  <c:v>316</c:v>
                </c:pt>
                <c:pt idx="52">
                  <c:v>321</c:v>
                </c:pt>
                <c:pt idx="53">
                  <c:v>321</c:v>
                </c:pt>
                <c:pt idx="54">
                  <c:v>322</c:v>
                </c:pt>
                <c:pt idx="55">
                  <c:v>322</c:v>
                </c:pt>
                <c:pt idx="56">
                  <c:v>322</c:v>
                </c:pt>
                <c:pt idx="57">
                  <c:v>326</c:v>
                </c:pt>
                <c:pt idx="58">
                  <c:v>328</c:v>
                </c:pt>
                <c:pt idx="59">
                  <c:v>329</c:v>
                </c:pt>
                <c:pt idx="60">
                  <c:v>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BD2-4E13-92EB-42D57E3236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1531</c:v>
                </c:pt>
                <c:pt idx="1">
                  <c:v>1532</c:v>
                </c:pt>
                <c:pt idx="2">
                  <c:v>1533</c:v>
                </c:pt>
                <c:pt idx="3">
                  <c:v>1540</c:v>
                </c:pt>
                <c:pt idx="4">
                  <c:v>1541</c:v>
                </c:pt>
                <c:pt idx="5">
                  <c:v>1542</c:v>
                </c:pt>
                <c:pt idx="6">
                  <c:v>1542</c:v>
                </c:pt>
                <c:pt idx="7">
                  <c:v>1542</c:v>
                </c:pt>
                <c:pt idx="8">
                  <c:v>1544</c:v>
                </c:pt>
                <c:pt idx="9">
                  <c:v>1545</c:v>
                </c:pt>
                <c:pt idx="10">
                  <c:v>1547</c:v>
                </c:pt>
                <c:pt idx="11">
                  <c:v>1547</c:v>
                </c:pt>
                <c:pt idx="12">
                  <c:v>1548</c:v>
                </c:pt>
                <c:pt idx="13">
                  <c:v>1548</c:v>
                </c:pt>
                <c:pt idx="14">
                  <c:v>1548</c:v>
                </c:pt>
                <c:pt idx="15">
                  <c:v>1548</c:v>
                </c:pt>
                <c:pt idx="16">
                  <c:v>1550</c:v>
                </c:pt>
                <c:pt idx="17">
                  <c:v>1554</c:v>
                </c:pt>
                <c:pt idx="18">
                  <c:v>1555</c:v>
                </c:pt>
                <c:pt idx="19">
                  <c:v>1557</c:v>
                </c:pt>
                <c:pt idx="20">
                  <c:v>1559</c:v>
                </c:pt>
                <c:pt idx="21">
                  <c:v>1559</c:v>
                </c:pt>
                <c:pt idx="22">
                  <c:v>1560</c:v>
                </c:pt>
                <c:pt idx="23">
                  <c:v>1561</c:v>
                </c:pt>
                <c:pt idx="24">
                  <c:v>1567</c:v>
                </c:pt>
                <c:pt idx="25">
                  <c:v>1568</c:v>
                </c:pt>
                <c:pt idx="26">
                  <c:v>1571</c:v>
                </c:pt>
                <c:pt idx="27">
                  <c:v>1572</c:v>
                </c:pt>
                <c:pt idx="28">
                  <c:v>1572</c:v>
                </c:pt>
                <c:pt idx="29">
                  <c:v>1573</c:v>
                </c:pt>
                <c:pt idx="30">
                  <c:v>1573</c:v>
                </c:pt>
                <c:pt idx="31">
                  <c:v>1575</c:v>
                </c:pt>
                <c:pt idx="32">
                  <c:v>1578</c:v>
                </c:pt>
                <c:pt idx="33">
                  <c:v>1580</c:v>
                </c:pt>
                <c:pt idx="34">
                  <c:v>1581</c:v>
                </c:pt>
                <c:pt idx="35">
                  <c:v>1581</c:v>
                </c:pt>
                <c:pt idx="36">
                  <c:v>1584</c:v>
                </c:pt>
                <c:pt idx="37">
                  <c:v>1587</c:v>
                </c:pt>
                <c:pt idx="38">
                  <c:v>1588</c:v>
                </c:pt>
                <c:pt idx="39">
                  <c:v>1588</c:v>
                </c:pt>
                <c:pt idx="40">
                  <c:v>1589</c:v>
                </c:pt>
                <c:pt idx="41">
                  <c:v>1590</c:v>
                </c:pt>
                <c:pt idx="42">
                  <c:v>1591</c:v>
                </c:pt>
                <c:pt idx="43">
                  <c:v>1592</c:v>
                </c:pt>
                <c:pt idx="44">
                  <c:v>1596</c:v>
                </c:pt>
                <c:pt idx="45">
                  <c:v>1597</c:v>
                </c:pt>
                <c:pt idx="46">
                  <c:v>1598</c:v>
                </c:pt>
                <c:pt idx="47">
                  <c:v>1600</c:v>
                </c:pt>
                <c:pt idx="48">
                  <c:v>1600</c:v>
                </c:pt>
                <c:pt idx="49">
                  <c:v>1600</c:v>
                </c:pt>
                <c:pt idx="50">
                  <c:v>1602</c:v>
                </c:pt>
                <c:pt idx="51">
                  <c:v>1605</c:v>
                </c:pt>
                <c:pt idx="52">
                  <c:v>1618</c:v>
                </c:pt>
                <c:pt idx="53">
                  <c:v>1622</c:v>
                </c:pt>
                <c:pt idx="54">
                  <c:v>1631</c:v>
                </c:pt>
                <c:pt idx="55">
                  <c:v>1632</c:v>
                </c:pt>
                <c:pt idx="56">
                  <c:v>1632</c:v>
                </c:pt>
                <c:pt idx="57">
                  <c:v>1633</c:v>
                </c:pt>
                <c:pt idx="58">
                  <c:v>1633</c:v>
                </c:pt>
                <c:pt idx="59">
                  <c:v>1633</c:v>
                </c:pt>
                <c:pt idx="60">
                  <c:v>1635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D2-4E13-92EB-42D57E3236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BD2-4E13-92EB-42D57E3236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BD2-4E13-92EB-42D57E3236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BD2-4E13-92EB-42D57E3236E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BD2-4E13-92EB-42D57E3236E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BD2-4E13-92EB-42D57E3236E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BD2-4E13-92EB-42D57E3236E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BD2-4E13-92EB-42D57E3236E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BD2-4E13-92EB-42D57E3236E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BD2-4E13-92EB-42D57E3236E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BD2-4E13-92EB-42D57E3236E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BD2-4E13-92EB-42D57E3236E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BD2-4E13-92EB-42D57E323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230808"/>
        <c:axId val="420231136"/>
      </c:lineChart>
      <c:dateAx>
        <c:axId val="42023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231136"/>
        <c:crosses val="autoZero"/>
        <c:auto val="1"/>
        <c:lblOffset val="100"/>
        <c:baseTimeUnit val="days"/>
      </c:dateAx>
      <c:valAx>
        <c:axId val="42023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23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250</c:v>
                </c:pt>
                <c:pt idx="1">
                  <c:v>367</c:v>
                </c:pt>
                <c:pt idx="2">
                  <c:v>74</c:v>
                </c:pt>
                <c:pt idx="3">
                  <c:v>268</c:v>
                </c:pt>
                <c:pt idx="4">
                  <c:v>7988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292</c:v>
                </c:pt>
                <c:pt idx="10">
                  <c:v>697</c:v>
                </c:pt>
                <c:pt idx="11">
                  <c:v>111</c:v>
                </c:pt>
                <c:pt idx="12">
                  <c:v>0</c:v>
                </c:pt>
                <c:pt idx="13">
                  <c:v>1769</c:v>
                </c:pt>
                <c:pt idx="14">
                  <c:v>92</c:v>
                </c:pt>
                <c:pt idx="15">
                  <c:v>199</c:v>
                </c:pt>
                <c:pt idx="1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82-42AB-9E48-465AC7C8C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706520"/>
        <c:axId val="352704880"/>
      </c:barChart>
      <c:catAx>
        <c:axId val="35270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4880"/>
        <c:crosses val="autoZero"/>
        <c:auto val="1"/>
        <c:lblAlgn val="ctr"/>
        <c:lblOffset val="100"/>
        <c:noMultiLvlLbl val="0"/>
      </c:catAx>
      <c:valAx>
        <c:axId val="35270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0</c:v>
                </c:pt>
                <c:pt idx="33">
                  <c:v>2</c:v>
                </c:pt>
                <c:pt idx="34">
                  <c:v>4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3</c:v>
                </c:pt>
                <c:pt idx="39">
                  <c:v>3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24-4A76-9951-9140168609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15</c:v>
                </c:pt>
                <c:pt idx="1">
                  <c:v>2</c:v>
                </c:pt>
                <c:pt idx="2">
                  <c:v>1</c:v>
                </c:pt>
                <c:pt idx="3">
                  <c:v>16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</c:v>
                </c:pt>
                <c:pt idx="16">
                  <c:v>2</c:v>
                </c:pt>
                <c:pt idx="17">
                  <c:v>21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24-4A76-9951-9140168609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4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24-4A76-9951-9140168609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7</c:v>
                </c:pt>
                <c:pt idx="32">
                  <c:v>3</c:v>
                </c:pt>
                <c:pt idx="33">
                  <c:v>1</c:v>
                </c:pt>
                <c:pt idx="34">
                  <c:v>2</c:v>
                </c:pt>
                <c:pt idx="35">
                  <c:v>14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13</c:v>
                </c:pt>
                <c:pt idx="43">
                  <c:v>5</c:v>
                </c:pt>
                <c:pt idx="44">
                  <c:v>7</c:v>
                </c:pt>
                <c:pt idx="45">
                  <c:v>6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24-4A76-9951-9140168609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5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1</c:v>
                </c:pt>
                <c:pt idx="31">
                  <c:v>2</c:v>
                </c:pt>
                <c:pt idx="32">
                  <c:v>3</c:v>
                </c:pt>
                <c:pt idx="33">
                  <c:v>43</c:v>
                </c:pt>
                <c:pt idx="34">
                  <c:v>94</c:v>
                </c:pt>
                <c:pt idx="35">
                  <c:v>7</c:v>
                </c:pt>
                <c:pt idx="36">
                  <c:v>6</c:v>
                </c:pt>
                <c:pt idx="37">
                  <c:v>0</c:v>
                </c:pt>
                <c:pt idx="38">
                  <c:v>3</c:v>
                </c:pt>
                <c:pt idx="39">
                  <c:v>5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2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3</c:v>
                </c:pt>
                <c:pt idx="54">
                  <c:v>6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24-4A76-9951-9140168609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24-4A76-9951-9140168609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324-4A76-9951-9140168609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324-4A76-9951-91401686096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324-4A76-9951-91401686096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324-4A76-9951-91401686096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3</c:v>
                </c:pt>
                <c:pt idx="52">
                  <c:v>1</c:v>
                </c:pt>
                <c:pt idx="53">
                  <c:v>0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324-4A76-9951-91401686096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324-4A76-9951-91401686096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7324-4A76-9951-91401686096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4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324-4A76-9951-91401686096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324-4A76-9951-91401686096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324-4A76-9951-91401686096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324-4A76-9951-914016860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03568"/>
        <c:axId val="352705208"/>
      </c:lineChart>
      <c:dateAx>
        <c:axId val="35270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5208"/>
        <c:crosses val="autoZero"/>
        <c:auto val="1"/>
        <c:lblOffset val="100"/>
        <c:baseTimeUnit val="days"/>
      </c:dateAx>
      <c:valAx>
        <c:axId val="35270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26</c:v>
                </c:pt>
                <c:pt idx="1">
                  <c:v>87</c:v>
                </c:pt>
                <c:pt idx="2">
                  <c:v>25</c:v>
                </c:pt>
                <c:pt idx="3">
                  <c:v>48</c:v>
                </c:pt>
                <c:pt idx="4">
                  <c:v>78</c:v>
                </c:pt>
                <c:pt idx="5">
                  <c:v>5</c:v>
                </c:pt>
                <c:pt idx="8">
                  <c:v>3</c:v>
                </c:pt>
                <c:pt idx="9">
                  <c:v>30</c:v>
                </c:pt>
                <c:pt idx="10">
                  <c:v>21</c:v>
                </c:pt>
                <c:pt idx="11">
                  <c:v>17</c:v>
                </c:pt>
                <c:pt idx="13">
                  <c:v>118</c:v>
                </c:pt>
                <c:pt idx="14">
                  <c:v>27</c:v>
                </c:pt>
                <c:pt idx="15">
                  <c:v>54</c:v>
                </c:pt>
                <c:pt idx="1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C7-4222-BE59-ED83334606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2</c:v>
                </c:pt>
                <c:pt idx="1">
                  <c:v>36</c:v>
                </c:pt>
                <c:pt idx="2">
                  <c:v>10</c:v>
                </c:pt>
                <c:pt idx="3">
                  <c:v>11</c:v>
                </c:pt>
                <c:pt idx="4">
                  <c:v>29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3">
                  <c:v>21</c:v>
                </c:pt>
                <c:pt idx="14">
                  <c:v>6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C7-4222-BE59-ED8333460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718328"/>
        <c:axId val="352715376"/>
      </c:barChart>
      <c:catAx>
        <c:axId val="35271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15376"/>
        <c:crosses val="autoZero"/>
        <c:auto val="1"/>
        <c:lblAlgn val="ctr"/>
        <c:lblOffset val="100"/>
        <c:noMultiLvlLbl val="0"/>
      </c:catAx>
      <c:valAx>
        <c:axId val="35271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1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8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6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3</c:v>
                </c:pt>
                <c:pt idx="33">
                  <c:v>4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6</c:v>
                </c:pt>
                <c:pt idx="45">
                  <c:v>0</c:v>
                </c:pt>
                <c:pt idx="46">
                  <c:v>0</c:v>
                </c:pt>
                <c:pt idx="47">
                  <c:v>8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3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4D-43C5-9AED-1EDF591768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13</c:v>
                </c:pt>
                <c:pt idx="2">
                  <c:v>4</c:v>
                </c:pt>
                <c:pt idx="3">
                  <c:v>15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0</c:v>
                </c:pt>
                <c:pt idx="10">
                  <c:v>6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10</c:v>
                </c:pt>
                <c:pt idx="16">
                  <c:v>1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4</c:v>
                </c:pt>
                <c:pt idx="48">
                  <c:v>1</c:v>
                </c:pt>
                <c:pt idx="49">
                  <c:v>0</c:v>
                </c:pt>
                <c:pt idx="50">
                  <c:v>3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4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1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4D-43C5-9AED-1EDF591768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4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6</c:v>
                </c:pt>
                <c:pt idx="53">
                  <c:v>1</c:v>
                </c:pt>
                <c:pt idx="54">
                  <c:v>2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4D-43C5-9AED-1EDF591768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4</c:v>
                </c:pt>
                <c:pt idx="39">
                  <c:v>1</c:v>
                </c:pt>
                <c:pt idx="40">
                  <c:v>4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4D-43C5-9AED-1EDF591768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15</c:v>
                </c:pt>
                <c:pt idx="27">
                  <c:v>3</c:v>
                </c:pt>
                <c:pt idx="28">
                  <c:v>0</c:v>
                </c:pt>
                <c:pt idx="29">
                  <c:v>3</c:v>
                </c:pt>
                <c:pt idx="30">
                  <c:v>0</c:v>
                </c:pt>
                <c:pt idx="31">
                  <c:v>100</c:v>
                </c:pt>
                <c:pt idx="32">
                  <c:v>332</c:v>
                </c:pt>
                <c:pt idx="33">
                  <c:v>1</c:v>
                </c:pt>
                <c:pt idx="34">
                  <c:v>2</c:v>
                </c:pt>
                <c:pt idx="35">
                  <c:v>0</c:v>
                </c:pt>
                <c:pt idx="36">
                  <c:v>16</c:v>
                </c:pt>
                <c:pt idx="37">
                  <c:v>33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2</c:v>
                </c:pt>
                <c:pt idx="43">
                  <c:v>3</c:v>
                </c:pt>
                <c:pt idx="44">
                  <c:v>5</c:v>
                </c:pt>
                <c:pt idx="45">
                  <c:v>0</c:v>
                </c:pt>
                <c:pt idx="46">
                  <c:v>2</c:v>
                </c:pt>
                <c:pt idx="47">
                  <c:v>22</c:v>
                </c:pt>
                <c:pt idx="48">
                  <c:v>0</c:v>
                </c:pt>
                <c:pt idx="49">
                  <c:v>0</c:v>
                </c:pt>
                <c:pt idx="50">
                  <c:v>15</c:v>
                </c:pt>
                <c:pt idx="51">
                  <c:v>7</c:v>
                </c:pt>
                <c:pt idx="52">
                  <c:v>12</c:v>
                </c:pt>
                <c:pt idx="53">
                  <c:v>2</c:v>
                </c:pt>
                <c:pt idx="54">
                  <c:v>2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4D-43C5-9AED-1EDF591768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94D-43C5-9AED-1EDF591768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94D-43C5-9AED-1EDF591768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94D-43C5-9AED-1EDF591768C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94D-43C5-9AED-1EDF591768C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3</c:v>
                </c:pt>
                <c:pt idx="37">
                  <c:v>7</c:v>
                </c:pt>
                <c:pt idx="38">
                  <c:v>9</c:v>
                </c:pt>
                <c:pt idx="39">
                  <c:v>13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94D-43C5-9AED-1EDF591768C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10</c:v>
                </c:pt>
                <c:pt idx="2">
                  <c:v>8</c:v>
                </c:pt>
                <c:pt idx="3">
                  <c:v>11</c:v>
                </c:pt>
                <c:pt idx="4">
                  <c:v>9</c:v>
                </c:pt>
                <c:pt idx="5">
                  <c:v>18</c:v>
                </c:pt>
                <c:pt idx="6">
                  <c:v>12</c:v>
                </c:pt>
                <c:pt idx="7">
                  <c:v>0</c:v>
                </c:pt>
                <c:pt idx="8">
                  <c:v>15</c:v>
                </c:pt>
                <c:pt idx="9">
                  <c:v>11</c:v>
                </c:pt>
                <c:pt idx="10">
                  <c:v>15</c:v>
                </c:pt>
                <c:pt idx="11">
                  <c:v>17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22</c:v>
                </c:pt>
                <c:pt idx="24">
                  <c:v>0</c:v>
                </c:pt>
                <c:pt idx="25">
                  <c:v>12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17</c:v>
                </c:pt>
                <c:pt idx="38">
                  <c:v>11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8</c:v>
                </c:pt>
                <c:pt idx="52">
                  <c:v>14</c:v>
                </c:pt>
                <c:pt idx="53">
                  <c:v>0</c:v>
                </c:pt>
                <c:pt idx="54">
                  <c:v>13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94D-43C5-9AED-1EDF591768C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0</c:v>
                </c:pt>
                <c:pt idx="32">
                  <c:v>4</c:v>
                </c:pt>
                <c:pt idx="33">
                  <c:v>0</c:v>
                </c:pt>
                <c:pt idx="34">
                  <c:v>3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3</c:v>
                </c:pt>
                <c:pt idx="39">
                  <c:v>0</c:v>
                </c:pt>
                <c:pt idx="40">
                  <c:v>2</c:v>
                </c:pt>
                <c:pt idx="41">
                  <c:v>2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94D-43C5-9AED-1EDF591768C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94D-43C5-9AED-1EDF591768C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5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1</c:v>
                </c:pt>
                <c:pt idx="24">
                  <c:v>36</c:v>
                </c:pt>
                <c:pt idx="25">
                  <c:v>293</c:v>
                </c:pt>
                <c:pt idx="26">
                  <c:v>7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3</c:v>
                </c:pt>
                <c:pt idx="37">
                  <c:v>6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2</c:v>
                </c:pt>
                <c:pt idx="46">
                  <c:v>2</c:v>
                </c:pt>
                <c:pt idx="47">
                  <c:v>0</c:v>
                </c:pt>
                <c:pt idx="48">
                  <c:v>11</c:v>
                </c:pt>
                <c:pt idx="49">
                  <c:v>15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8</c:v>
                </c:pt>
                <c:pt idx="57">
                  <c:v>1</c:v>
                </c:pt>
                <c:pt idx="58">
                  <c:v>9</c:v>
                </c:pt>
                <c:pt idx="59">
                  <c:v>4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94D-43C5-9AED-1EDF591768C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94D-43C5-9AED-1EDF591768C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2</c:v>
                </c:pt>
                <c:pt idx="46">
                  <c:v>1</c:v>
                </c:pt>
                <c:pt idx="47">
                  <c:v>10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2</c:v>
                </c:pt>
                <c:pt idx="53">
                  <c:v>5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94D-43C5-9AED-1EDF591768C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94D-43C5-9AED-1EDF59176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96080"/>
        <c:axId val="350494768"/>
      </c:lineChart>
      <c:dateAx>
        <c:axId val="350496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94768"/>
        <c:crosses val="autoZero"/>
        <c:auto val="1"/>
        <c:lblOffset val="100"/>
        <c:baseTimeUnit val="days"/>
      </c:dateAx>
      <c:valAx>
        <c:axId val="35049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9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0</c:v>
                </c:pt>
                <c:pt idx="4">
                  <c:v>7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D-4B37-B976-06274A68D2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3D-4B37-B976-06274A68D2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3D-4B37-B976-06274A68D2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3D-4B37-B976-06274A68D2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5</c:v>
                </c:pt>
                <c:pt idx="3">
                  <c:v>7</c:v>
                </c:pt>
                <c:pt idx="4">
                  <c:v>5</c:v>
                </c:pt>
                <c:pt idx="5">
                  <c:v>19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3D-4B37-B976-06274A68D2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5-3B3D-4B37-B976-06274A68D2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3B3D-4B37-B976-06274A68D2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3B3D-4B37-B976-06274A68D27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8-3B3D-4B37-B976-06274A68D27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9-3B3D-4B37-B976-06274A68D27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A-3B3D-4B37-B976-06274A68D27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B-3B3D-4B37-B976-06274A68D27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C-3B3D-4B37-B976-06274A68D27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D-3B3D-4B37-B976-06274A68D27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E-3B3D-4B37-B976-06274A68D27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F-3B3D-4B37-B976-06274A68D27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10-3B3D-4B37-B976-06274A68D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565160"/>
        <c:axId val="354353544"/>
      </c:barChart>
      <c:catAx>
        <c:axId val="41156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3544"/>
        <c:crosses val="autoZero"/>
        <c:auto val="1"/>
        <c:lblAlgn val="ctr"/>
        <c:lblOffset val="100"/>
        <c:noMultiLvlLbl val="0"/>
      </c:catAx>
      <c:valAx>
        <c:axId val="35435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56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15</c:v>
                </c:pt>
                <c:pt idx="2">
                  <c:v>8</c:v>
                </c:pt>
                <c:pt idx="3">
                  <c:v>20</c:v>
                </c:pt>
                <c:pt idx="4">
                  <c:v>0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14</c:v>
                </c:pt>
                <c:pt idx="16">
                  <c:v>13</c:v>
                </c:pt>
                <c:pt idx="17">
                  <c:v>0</c:v>
                </c:pt>
                <c:pt idx="18">
                  <c:v>10</c:v>
                </c:pt>
                <c:pt idx="19">
                  <c:v>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  <c:pt idx="25">
                  <c:v>17</c:v>
                </c:pt>
                <c:pt idx="26">
                  <c:v>10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7</c:v>
                </c:pt>
                <c:pt idx="32">
                  <c:v>6</c:v>
                </c:pt>
                <c:pt idx="33">
                  <c:v>8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9</c:v>
                </c:pt>
                <c:pt idx="38">
                  <c:v>9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9</c:v>
                </c:pt>
                <c:pt idx="45">
                  <c:v>0</c:v>
                </c:pt>
                <c:pt idx="46">
                  <c:v>9</c:v>
                </c:pt>
                <c:pt idx="47">
                  <c:v>19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12</c:v>
                </c:pt>
                <c:pt idx="52">
                  <c:v>7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4</c:v>
                </c:pt>
                <c:pt idx="6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88-4595-9DB9-50BFCF80E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2</c:v>
                </c:pt>
                <c:pt idx="1">
                  <c:v>21</c:v>
                </c:pt>
                <c:pt idx="2">
                  <c:v>11</c:v>
                </c:pt>
                <c:pt idx="3">
                  <c:v>19</c:v>
                </c:pt>
                <c:pt idx="4">
                  <c:v>5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0</c:v>
                </c:pt>
                <c:pt idx="10">
                  <c:v>12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5</c:v>
                </c:pt>
                <c:pt idx="15">
                  <c:v>22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8</c:v>
                </c:pt>
                <c:pt idx="21">
                  <c:v>2</c:v>
                </c:pt>
                <c:pt idx="22">
                  <c:v>4</c:v>
                </c:pt>
                <c:pt idx="23">
                  <c:v>5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5</c:v>
                </c:pt>
                <c:pt idx="28">
                  <c:v>1</c:v>
                </c:pt>
                <c:pt idx="29">
                  <c:v>3</c:v>
                </c:pt>
                <c:pt idx="30">
                  <c:v>4</c:v>
                </c:pt>
                <c:pt idx="31">
                  <c:v>8</c:v>
                </c:pt>
                <c:pt idx="32">
                  <c:v>4</c:v>
                </c:pt>
                <c:pt idx="33">
                  <c:v>4</c:v>
                </c:pt>
                <c:pt idx="34">
                  <c:v>2</c:v>
                </c:pt>
                <c:pt idx="35">
                  <c:v>3</c:v>
                </c:pt>
                <c:pt idx="36">
                  <c:v>1</c:v>
                </c:pt>
                <c:pt idx="37">
                  <c:v>3</c:v>
                </c:pt>
                <c:pt idx="38">
                  <c:v>3</c:v>
                </c:pt>
                <c:pt idx="39">
                  <c:v>1</c:v>
                </c:pt>
                <c:pt idx="40">
                  <c:v>8</c:v>
                </c:pt>
                <c:pt idx="41">
                  <c:v>1</c:v>
                </c:pt>
                <c:pt idx="42">
                  <c:v>2</c:v>
                </c:pt>
                <c:pt idx="43">
                  <c:v>0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8</c:v>
                </c:pt>
                <c:pt idx="48">
                  <c:v>3</c:v>
                </c:pt>
                <c:pt idx="49">
                  <c:v>0</c:v>
                </c:pt>
                <c:pt idx="50">
                  <c:v>2</c:v>
                </c:pt>
                <c:pt idx="51">
                  <c:v>1</c:v>
                </c:pt>
                <c:pt idx="52">
                  <c:v>0</c:v>
                </c:pt>
                <c:pt idx="53">
                  <c:v>3</c:v>
                </c:pt>
                <c:pt idx="54">
                  <c:v>6</c:v>
                </c:pt>
                <c:pt idx="55">
                  <c:v>4</c:v>
                </c:pt>
                <c:pt idx="56">
                  <c:v>1</c:v>
                </c:pt>
                <c:pt idx="57">
                  <c:v>2</c:v>
                </c:pt>
                <c:pt idx="58">
                  <c:v>1</c:v>
                </c:pt>
                <c:pt idx="59">
                  <c:v>2</c:v>
                </c:pt>
                <c:pt idx="6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88-4595-9DB9-50BFCF80E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9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3</c:v>
                </c:pt>
                <c:pt idx="53">
                  <c:v>3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88-4595-9DB9-50BFCF80ED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0</c:v>
                </c:pt>
                <c:pt idx="10">
                  <c:v>6</c:v>
                </c:pt>
                <c:pt idx="11">
                  <c:v>0</c:v>
                </c:pt>
                <c:pt idx="12">
                  <c:v>7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3</c:v>
                </c:pt>
                <c:pt idx="26">
                  <c:v>6</c:v>
                </c:pt>
                <c:pt idx="27">
                  <c:v>0</c:v>
                </c:pt>
                <c:pt idx="28">
                  <c:v>0</c:v>
                </c:pt>
                <c:pt idx="29">
                  <c:v>7</c:v>
                </c:pt>
                <c:pt idx="30">
                  <c:v>2</c:v>
                </c:pt>
                <c:pt idx="31">
                  <c:v>5</c:v>
                </c:pt>
                <c:pt idx="32">
                  <c:v>8</c:v>
                </c:pt>
                <c:pt idx="33">
                  <c:v>0</c:v>
                </c:pt>
                <c:pt idx="34">
                  <c:v>0</c:v>
                </c:pt>
                <c:pt idx="35">
                  <c:v>10</c:v>
                </c:pt>
                <c:pt idx="36">
                  <c:v>4</c:v>
                </c:pt>
                <c:pt idx="37">
                  <c:v>4</c:v>
                </c:pt>
                <c:pt idx="38">
                  <c:v>11</c:v>
                </c:pt>
                <c:pt idx="39">
                  <c:v>7</c:v>
                </c:pt>
                <c:pt idx="40">
                  <c:v>15</c:v>
                </c:pt>
                <c:pt idx="41">
                  <c:v>0</c:v>
                </c:pt>
                <c:pt idx="42">
                  <c:v>0</c:v>
                </c:pt>
                <c:pt idx="43">
                  <c:v>5</c:v>
                </c:pt>
                <c:pt idx="44">
                  <c:v>6</c:v>
                </c:pt>
                <c:pt idx="45">
                  <c:v>5</c:v>
                </c:pt>
                <c:pt idx="46">
                  <c:v>0</c:v>
                </c:pt>
                <c:pt idx="47">
                  <c:v>15</c:v>
                </c:pt>
                <c:pt idx="48">
                  <c:v>0</c:v>
                </c:pt>
                <c:pt idx="49">
                  <c:v>0</c:v>
                </c:pt>
                <c:pt idx="50">
                  <c:v>4</c:v>
                </c:pt>
                <c:pt idx="51">
                  <c:v>4</c:v>
                </c:pt>
                <c:pt idx="52">
                  <c:v>5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5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88-4595-9DB9-50BFCF80ED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14</c:v>
                </c:pt>
                <c:pt idx="1">
                  <c:v>16</c:v>
                </c:pt>
                <c:pt idx="2">
                  <c:v>0</c:v>
                </c:pt>
                <c:pt idx="3">
                  <c:v>9</c:v>
                </c:pt>
                <c:pt idx="4">
                  <c:v>5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  <c:pt idx="9">
                  <c:v>8</c:v>
                </c:pt>
                <c:pt idx="10">
                  <c:v>15</c:v>
                </c:pt>
                <c:pt idx="11">
                  <c:v>0</c:v>
                </c:pt>
                <c:pt idx="12">
                  <c:v>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15</c:v>
                </c:pt>
                <c:pt idx="17">
                  <c:v>5</c:v>
                </c:pt>
                <c:pt idx="18">
                  <c:v>0</c:v>
                </c:pt>
                <c:pt idx="19">
                  <c:v>8</c:v>
                </c:pt>
                <c:pt idx="20">
                  <c:v>2</c:v>
                </c:pt>
                <c:pt idx="21">
                  <c:v>0</c:v>
                </c:pt>
                <c:pt idx="22">
                  <c:v>9</c:v>
                </c:pt>
                <c:pt idx="23">
                  <c:v>9</c:v>
                </c:pt>
                <c:pt idx="24">
                  <c:v>4</c:v>
                </c:pt>
                <c:pt idx="25">
                  <c:v>0</c:v>
                </c:pt>
                <c:pt idx="26">
                  <c:v>36</c:v>
                </c:pt>
                <c:pt idx="27">
                  <c:v>9</c:v>
                </c:pt>
                <c:pt idx="28">
                  <c:v>0</c:v>
                </c:pt>
                <c:pt idx="29">
                  <c:v>14</c:v>
                </c:pt>
                <c:pt idx="30">
                  <c:v>0</c:v>
                </c:pt>
                <c:pt idx="31">
                  <c:v>767</c:v>
                </c:pt>
                <c:pt idx="32">
                  <c:v>2276</c:v>
                </c:pt>
                <c:pt idx="33">
                  <c:v>8</c:v>
                </c:pt>
                <c:pt idx="34">
                  <c:v>15</c:v>
                </c:pt>
                <c:pt idx="35">
                  <c:v>0</c:v>
                </c:pt>
                <c:pt idx="36">
                  <c:v>236</c:v>
                </c:pt>
                <c:pt idx="37">
                  <c:v>623</c:v>
                </c:pt>
                <c:pt idx="38">
                  <c:v>0</c:v>
                </c:pt>
                <c:pt idx="39">
                  <c:v>0</c:v>
                </c:pt>
                <c:pt idx="40">
                  <c:v>13</c:v>
                </c:pt>
                <c:pt idx="41">
                  <c:v>4</c:v>
                </c:pt>
                <c:pt idx="42">
                  <c:v>11</c:v>
                </c:pt>
                <c:pt idx="43">
                  <c:v>11</c:v>
                </c:pt>
                <c:pt idx="44">
                  <c:v>9</c:v>
                </c:pt>
                <c:pt idx="45">
                  <c:v>0</c:v>
                </c:pt>
                <c:pt idx="46">
                  <c:v>9</c:v>
                </c:pt>
                <c:pt idx="47">
                  <c:v>38</c:v>
                </c:pt>
                <c:pt idx="48">
                  <c:v>0</c:v>
                </c:pt>
                <c:pt idx="49">
                  <c:v>0</c:v>
                </c:pt>
                <c:pt idx="50">
                  <c:v>18</c:v>
                </c:pt>
                <c:pt idx="51">
                  <c:v>32</c:v>
                </c:pt>
                <c:pt idx="52">
                  <c:v>7</c:v>
                </c:pt>
                <c:pt idx="53">
                  <c:v>7</c:v>
                </c:pt>
                <c:pt idx="54">
                  <c:v>7</c:v>
                </c:pt>
                <c:pt idx="55">
                  <c:v>3</c:v>
                </c:pt>
                <c:pt idx="56">
                  <c:v>0</c:v>
                </c:pt>
                <c:pt idx="57">
                  <c:v>13</c:v>
                </c:pt>
                <c:pt idx="58">
                  <c:v>0</c:v>
                </c:pt>
                <c:pt idx="59">
                  <c:v>0</c:v>
                </c:pt>
                <c:pt idx="6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88-4595-9DB9-50BFCF80ED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88-4595-9DB9-50BFCF80ED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788-4595-9DB9-50BFCF80ED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788-4595-9DB9-50BFCF80ED4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788-4595-9DB9-50BFCF80ED4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16</c:v>
                </c:pt>
                <c:pt idx="2">
                  <c:v>11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12</c:v>
                </c:pt>
                <c:pt idx="9">
                  <c:v>0</c:v>
                </c:pt>
                <c:pt idx="10">
                  <c:v>12</c:v>
                </c:pt>
                <c:pt idx="11">
                  <c:v>0</c:v>
                </c:pt>
                <c:pt idx="12">
                  <c:v>9</c:v>
                </c:pt>
                <c:pt idx="13">
                  <c:v>0</c:v>
                </c:pt>
                <c:pt idx="14">
                  <c:v>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</c:v>
                </c:pt>
                <c:pt idx="25">
                  <c:v>0</c:v>
                </c:pt>
                <c:pt idx="26">
                  <c:v>11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11</c:v>
                </c:pt>
                <c:pt idx="31">
                  <c:v>0</c:v>
                </c:pt>
                <c:pt idx="32">
                  <c:v>7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11</c:v>
                </c:pt>
                <c:pt idx="37">
                  <c:v>8</c:v>
                </c:pt>
                <c:pt idx="38">
                  <c:v>10</c:v>
                </c:pt>
                <c:pt idx="39">
                  <c:v>13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7</c:v>
                </c:pt>
                <c:pt idx="52">
                  <c:v>0</c:v>
                </c:pt>
                <c:pt idx="53">
                  <c:v>0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7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788-4595-9DB9-50BFCF80ED4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28</c:v>
                </c:pt>
                <c:pt idx="2">
                  <c:v>23</c:v>
                </c:pt>
                <c:pt idx="3">
                  <c:v>30</c:v>
                </c:pt>
                <c:pt idx="4">
                  <c:v>27</c:v>
                </c:pt>
                <c:pt idx="5">
                  <c:v>46</c:v>
                </c:pt>
                <c:pt idx="6">
                  <c:v>32</c:v>
                </c:pt>
                <c:pt idx="7">
                  <c:v>0</c:v>
                </c:pt>
                <c:pt idx="8">
                  <c:v>38</c:v>
                </c:pt>
                <c:pt idx="9">
                  <c:v>27</c:v>
                </c:pt>
                <c:pt idx="10">
                  <c:v>38</c:v>
                </c:pt>
                <c:pt idx="11">
                  <c:v>40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34</c:v>
                </c:pt>
                <c:pt idx="24">
                  <c:v>0</c:v>
                </c:pt>
                <c:pt idx="25">
                  <c:v>35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38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27</c:v>
                </c:pt>
                <c:pt idx="38">
                  <c:v>33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28</c:v>
                </c:pt>
                <c:pt idx="52">
                  <c:v>35</c:v>
                </c:pt>
                <c:pt idx="53">
                  <c:v>0</c:v>
                </c:pt>
                <c:pt idx="54">
                  <c:v>34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788-4595-9DB9-50BFCF80ED4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10</c:v>
                </c:pt>
                <c:pt idx="25">
                  <c:v>0</c:v>
                </c:pt>
                <c:pt idx="26">
                  <c:v>0</c:v>
                </c:pt>
                <c:pt idx="27">
                  <c:v>12</c:v>
                </c:pt>
                <c:pt idx="28">
                  <c:v>0</c:v>
                </c:pt>
                <c:pt idx="29">
                  <c:v>5</c:v>
                </c:pt>
                <c:pt idx="30">
                  <c:v>0</c:v>
                </c:pt>
                <c:pt idx="31">
                  <c:v>0</c:v>
                </c:pt>
                <c:pt idx="32">
                  <c:v>9</c:v>
                </c:pt>
                <c:pt idx="33">
                  <c:v>0</c:v>
                </c:pt>
                <c:pt idx="34">
                  <c:v>9</c:v>
                </c:pt>
                <c:pt idx="35">
                  <c:v>0</c:v>
                </c:pt>
                <c:pt idx="36">
                  <c:v>0</c:v>
                </c:pt>
                <c:pt idx="37">
                  <c:v>11</c:v>
                </c:pt>
                <c:pt idx="38">
                  <c:v>6</c:v>
                </c:pt>
                <c:pt idx="39">
                  <c:v>0</c:v>
                </c:pt>
                <c:pt idx="40">
                  <c:v>5</c:v>
                </c:pt>
                <c:pt idx="41">
                  <c:v>7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4</c:v>
                </c:pt>
                <c:pt idx="46">
                  <c:v>0</c:v>
                </c:pt>
                <c:pt idx="47">
                  <c:v>4</c:v>
                </c:pt>
                <c:pt idx="48">
                  <c:v>0</c:v>
                </c:pt>
                <c:pt idx="49">
                  <c:v>0</c:v>
                </c:pt>
                <c:pt idx="50">
                  <c:v>3</c:v>
                </c:pt>
                <c:pt idx="51">
                  <c:v>0</c:v>
                </c:pt>
                <c:pt idx="52">
                  <c:v>2</c:v>
                </c:pt>
                <c:pt idx="53">
                  <c:v>6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0</c:v>
                </c:pt>
                <c:pt idx="6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788-4595-9DB9-50BFCF80ED4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788-4595-9DB9-50BFCF80ED4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8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14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5</c:v>
                </c:pt>
                <c:pt idx="12">
                  <c:v>8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5</c:v>
                </c:pt>
                <c:pt idx="20">
                  <c:v>1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46</c:v>
                </c:pt>
                <c:pt idx="25">
                  <c:v>82</c:v>
                </c:pt>
                <c:pt idx="26">
                  <c:v>27</c:v>
                </c:pt>
                <c:pt idx="27">
                  <c:v>12</c:v>
                </c:pt>
                <c:pt idx="28">
                  <c:v>8</c:v>
                </c:pt>
                <c:pt idx="29">
                  <c:v>5</c:v>
                </c:pt>
                <c:pt idx="30">
                  <c:v>6</c:v>
                </c:pt>
                <c:pt idx="31">
                  <c:v>5</c:v>
                </c:pt>
                <c:pt idx="32">
                  <c:v>4</c:v>
                </c:pt>
                <c:pt idx="33">
                  <c:v>5</c:v>
                </c:pt>
                <c:pt idx="34">
                  <c:v>3</c:v>
                </c:pt>
                <c:pt idx="35">
                  <c:v>13</c:v>
                </c:pt>
                <c:pt idx="36">
                  <c:v>6</c:v>
                </c:pt>
                <c:pt idx="37">
                  <c:v>8</c:v>
                </c:pt>
                <c:pt idx="38">
                  <c:v>7</c:v>
                </c:pt>
                <c:pt idx="39">
                  <c:v>3</c:v>
                </c:pt>
                <c:pt idx="40">
                  <c:v>9</c:v>
                </c:pt>
                <c:pt idx="41">
                  <c:v>14</c:v>
                </c:pt>
                <c:pt idx="42">
                  <c:v>4</c:v>
                </c:pt>
                <c:pt idx="43">
                  <c:v>4</c:v>
                </c:pt>
                <c:pt idx="44">
                  <c:v>0</c:v>
                </c:pt>
                <c:pt idx="45">
                  <c:v>6</c:v>
                </c:pt>
                <c:pt idx="46">
                  <c:v>3</c:v>
                </c:pt>
                <c:pt idx="47">
                  <c:v>0</c:v>
                </c:pt>
                <c:pt idx="48">
                  <c:v>178</c:v>
                </c:pt>
                <c:pt idx="49">
                  <c:v>123</c:v>
                </c:pt>
                <c:pt idx="50">
                  <c:v>0</c:v>
                </c:pt>
                <c:pt idx="51">
                  <c:v>0</c:v>
                </c:pt>
                <c:pt idx="52">
                  <c:v>4</c:v>
                </c:pt>
                <c:pt idx="53">
                  <c:v>8</c:v>
                </c:pt>
                <c:pt idx="54">
                  <c:v>3</c:v>
                </c:pt>
                <c:pt idx="55">
                  <c:v>0</c:v>
                </c:pt>
                <c:pt idx="56">
                  <c:v>53</c:v>
                </c:pt>
                <c:pt idx="57">
                  <c:v>8</c:v>
                </c:pt>
                <c:pt idx="58">
                  <c:v>69</c:v>
                </c:pt>
                <c:pt idx="59">
                  <c:v>7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788-4595-9DB9-50BFCF80ED4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10</c:v>
                </c:pt>
                <c:pt idx="13">
                  <c:v>0</c:v>
                </c:pt>
                <c:pt idx="14">
                  <c:v>9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2</c:v>
                </c:pt>
                <c:pt idx="32">
                  <c:v>5</c:v>
                </c:pt>
                <c:pt idx="33">
                  <c:v>8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0</c:v>
                </c:pt>
                <c:pt idx="44">
                  <c:v>3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788-4595-9DB9-50BFCF80ED4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0</c:v>
                </c:pt>
                <c:pt idx="11">
                  <c:v>5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4</c:v>
                </c:pt>
                <c:pt idx="39">
                  <c:v>2</c:v>
                </c:pt>
                <c:pt idx="40">
                  <c:v>4</c:v>
                </c:pt>
                <c:pt idx="41">
                  <c:v>0</c:v>
                </c:pt>
                <c:pt idx="42">
                  <c:v>0</c:v>
                </c:pt>
                <c:pt idx="43">
                  <c:v>3</c:v>
                </c:pt>
                <c:pt idx="44">
                  <c:v>10</c:v>
                </c:pt>
                <c:pt idx="45">
                  <c:v>5</c:v>
                </c:pt>
                <c:pt idx="46">
                  <c:v>1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4</c:v>
                </c:pt>
                <c:pt idx="51">
                  <c:v>3</c:v>
                </c:pt>
                <c:pt idx="52">
                  <c:v>2</c:v>
                </c:pt>
                <c:pt idx="53">
                  <c:v>4</c:v>
                </c:pt>
                <c:pt idx="54">
                  <c:v>2</c:v>
                </c:pt>
                <c:pt idx="55">
                  <c:v>5</c:v>
                </c:pt>
                <c:pt idx="56">
                  <c:v>0</c:v>
                </c:pt>
                <c:pt idx="57">
                  <c:v>3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788-4595-9DB9-50BFCF80ED4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788-4595-9DB9-50BFCF80E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34168"/>
        <c:axId val="382532856"/>
      </c:lineChart>
      <c:dateAx>
        <c:axId val="38253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32856"/>
        <c:crosses val="autoZero"/>
        <c:auto val="1"/>
        <c:lblOffset val="100"/>
        <c:baseTimeUnit val="days"/>
      </c:dateAx>
      <c:valAx>
        <c:axId val="38253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3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99-4678-8811-F565D0F860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99-4678-8811-F565D0F860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99-4678-8811-F565D0F860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99-4678-8811-F565D0F860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4</c:v>
                </c:pt>
                <c:pt idx="53">
                  <c:v>0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99-4678-8811-F565D0F860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99-4678-8811-F565D0F8601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F99-4678-8811-F565D0F8601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F99-4678-8811-F565D0F8601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F99-4678-8811-F565D0F8601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F99-4678-8811-F565D0F8601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F99-4678-8811-F565D0F8601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F99-4678-8811-F565D0F8601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F99-4678-8811-F565D0F8601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7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F99-4678-8811-F565D0F8601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F99-4678-8811-F565D0F8601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F99-4678-8811-F565D0F8601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F99-4678-8811-F565D0F86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83400"/>
        <c:axId val="362293240"/>
      </c:lineChart>
      <c:dateAx>
        <c:axId val="362283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3240"/>
        <c:crosses val="autoZero"/>
        <c:auto val="1"/>
        <c:lblOffset val="100"/>
        <c:baseTimeUnit val="days"/>
      </c:dateAx>
      <c:valAx>
        <c:axId val="36229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8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A-4DF5-9A8B-9E9822A918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23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9A-4DF5-9A8B-9E9822A918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9A-4DF5-9A8B-9E9822A918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3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9A-4DF5-9A8B-9E9822A918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9A-4DF5-9A8B-9E9822A918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9A-4DF5-9A8B-9E9822A918C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9A-4DF5-9A8B-9E9822A918C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9A-4DF5-9A8B-9E9822A918C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09A-4DF5-9A8B-9E9822A918C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09A-4DF5-9A8B-9E9822A918C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09A-4DF5-9A8B-9E9822A918C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09A-4DF5-9A8B-9E9822A918C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09A-4DF5-9A8B-9E9822A918C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09A-4DF5-9A8B-9E9822A918C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09A-4DF5-9A8B-9E9822A918C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5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09A-4DF5-9A8B-9E9822A918C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09A-4DF5-9A8B-9E9822A91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91272"/>
        <c:axId val="362286024"/>
      </c:lineChart>
      <c:dateAx>
        <c:axId val="36229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86024"/>
        <c:crosses val="autoZero"/>
        <c:auto val="1"/>
        <c:lblOffset val="100"/>
        <c:baseTimeUnit val="days"/>
      </c:dateAx>
      <c:valAx>
        <c:axId val="36228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4-4AEB-B143-B9831EBAD6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4-4AEB-B143-B9831EBAD6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D4-4AEB-B143-B9831EBAD6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D4-4AEB-B143-B9831EBAD6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D4-4AEB-B143-B9831EBAD6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D4-4AEB-B143-B9831EBAD6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6-E5D4-4AEB-B143-B9831EBAD67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E5D4-4AEB-B143-B9831EBAD67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D4-4AEB-B143-B9831EBAD67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5D4-4AEB-B143-B9831EBAD67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5D4-4AEB-B143-B9831EBAD67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Sheet1!$M$2:$M$6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5D4-4AEB-B143-B9831EBAD67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Sheet1!$N$2:$N$6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C-E5D4-4AEB-B143-B9831EBAD67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Sheet1!$O$2:$O$6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5D4-4AEB-B143-B9831EBAD67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Sheet1!$P$2:$P$6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5D4-4AEB-B143-B9831EBAD67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Sheet1!$Q$2:$Q$6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5D4-4AEB-B143-B9831EBAD67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Sheet1!$R$2:$R$6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5D4-4AEB-B143-B9831EBAD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284712"/>
        <c:axId val="362299472"/>
      </c:barChart>
      <c:catAx>
        <c:axId val="36228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9472"/>
        <c:crosses val="autoZero"/>
        <c:auto val="1"/>
        <c:lblAlgn val="ctr"/>
        <c:lblOffset val="100"/>
        <c:noMultiLvlLbl val="0"/>
      </c:catAx>
      <c:valAx>
        <c:axId val="36229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8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Sheet1!$A$1:$Q$1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Sheet1!$A$2:$Q$2</c:f>
              <c:numCache>
                <c:formatCode>General</c:formatCode>
                <c:ptCount val="17"/>
                <c:pt idx="0">
                  <c:v>10842</c:v>
                </c:pt>
                <c:pt idx="1">
                  <c:v>557</c:v>
                </c:pt>
                <c:pt idx="2">
                  <c:v>741</c:v>
                </c:pt>
                <c:pt idx="3">
                  <c:v>1049</c:v>
                </c:pt>
                <c:pt idx="4">
                  <c:v>3651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82-4716-9FA3-922D5E160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0.13517292812529</c:v>
                </c:pt>
                <c:pt idx="1">
                  <c:v>9.3222709051925007E-2</c:v>
                </c:pt>
                <c:pt idx="2">
                  <c:v>7.8573426200908E-2</c:v>
                </c:pt>
                <c:pt idx="3">
                  <c:v>9.1358254870887001E-2</c:v>
                </c:pt>
                <c:pt idx="4">
                  <c:v>8.2346726329199996E-2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1A-4F6F-96E6-26678027F3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1.2972489375978999</c:v>
                </c:pt>
                <c:pt idx="1">
                  <c:v>0.51602390005431997</c:v>
                </c:pt>
                <c:pt idx="2">
                  <c:v>0.98225602027882997</c:v>
                </c:pt>
                <c:pt idx="3">
                  <c:v>0.43726235741445002</c:v>
                </c:pt>
                <c:pt idx="4">
                  <c:v>0.77946768060837002</c:v>
                </c:pt>
                <c:pt idx="5">
                  <c:v>0.67596113223489995</c:v>
                </c:pt>
                <c:pt idx="6">
                  <c:v>0.50697084917616997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1A-4F6F-96E6-26678027F3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0.44889502762430999</c:v>
                </c:pt>
                <c:pt idx="1">
                  <c:v>0.23020257826887999</c:v>
                </c:pt>
                <c:pt idx="2">
                  <c:v>0.39901780233272</c:v>
                </c:pt>
                <c:pt idx="3">
                  <c:v>0.30386740331492001</c:v>
                </c:pt>
                <c:pt idx="4">
                  <c:v>0.69060773480662996</c:v>
                </c:pt>
                <c:pt idx="5">
                  <c:v>0.55248618784530001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1A-4F6F-96E6-26678027F3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0.50301810865190999</c:v>
                </c:pt>
                <c:pt idx="1">
                  <c:v>0.44814340588988</c:v>
                </c:pt>
                <c:pt idx="2">
                  <c:v>0.52623432905123002</c:v>
                </c:pt>
                <c:pt idx="3">
                  <c:v>0.57847082494970004</c:v>
                </c:pt>
                <c:pt idx="4">
                  <c:v>0.83357286576601997</c:v>
                </c:pt>
                <c:pt idx="6">
                  <c:v>1.0060362173038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1A-4F6F-96E6-26678027F3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1.6235718580878</c:v>
                </c:pt>
                <c:pt idx="1">
                  <c:v>2.4453798356383998</c:v>
                </c:pt>
                <c:pt idx="2">
                  <c:v>2.1359490879936001</c:v>
                </c:pt>
                <c:pt idx="3">
                  <c:v>13.884546001203001</c:v>
                </c:pt>
                <c:pt idx="4">
                  <c:v>0.52239927841250999</c:v>
                </c:pt>
                <c:pt idx="5">
                  <c:v>0.18039687312086999</c:v>
                </c:pt>
                <c:pt idx="6">
                  <c:v>0.37582681900179998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1A-4F6F-96E6-26678027F3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5-A11A-4F6F-96E6-26678027F3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A11A-4F6F-96E6-26678027F3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A11A-4F6F-96E6-26678027F3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8-A11A-4F6F-96E6-26678027F37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9-A11A-4F6F-96E6-26678027F37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A-A11A-4F6F-96E6-26678027F37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B-A11A-4F6F-96E6-26678027F37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C-A11A-4F6F-96E6-26678027F37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D-A11A-4F6F-96E6-26678027F37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E-A11A-4F6F-96E6-26678027F37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F-A11A-4F6F-96E6-26678027F37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10-A11A-4F6F-96E6-26678027F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297176"/>
        <c:axId val="362297504"/>
      </c:barChart>
      <c:catAx>
        <c:axId val="36229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7504"/>
        <c:crosses val="autoZero"/>
        <c:auto val="1"/>
        <c:lblAlgn val="ctr"/>
        <c:lblOffset val="100"/>
        <c:noMultiLvlLbl val="0"/>
      </c:catAx>
      <c:valAx>
        <c:axId val="36229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9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8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6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3</c:v>
                </c:pt>
                <c:pt idx="33">
                  <c:v>4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3</c:v>
                </c:pt>
                <c:pt idx="45">
                  <c:v>0</c:v>
                </c:pt>
                <c:pt idx="46">
                  <c:v>0</c:v>
                </c:pt>
                <c:pt idx="47">
                  <c:v>8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3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C-4091-B4F5-7AE8F9EB5C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6</c:v>
                </c:pt>
                <c:pt idx="2">
                  <c:v>4</c:v>
                </c:pt>
                <c:pt idx="3">
                  <c:v>7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6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4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1C-4091-B4F5-7AE8F9EB5C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4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2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1C-4091-B4F5-7AE8F9EB5C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4</c:v>
                </c:pt>
                <c:pt idx="39">
                  <c:v>1</c:v>
                </c:pt>
                <c:pt idx="40">
                  <c:v>4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1C-4091-B4F5-7AE8F9EB5C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3</c:v>
                </c:pt>
                <c:pt idx="30">
                  <c:v>0</c:v>
                </c:pt>
                <c:pt idx="31">
                  <c:v>50</c:v>
                </c:pt>
                <c:pt idx="32">
                  <c:v>166</c:v>
                </c:pt>
                <c:pt idx="33">
                  <c:v>0</c:v>
                </c:pt>
                <c:pt idx="34">
                  <c:v>2</c:v>
                </c:pt>
                <c:pt idx="35">
                  <c:v>0</c:v>
                </c:pt>
                <c:pt idx="36">
                  <c:v>8</c:v>
                </c:pt>
                <c:pt idx="37">
                  <c:v>33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2</c:v>
                </c:pt>
                <c:pt idx="43">
                  <c:v>3</c:v>
                </c:pt>
                <c:pt idx="44">
                  <c:v>1</c:v>
                </c:pt>
                <c:pt idx="45">
                  <c:v>0</c:v>
                </c:pt>
                <c:pt idx="46">
                  <c:v>2</c:v>
                </c:pt>
                <c:pt idx="47">
                  <c:v>11</c:v>
                </c:pt>
                <c:pt idx="48">
                  <c:v>0</c:v>
                </c:pt>
                <c:pt idx="49">
                  <c:v>0</c:v>
                </c:pt>
                <c:pt idx="50">
                  <c:v>7</c:v>
                </c:pt>
                <c:pt idx="51">
                  <c:v>7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1C-4091-B4F5-7AE8F9EB5C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1C-4091-B4F5-7AE8F9EB5C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1C-4091-B4F5-7AE8F9EB5C9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1C-4091-B4F5-7AE8F9EB5C9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51C-4091-B4F5-7AE8F9EB5C9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3</c:v>
                </c:pt>
                <c:pt idx="37">
                  <c:v>1</c:v>
                </c:pt>
                <c:pt idx="38">
                  <c:v>3</c:v>
                </c:pt>
                <c:pt idx="39">
                  <c:v>4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51C-4091-B4F5-7AE8F9EB5C9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10</c:v>
                </c:pt>
                <c:pt idx="2">
                  <c:v>8</c:v>
                </c:pt>
                <c:pt idx="3">
                  <c:v>11</c:v>
                </c:pt>
                <c:pt idx="4">
                  <c:v>9</c:v>
                </c:pt>
                <c:pt idx="5">
                  <c:v>18</c:v>
                </c:pt>
                <c:pt idx="6">
                  <c:v>12</c:v>
                </c:pt>
                <c:pt idx="7">
                  <c:v>0</c:v>
                </c:pt>
                <c:pt idx="8">
                  <c:v>15</c:v>
                </c:pt>
                <c:pt idx="9">
                  <c:v>11</c:v>
                </c:pt>
                <c:pt idx="10">
                  <c:v>15</c:v>
                </c:pt>
                <c:pt idx="11">
                  <c:v>17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11</c:v>
                </c:pt>
                <c:pt idx="24">
                  <c:v>0</c:v>
                </c:pt>
                <c:pt idx="25">
                  <c:v>12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8</c:v>
                </c:pt>
                <c:pt idx="38">
                  <c:v>11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8</c:v>
                </c:pt>
                <c:pt idx="52">
                  <c:v>14</c:v>
                </c:pt>
                <c:pt idx="53">
                  <c:v>0</c:v>
                </c:pt>
                <c:pt idx="54">
                  <c:v>13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51C-4091-B4F5-7AE8F9EB5C9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0</c:v>
                </c:pt>
                <c:pt idx="32">
                  <c:v>4</c:v>
                </c:pt>
                <c:pt idx="33">
                  <c:v>0</c:v>
                </c:pt>
                <c:pt idx="34">
                  <c:v>3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3</c:v>
                </c:pt>
                <c:pt idx="39">
                  <c:v>0</c:v>
                </c:pt>
                <c:pt idx="40">
                  <c:v>2</c:v>
                </c:pt>
                <c:pt idx="41">
                  <c:v>2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51C-4091-B4F5-7AE8F9EB5C9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51C-4091-B4F5-7AE8F9EB5C9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18</c:v>
                </c:pt>
                <c:pt idx="25">
                  <c:v>36</c:v>
                </c:pt>
                <c:pt idx="26">
                  <c:v>7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2</c:v>
                </c:pt>
                <c:pt idx="46">
                  <c:v>0</c:v>
                </c:pt>
                <c:pt idx="47">
                  <c:v>0</c:v>
                </c:pt>
                <c:pt idx="48">
                  <c:v>11</c:v>
                </c:pt>
                <c:pt idx="49">
                  <c:v>15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8</c:v>
                </c:pt>
                <c:pt idx="57">
                  <c:v>1</c:v>
                </c:pt>
                <c:pt idx="58">
                  <c:v>4</c:v>
                </c:pt>
                <c:pt idx="59">
                  <c:v>2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51C-4091-B4F5-7AE8F9EB5C9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51C-4091-B4F5-7AE8F9EB5C9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451C-4091-B4F5-7AE8F9EB5C9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51C-4091-B4F5-7AE8F9EB5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12424"/>
        <c:axId val="352708816"/>
      </c:lineChart>
      <c:dateAx>
        <c:axId val="35271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08816"/>
        <c:crosses val="autoZero"/>
        <c:auto val="1"/>
        <c:lblOffset val="100"/>
        <c:baseTimeUnit val="days"/>
      </c:dateAx>
      <c:valAx>
        <c:axId val="35270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1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44-409F-B534-64F0C9C989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25</c:v>
                </c:pt>
                <c:pt idx="16">
                  <c:v>4</c:v>
                </c:pt>
                <c:pt idx="17">
                  <c:v>41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3</c:v>
                </c:pt>
                <c:pt idx="51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3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1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44-409F-B534-64F0C9C989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5</c:v>
                </c:pt>
                <c:pt idx="53">
                  <c:v>2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44-409F-B534-64F0C9C989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3</c:v>
                </c:pt>
                <c:pt idx="31">
                  <c:v>3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5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2</c:v>
                </c:pt>
                <c:pt idx="44">
                  <c:v>4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4</c:v>
                </c:pt>
                <c:pt idx="52">
                  <c:v>5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4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44-409F-B534-64F0C9C989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4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6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3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3</c:v>
                </c:pt>
                <c:pt idx="37">
                  <c:v>3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5</c:v>
                </c:pt>
                <c:pt idx="45">
                  <c:v>0</c:v>
                </c:pt>
                <c:pt idx="46">
                  <c:v>1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44-409F-B534-64F0C9C989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44-409F-B534-64F0C9C989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844-409F-B534-64F0C9C9893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844-409F-B534-64F0C9C9893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844-409F-B534-64F0C9C9893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4</c:v>
                </c:pt>
                <c:pt idx="38">
                  <c:v>3</c:v>
                </c:pt>
                <c:pt idx="39">
                  <c:v>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844-409F-B534-64F0C9C9893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1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844-409F-B534-64F0C9C9893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844-409F-B534-64F0C9C9893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844-409F-B534-64F0C9C9893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8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1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2</c:v>
                </c:pt>
                <c:pt idx="37">
                  <c:v>4</c:v>
                </c:pt>
                <c:pt idx="38">
                  <c:v>3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2</c:v>
                </c:pt>
                <c:pt idx="44">
                  <c:v>1</c:v>
                </c:pt>
                <c:pt idx="45">
                  <c:v>2</c:v>
                </c:pt>
                <c:pt idx="46">
                  <c:v>5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4</c:v>
                </c:pt>
                <c:pt idx="52">
                  <c:v>12</c:v>
                </c:pt>
                <c:pt idx="53">
                  <c:v>3</c:v>
                </c:pt>
                <c:pt idx="54">
                  <c:v>2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2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844-409F-B534-64F0C9C9893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3</c:v>
                </c:pt>
                <c:pt idx="42">
                  <c:v>0</c:v>
                </c:pt>
                <c:pt idx="43">
                  <c:v>0</c:v>
                </c:pt>
                <c:pt idx="44">
                  <c:v>2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4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844-409F-B534-64F0C9C9893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  <c:pt idx="31">
                  <c:v>0</c:v>
                </c:pt>
                <c:pt idx="32">
                  <c:v>0</c:v>
                </c:pt>
                <c:pt idx="33">
                  <c:v>5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2</c:v>
                </c:pt>
                <c:pt idx="46">
                  <c:v>2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6</c:v>
                </c:pt>
                <c:pt idx="51">
                  <c:v>1</c:v>
                </c:pt>
                <c:pt idx="52">
                  <c:v>3</c:v>
                </c:pt>
                <c:pt idx="53">
                  <c:v>4</c:v>
                </c:pt>
                <c:pt idx="54">
                  <c:v>5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844-409F-B534-64F0C9C9893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</c:v>
                </c:pt>
                <c:pt idx="37">
                  <c:v>0</c:v>
                </c:pt>
                <c:pt idx="38">
                  <c:v>3</c:v>
                </c:pt>
                <c:pt idx="39">
                  <c:v>4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4</c:v>
                </c:pt>
                <c:pt idx="52">
                  <c:v>0</c:v>
                </c:pt>
                <c:pt idx="53">
                  <c:v>4</c:v>
                </c:pt>
                <c:pt idx="54">
                  <c:v>0</c:v>
                </c:pt>
                <c:pt idx="55">
                  <c:v>2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844-409F-B534-64F0C9C98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351248"/>
        <c:axId val="354355184"/>
      </c:lineChart>
      <c:dateAx>
        <c:axId val="35435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5184"/>
        <c:crosses val="autoZero"/>
        <c:auto val="1"/>
        <c:lblOffset val="100"/>
        <c:baseTimeUnit val="days"/>
      </c:dateAx>
      <c:valAx>
        <c:axId val="35435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7</c:v>
                </c:pt>
                <c:pt idx="3">
                  <c:v>5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81-4A32-9056-6B03DCCD8A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18</c:v>
                </c:pt>
                <c:pt idx="3">
                  <c:v>10</c:v>
                </c:pt>
                <c:pt idx="4">
                  <c:v>10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81-4A32-9056-6B03DCCD8A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9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81-4A32-9056-6B03DCCD8A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13</c:v>
                </c:pt>
                <c:pt idx="3">
                  <c:v>4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81-4A32-9056-6B03DCCD8A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24</c:v>
                </c:pt>
                <c:pt idx="3">
                  <c:v>10</c:v>
                </c:pt>
                <c:pt idx="4">
                  <c:v>16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81-4A32-9056-6B03DCCD8A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81-4A32-9056-6B03DCCD8AA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81-4A32-9056-6B03DCCD8AA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981-4A32-9056-6B03DCCD8AA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981-4A32-9056-6B03DCCD8AA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981-4A32-9056-6B03DCCD8AA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981-4A32-9056-6B03DCCD8AA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981-4A32-9056-6B03DCCD8AA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981-4A32-9056-6B03DCCD8AA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16</c:v>
                </c:pt>
                <c:pt idx="1">
                  <c:v>17</c:v>
                </c:pt>
                <c:pt idx="2">
                  <c:v>19</c:v>
                </c:pt>
                <c:pt idx="3">
                  <c:v>27</c:v>
                </c:pt>
                <c:pt idx="4">
                  <c:v>14</c:v>
                </c:pt>
                <c:pt idx="5">
                  <c:v>11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981-4A32-9056-6B03DCCD8AA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3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981-4A32-9056-6B03DCCD8AA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4</c:v>
                </c:pt>
                <c:pt idx="1">
                  <c:v>10</c:v>
                </c:pt>
                <c:pt idx="2">
                  <c:v>8</c:v>
                </c:pt>
                <c:pt idx="3">
                  <c:v>12</c:v>
                </c:pt>
                <c:pt idx="4">
                  <c:v>19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981-4A32-9056-6B03DCCD8AA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5</c:v>
                </c:pt>
                <c:pt idx="3">
                  <c:v>10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981-4A32-9056-6B03DCCD8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339768"/>
        <c:axId val="354342392"/>
      </c:barChart>
      <c:catAx>
        <c:axId val="35433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42392"/>
        <c:crosses val="autoZero"/>
        <c:auto val="1"/>
        <c:lblAlgn val="ctr"/>
        <c:lblOffset val="100"/>
        <c:noMultiLvlLbl val="0"/>
      </c:catAx>
      <c:valAx>
        <c:axId val="35434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3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10612</c:v>
                </c:pt>
                <c:pt idx="1">
                  <c:v>10612</c:v>
                </c:pt>
                <c:pt idx="2">
                  <c:v>10621</c:v>
                </c:pt>
                <c:pt idx="3">
                  <c:v>10626</c:v>
                </c:pt>
                <c:pt idx="4">
                  <c:v>10571</c:v>
                </c:pt>
                <c:pt idx="5">
                  <c:v>10580</c:v>
                </c:pt>
                <c:pt idx="6">
                  <c:v>10584</c:v>
                </c:pt>
                <c:pt idx="7">
                  <c:v>10584</c:v>
                </c:pt>
                <c:pt idx="8">
                  <c:v>10591</c:v>
                </c:pt>
                <c:pt idx="9">
                  <c:v>10598</c:v>
                </c:pt>
                <c:pt idx="10">
                  <c:v>10607</c:v>
                </c:pt>
                <c:pt idx="11">
                  <c:v>10619</c:v>
                </c:pt>
                <c:pt idx="12">
                  <c:v>10621</c:v>
                </c:pt>
                <c:pt idx="13">
                  <c:v>10621</c:v>
                </c:pt>
                <c:pt idx="14">
                  <c:v>10624</c:v>
                </c:pt>
                <c:pt idx="15">
                  <c:v>10622</c:v>
                </c:pt>
                <c:pt idx="16">
                  <c:v>10636</c:v>
                </c:pt>
                <c:pt idx="17">
                  <c:v>10638</c:v>
                </c:pt>
                <c:pt idx="18">
                  <c:v>10642</c:v>
                </c:pt>
                <c:pt idx="19">
                  <c:v>10645</c:v>
                </c:pt>
                <c:pt idx="20">
                  <c:v>10651</c:v>
                </c:pt>
                <c:pt idx="21">
                  <c:v>10653</c:v>
                </c:pt>
                <c:pt idx="22">
                  <c:v>10656</c:v>
                </c:pt>
                <c:pt idx="23">
                  <c:v>10664</c:v>
                </c:pt>
                <c:pt idx="24">
                  <c:v>10669</c:v>
                </c:pt>
                <c:pt idx="25">
                  <c:v>10674</c:v>
                </c:pt>
                <c:pt idx="26">
                  <c:v>10683</c:v>
                </c:pt>
                <c:pt idx="27">
                  <c:v>10684</c:v>
                </c:pt>
                <c:pt idx="28">
                  <c:v>10687</c:v>
                </c:pt>
                <c:pt idx="29">
                  <c:v>10693</c:v>
                </c:pt>
                <c:pt idx="30">
                  <c:v>10699</c:v>
                </c:pt>
                <c:pt idx="31">
                  <c:v>10707</c:v>
                </c:pt>
                <c:pt idx="32">
                  <c:v>10710</c:v>
                </c:pt>
                <c:pt idx="33">
                  <c:v>10713</c:v>
                </c:pt>
                <c:pt idx="34">
                  <c:v>10717</c:v>
                </c:pt>
                <c:pt idx="35">
                  <c:v>10723</c:v>
                </c:pt>
                <c:pt idx="36">
                  <c:v>10722</c:v>
                </c:pt>
                <c:pt idx="37">
                  <c:v>10723</c:v>
                </c:pt>
                <c:pt idx="38">
                  <c:v>10728</c:v>
                </c:pt>
                <c:pt idx="39">
                  <c:v>10740</c:v>
                </c:pt>
                <c:pt idx="40">
                  <c:v>10748</c:v>
                </c:pt>
                <c:pt idx="41">
                  <c:v>10753</c:v>
                </c:pt>
                <c:pt idx="42">
                  <c:v>10755</c:v>
                </c:pt>
                <c:pt idx="43">
                  <c:v>10759</c:v>
                </c:pt>
                <c:pt idx="44">
                  <c:v>10763</c:v>
                </c:pt>
                <c:pt idx="45">
                  <c:v>10772</c:v>
                </c:pt>
                <c:pt idx="46">
                  <c:v>10772</c:v>
                </c:pt>
                <c:pt idx="47">
                  <c:v>10775</c:v>
                </c:pt>
                <c:pt idx="48">
                  <c:v>10778</c:v>
                </c:pt>
                <c:pt idx="49">
                  <c:v>10783</c:v>
                </c:pt>
                <c:pt idx="50">
                  <c:v>10784</c:v>
                </c:pt>
                <c:pt idx="51">
                  <c:v>10780</c:v>
                </c:pt>
                <c:pt idx="52">
                  <c:v>10786</c:v>
                </c:pt>
                <c:pt idx="53">
                  <c:v>10792</c:v>
                </c:pt>
                <c:pt idx="54">
                  <c:v>10809</c:v>
                </c:pt>
                <c:pt idx="55">
                  <c:v>10811</c:v>
                </c:pt>
                <c:pt idx="56">
                  <c:v>10819</c:v>
                </c:pt>
                <c:pt idx="57">
                  <c:v>10823</c:v>
                </c:pt>
                <c:pt idx="58">
                  <c:v>10826</c:v>
                </c:pt>
                <c:pt idx="59">
                  <c:v>10832</c:v>
                </c:pt>
                <c:pt idx="60">
                  <c:v>10842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9-41E4-B93D-58D3F209A9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496</c:v>
                </c:pt>
                <c:pt idx="1">
                  <c:v>499</c:v>
                </c:pt>
                <c:pt idx="2">
                  <c:v>502</c:v>
                </c:pt>
                <c:pt idx="3">
                  <c:v>510</c:v>
                </c:pt>
                <c:pt idx="4">
                  <c:v>513</c:v>
                </c:pt>
                <c:pt idx="5">
                  <c:v>514</c:v>
                </c:pt>
                <c:pt idx="6">
                  <c:v>517</c:v>
                </c:pt>
                <c:pt idx="7">
                  <c:v>517</c:v>
                </c:pt>
                <c:pt idx="8">
                  <c:v>518</c:v>
                </c:pt>
                <c:pt idx="9">
                  <c:v>517</c:v>
                </c:pt>
                <c:pt idx="10">
                  <c:v>517</c:v>
                </c:pt>
                <c:pt idx="11">
                  <c:v>519</c:v>
                </c:pt>
                <c:pt idx="12">
                  <c:v>518</c:v>
                </c:pt>
                <c:pt idx="13">
                  <c:v>519</c:v>
                </c:pt>
                <c:pt idx="14">
                  <c:v>521</c:v>
                </c:pt>
                <c:pt idx="15">
                  <c:v>526</c:v>
                </c:pt>
                <c:pt idx="16">
                  <c:v>530</c:v>
                </c:pt>
                <c:pt idx="17">
                  <c:v>537</c:v>
                </c:pt>
                <c:pt idx="18">
                  <c:v>537</c:v>
                </c:pt>
                <c:pt idx="19">
                  <c:v>537</c:v>
                </c:pt>
                <c:pt idx="20">
                  <c:v>534</c:v>
                </c:pt>
                <c:pt idx="21">
                  <c:v>535</c:v>
                </c:pt>
                <c:pt idx="22">
                  <c:v>534</c:v>
                </c:pt>
                <c:pt idx="23">
                  <c:v>535</c:v>
                </c:pt>
                <c:pt idx="24">
                  <c:v>535</c:v>
                </c:pt>
                <c:pt idx="25">
                  <c:v>535</c:v>
                </c:pt>
                <c:pt idx="26">
                  <c:v>534</c:v>
                </c:pt>
                <c:pt idx="27">
                  <c:v>536</c:v>
                </c:pt>
                <c:pt idx="28">
                  <c:v>536</c:v>
                </c:pt>
                <c:pt idx="29">
                  <c:v>540</c:v>
                </c:pt>
                <c:pt idx="30">
                  <c:v>539</c:v>
                </c:pt>
                <c:pt idx="31">
                  <c:v>540</c:v>
                </c:pt>
                <c:pt idx="32">
                  <c:v>540</c:v>
                </c:pt>
                <c:pt idx="33">
                  <c:v>541</c:v>
                </c:pt>
                <c:pt idx="34">
                  <c:v>543</c:v>
                </c:pt>
                <c:pt idx="35">
                  <c:v>543</c:v>
                </c:pt>
                <c:pt idx="36">
                  <c:v>543</c:v>
                </c:pt>
                <c:pt idx="37">
                  <c:v>543</c:v>
                </c:pt>
                <c:pt idx="38">
                  <c:v>540</c:v>
                </c:pt>
                <c:pt idx="39">
                  <c:v>540</c:v>
                </c:pt>
                <c:pt idx="40">
                  <c:v>540</c:v>
                </c:pt>
                <c:pt idx="41">
                  <c:v>540</c:v>
                </c:pt>
                <c:pt idx="42">
                  <c:v>541</c:v>
                </c:pt>
                <c:pt idx="43">
                  <c:v>541</c:v>
                </c:pt>
                <c:pt idx="44">
                  <c:v>543</c:v>
                </c:pt>
                <c:pt idx="45">
                  <c:v>545</c:v>
                </c:pt>
                <c:pt idx="46">
                  <c:v>547</c:v>
                </c:pt>
                <c:pt idx="47">
                  <c:v>548</c:v>
                </c:pt>
                <c:pt idx="48">
                  <c:v>548</c:v>
                </c:pt>
                <c:pt idx="49">
                  <c:v>548</c:v>
                </c:pt>
                <c:pt idx="50">
                  <c:v>548</c:v>
                </c:pt>
                <c:pt idx="51">
                  <c:v>548</c:v>
                </c:pt>
                <c:pt idx="52">
                  <c:v>548</c:v>
                </c:pt>
                <c:pt idx="53">
                  <c:v>551</c:v>
                </c:pt>
                <c:pt idx="54">
                  <c:v>553</c:v>
                </c:pt>
                <c:pt idx="55">
                  <c:v>554</c:v>
                </c:pt>
                <c:pt idx="56">
                  <c:v>555</c:v>
                </c:pt>
                <c:pt idx="57">
                  <c:v>555</c:v>
                </c:pt>
                <c:pt idx="58">
                  <c:v>556</c:v>
                </c:pt>
                <c:pt idx="59">
                  <c:v>557</c:v>
                </c:pt>
                <c:pt idx="60">
                  <c:v>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A9-41E4-B93D-58D3F209A9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707</c:v>
                </c:pt>
                <c:pt idx="1">
                  <c:v>706</c:v>
                </c:pt>
                <c:pt idx="2">
                  <c:v>708</c:v>
                </c:pt>
                <c:pt idx="3">
                  <c:v>711</c:v>
                </c:pt>
                <c:pt idx="4">
                  <c:v>710</c:v>
                </c:pt>
                <c:pt idx="5">
                  <c:v>717</c:v>
                </c:pt>
                <c:pt idx="6">
                  <c:v>713</c:v>
                </c:pt>
                <c:pt idx="7">
                  <c:v>713</c:v>
                </c:pt>
                <c:pt idx="8">
                  <c:v>718</c:v>
                </c:pt>
                <c:pt idx="9">
                  <c:v>717</c:v>
                </c:pt>
                <c:pt idx="10">
                  <c:v>717</c:v>
                </c:pt>
                <c:pt idx="11">
                  <c:v>721</c:v>
                </c:pt>
                <c:pt idx="12">
                  <c:v>721</c:v>
                </c:pt>
                <c:pt idx="13">
                  <c:v>725</c:v>
                </c:pt>
                <c:pt idx="14">
                  <c:v>727</c:v>
                </c:pt>
                <c:pt idx="15">
                  <c:v>728</c:v>
                </c:pt>
                <c:pt idx="16">
                  <c:v>724</c:v>
                </c:pt>
                <c:pt idx="17">
                  <c:v>724</c:v>
                </c:pt>
                <c:pt idx="18">
                  <c:v>726</c:v>
                </c:pt>
                <c:pt idx="19">
                  <c:v>725</c:v>
                </c:pt>
                <c:pt idx="20">
                  <c:v>723</c:v>
                </c:pt>
                <c:pt idx="21">
                  <c:v>724</c:v>
                </c:pt>
                <c:pt idx="22">
                  <c:v>722</c:v>
                </c:pt>
                <c:pt idx="23">
                  <c:v>724</c:v>
                </c:pt>
                <c:pt idx="24">
                  <c:v>723</c:v>
                </c:pt>
                <c:pt idx="25">
                  <c:v>723</c:v>
                </c:pt>
                <c:pt idx="26">
                  <c:v>722</c:v>
                </c:pt>
                <c:pt idx="27">
                  <c:v>723</c:v>
                </c:pt>
                <c:pt idx="28">
                  <c:v>722</c:v>
                </c:pt>
                <c:pt idx="29">
                  <c:v>723</c:v>
                </c:pt>
                <c:pt idx="30">
                  <c:v>723</c:v>
                </c:pt>
                <c:pt idx="31">
                  <c:v>723</c:v>
                </c:pt>
                <c:pt idx="32">
                  <c:v>723</c:v>
                </c:pt>
                <c:pt idx="33">
                  <c:v>720</c:v>
                </c:pt>
                <c:pt idx="34">
                  <c:v>722</c:v>
                </c:pt>
                <c:pt idx="35">
                  <c:v>723</c:v>
                </c:pt>
                <c:pt idx="36">
                  <c:v>723</c:v>
                </c:pt>
                <c:pt idx="37">
                  <c:v>722</c:v>
                </c:pt>
                <c:pt idx="38">
                  <c:v>722</c:v>
                </c:pt>
                <c:pt idx="39">
                  <c:v>721</c:v>
                </c:pt>
                <c:pt idx="40">
                  <c:v>723</c:v>
                </c:pt>
                <c:pt idx="41">
                  <c:v>722</c:v>
                </c:pt>
                <c:pt idx="42">
                  <c:v>722</c:v>
                </c:pt>
                <c:pt idx="43">
                  <c:v>721</c:v>
                </c:pt>
                <c:pt idx="44">
                  <c:v>721</c:v>
                </c:pt>
                <c:pt idx="45">
                  <c:v>721</c:v>
                </c:pt>
                <c:pt idx="46">
                  <c:v>721</c:v>
                </c:pt>
                <c:pt idx="47">
                  <c:v>722</c:v>
                </c:pt>
                <c:pt idx="48">
                  <c:v>722</c:v>
                </c:pt>
                <c:pt idx="49">
                  <c:v>722</c:v>
                </c:pt>
                <c:pt idx="50">
                  <c:v>724</c:v>
                </c:pt>
                <c:pt idx="51">
                  <c:v>727</c:v>
                </c:pt>
                <c:pt idx="52">
                  <c:v>729</c:v>
                </c:pt>
                <c:pt idx="53">
                  <c:v>730</c:v>
                </c:pt>
                <c:pt idx="54">
                  <c:v>733</c:v>
                </c:pt>
                <c:pt idx="55">
                  <c:v>733</c:v>
                </c:pt>
                <c:pt idx="56">
                  <c:v>734</c:v>
                </c:pt>
                <c:pt idx="57">
                  <c:v>734</c:v>
                </c:pt>
                <c:pt idx="58">
                  <c:v>737</c:v>
                </c:pt>
                <c:pt idx="59">
                  <c:v>739</c:v>
                </c:pt>
                <c:pt idx="60">
                  <c:v>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A9-41E4-B93D-58D3F209A9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939</c:v>
                </c:pt>
                <c:pt idx="1">
                  <c:v>938</c:v>
                </c:pt>
                <c:pt idx="2">
                  <c:v>938</c:v>
                </c:pt>
                <c:pt idx="3">
                  <c:v>941</c:v>
                </c:pt>
                <c:pt idx="4">
                  <c:v>942</c:v>
                </c:pt>
                <c:pt idx="5">
                  <c:v>945</c:v>
                </c:pt>
                <c:pt idx="6">
                  <c:v>945</c:v>
                </c:pt>
                <c:pt idx="7">
                  <c:v>946</c:v>
                </c:pt>
                <c:pt idx="8">
                  <c:v>946</c:v>
                </c:pt>
                <c:pt idx="9">
                  <c:v>947</c:v>
                </c:pt>
                <c:pt idx="10">
                  <c:v>947</c:v>
                </c:pt>
                <c:pt idx="11">
                  <c:v>947</c:v>
                </c:pt>
                <c:pt idx="12">
                  <c:v>953</c:v>
                </c:pt>
                <c:pt idx="13">
                  <c:v>952</c:v>
                </c:pt>
                <c:pt idx="14">
                  <c:v>954</c:v>
                </c:pt>
                <c:pt idx="15">
                  <c:v>957</c:v>
                </c:pt>
                <c:pt idx="16">
                  <c:v>959</c:v>
                </c:pt>
                <c:pt idx="17">
                  <c:v>961</c:v>
                </c:pt>
                <c:pt idx="18">
                  <c:v>962</c:v>
                </c:pt>
                <c:pt idx="19">
                  <c:v>962</c:v>
                </c:pt>
                <c:pt idx="20">
                  <c:v>962</c:v>
                </c:pt>
                <c:pt idx="21">
                  <c:v>964</c:v>
                </c:pt>
                <c:pt idx="22">
                  <c:v>964</c:v>
                </c:pt>
                <c:pt idx="23">
                  <c:v>967</c:v>
                </c:pt>
                <c:pt idx="24">
                  <c:v>969</c:v>
                </c:pt>
                <c:pt idx="25">
                  <c:v>971</c:v>
                </c:pt>
                <c:pt idx="26">
                  <c:v>972</c:v>
                </c:pt>
                <c:pt idx="27">
                  <c:v>976</c:v>
                </c:pt>
                <c:pt idx="28">
                  <c:v>975</c:v>
                </c:pt>
                <c:pt idx="29">
                  <c:v>977</c:v>
                </c:pt>
                <c:pt idx="30">
                  <c:v>978</c:v>
                </c:pt>
                <c:pt idx="31">
                  <c:v>986</c:v>
                </c:pt>
                <c:pt idx="32">
                  <c:v>990</c:v>
                </c:pt>
                <c:pt idx="33">
                  <c:v>994</c:v>
                </c:pt>
                <c:pt idx="34">
                  <c:v>994</c:v>
                </c:pt>
                <c:pt idx="35">
                  <c:v>997</c:v>
                </c:pt>
                <c:pt idx="36">
                  <c:v>999</c:v>
                </c:pt>
                <c:pt idx="37">
                  <c:v>1000</c:v>
                </c:pt>
                <c:pt idx="38">
                  <c:v>1000</c:v>
                </c:pt>
                <c:pt idx="39">
                  <c:v>1001</c:v>
                </c:pt>
                <c:pt idx="40">
                  <c:v>1001</c:v>
                </c:pt>
                <c:pt idx="41">
                  <c:v>1001</c:v>
                </c:pt>
                <c:pt idx="42">
                  <c:v>1002</c:v>
                </c:pt>
                <c:pt idx="43">
                  <c:v>1005</c:v>
                </c:pt>
                <c:pt idx="44">
                  <c:v>1012</c:v>
                </c:pt>
                <c:pt idx="45">
                  <c:v>1014</c:v>
                </c:pt>
                <c:pt idx="46">
                  <c:v>1015</c:v>
                </c:pt>
                <c:pt idx="47">
                  <c:v>1017</c:v>
                </c:pt>
                <c:pt idx="48">
                  <c:v>1019</c:v>
                </c:pt>
                <c:pt idx="49">
                  <c:v>1024</c:v>
                </c:pt>
                <c:pt idx="50">
                  <c:v>1032</c:v>
                </c:pt>
                <c:pt idx="51">
                  <c:v>1032</c:v>
                </c:pt>
                <c:pt idx="52">
                  <c:v>1036</c:v>
                </c:pt>
                <c:pt idx="53">
                  <c:v>1041</c:v>
                </c:pt>
                <c:pt idx="54">
                  <c:v>1042</c:v>
                </c:pt>
                <c:pt idx="55">
                  <c:v>1043</c:v>
                </c:pt>
                <c:pt idx="56">
                  <c:v>1045</c:v>
                </c:pt>
                <c:pt idx="57">
                  <c:v>1045</c:v>
                </c:pt>
                <c:pt idx="58">
                  <c:v>1047</c:v>
                </c:pt>
                <c:pt idx="59">
                  <c:v>1048</c:v>
                </c:pt>
                <c:pt idx="60">
                  <c:v>1049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A9-41E4-B93D-58D3F209A9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3002</c:v>
                </c:pt>
                <c:pt idx="1">
                  <c:v>3002</c:v>
                </c:pt>
                <c:pt idx="2">
                  <c:v>3006</c:v>
                </c:pt>
                <c:pt idx="3">
                  <c:v>3007</c:v>
                </c:pt>
                <c:pt idx="4">
                  <c:v>2990</c:v>
                </c:pt>
                <c:pt idx="5">
                  <c:v>2990</c:v>
                </c:pt>
                <c:pt idx="6">
                  <c:v>2993</c:v>
                </c:pt>
                <c:pt idx="7">
                  <c:v>2992</c:v>
                </c:pt>
                <c:pt idx="8">
                  <c:v>2991</c:v>
                </c:pt>
                <c:pt idx="9">
                  <c:v>2992</c:v>
                </c:pt>
                <c:pt idx="10">
                  <c:v>2993</c:v>
                </c:pt>
                <c:pt idx="11">
                  <c:v>2998</c:v>
                </c:pt>
                <c:pt idx="12">
                  <c:v>2997</c:v>
                </c:pt>
                <c:pt idx="13">
                  <c:v>2998</c:v>
                </c:pt>
                <c:pt idx="14">
                  <c:v>2998</c:v>
                </c:pt>
                <c:pt idx="15">
                  <c:v>2998</c:v>
                </c:pt>
                <c:pt idx="16">
                  <c:v>2999</c:v>
                </c:pt>
                <c:pt idx="17">
                  <c:v>3005</c:v>
                </c:pt>
                <c:pt idx="18">
                  <c:v>3004</c:v>
                </c:pt>
                <c:pt idx="19">
                  <c:v>3004</c:v>
                </c:pt>
                <c:pt idx="20">
                  <c:v>3005</c:v>
                </c:pt>
                <c:pt idx="21">
                  <c:v>3008</c:v>
                </c:pt>
                <c:pt idx="22">
                  <c:v>3006</c:v>
                </c:pt>
                <c:pt idx="23">
                  <c:v>3006</c:v>
                </c:pt>
                <c:pt idx="24">
                  <c:v>3008</c:v>
                </c:pt>
                <c:pt idx="25">
                  <c:v>3008</c:v>
                </c:pt>
                <c:pt idx="26">
                  <c:v>3016</c:v>
                </c:pt>
                <c:pt idx="27">
                  <c:v>3039</c:v>
                </c:pt>
                <c:pt idx="28">
                  <c:v>3094</c:v>
                </c:pt>
                <c:pt idx="29">
                  <c:v>3114</c:v>
                </c:pt>
                <c:pt idx="30">
                  <c:v>3136</c:v>
                </c:pt>
                <c:pt idx="31">
                  <c:v>3150</c:v>
                </c:pt>
                <c:pt idx="32">
                  <c:v>3163</c:v>
                </c:pt>
                <c:pt idx="33">
                  <c:v>3182</c:v>
                </c:pt>
                <c:pt idx="34">
                  <c:v>3216</c:v>
                </c:pt>
                <c:pt idx="35">
                  <c:v>3246</c:v>
                </c:pt>
                <c:pt idx="36">
                  <c:v>3264</c:v>
                </c:pt>
                <c:pt idx="37">
                  <c:v>3268</c:v>
                </c:pt>
                <c:pt idx="38">
                  <c:v>3268</c:v>
                </c:pt>
                <c:pt idx="39">
                  <c:v>3281</c:v>
                </c:pt>
                <c:pt idx="40">
                  <c:v>3278</c:v>
                </c:pt>
                <c:pt idx="41">
                  <c:v>3276</c:v>
                </c:pt>
                <c:pt idx="42">
                  <c:v>3277</c:v>
                </c:pt>
                <c:pt idx="43">
                  <c:v>3281</c:v>
                </c:pt>
                <c:pt idx="44">
                  <c:v>3282</c:v>
                </c:pt>
                <c:pt idx="45">
                  <c:v>3285</c:v>
                </c:pt>
                <c:pt idx="46">
                  <c:v>3286</c:v>
                </c:pt>
                <c:pt idx="47">
                  <c:v>3285</c:v>
                </c:pt>
                <c:pt idx="48">
                  <c:v>3286</c:v>
                </c:pt>
                <c:pt idx="49">
                  <c:v>3288</c:v>
                </c:pt>
                <c:pt idx="50">
                  <c:v>3288</c:v>
                </c:pt>
                <c:pt idx="51">
                  <c:v>3292</c:v>
                </c:pt>
                <c:pt idx="52">
                  <c:v>3293</c:v>
                </c:pt>
                <c:pt idx="53">
                  <c:v>3299</c:v>
                </c:pt>
                <c:pt idx="54">
                  <c:v>3313</c:v>
                </c:pt>
                <c:pt idx="55">
                  <c:v>3406</c:v>
                </c:pt>
                <c:pt idx="56">
                  <c:v>3491</c:v>
                </c:pt>
                <c:pt idx="57">
                  <c:v>3538</c:v>
                </c:pt>
                <c:pt idx="58">
                  <c:v>3597</c:v>
                </c:pt>
                <c:pt idx="59">
                  <c:v>3611</c:v>
                </c:pt>
                <c:pt idx="60">
                  <c:v>3651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A9-41E4-B93D-58D3F209A9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5-12A9-41E4-B93D-58D3F209A91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6-12A9-41E4-B93D-58D3F209A91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7-12A9-41E4-B93D-58D3F209A91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8-12A9-41E4-B93D-58D3F209A91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9-12A9-41E4-B93D-58D3F209A91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A-12A9-41E4-B93D-58D3F209A91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B-12A9-41E4-B93D-58D3F209A91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C-12A9-41E4-B93D-58D3F209A91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D-12A9-41E4-B93D-58D3F209A91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E-12A9-41E4-B93D-58D3F209A91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0F-12A9-41E4-B93D-58D3F209A91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extLst>
            <c:ext xmlns:c16="http://schemas.microsoft.com/office/drawing/2014/chart" uri="{C3380CC4-5D6E-409C-BE32-E72D297353CC}">
              <c16:uniqueId val="{00000010-12A9-41E4-B93D-58D3F209A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0196240"/>
        <c:axId val="350190008"/>
      </c:areaChart>
      <c:dateAx>
        <c:axId val="3501962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90008"/>
        <c:crosses val="autoZero"/>
        <c:auto val="1"/>
        <c:lblOffset val="100"/>
        <c:baseTimeUnit val="days"/>
      </c:dateAx>
      <c:valAx>
        <c:axId val="35019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962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9.3214019388516006E-2</c:v>
                </c:pt>
                <c:pt idx="1">
                  <c:v>7.4571215510812999E-2</c:v>
                </c:pt>
                <c:pt idx="2">
                  <c:v>0.10253542132736999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5.9035545612727003E-2</c:v>
                </c:pt>
                <c:pt idx="18">
                  <c:v>0.11185682326622</c:v>
                </c:pt>
                <c:pt idx="19">
                  <c:v>8.2028337061893997E-2</c:v>
                </c:pt>
                <c:pt idx="20">
                  <c:v>0.10952647278151</c:v>
                </c:pt>
                <c:pt idx="21">
                  <c:v>0.12117822520507</c:v>
                </c:pt>
                <c:pt idx="22">
                  <c:v>6.5249813571960996E-2</c:v>
                </c:pt>
                <c:pt idx="23">
                  <c:v>8.3892617449664003E-2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31-4C00-B0E0-D3031C5DAC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0.69097888675623997</c:v>
                </c:pt>
                <c:pt idx="7">
                  <c:v>0.47984644913628</c:v>
                </c:pt>
                <c:pt idx="8">
                  <c:v>0.57581573896353</c:v>
                </c:pt>
                <c:pt idx="9">
                  <c:v>2.2072936660268998</c:v>
                </c:pt>
                <c:pt idx="10">
                  <c:v>1.1516314779271</c:v>
                </c:pt>
                <c:pt idx="11">
                  <c:v>0.43186180422265003</c:v>
                </c:pt>
                <c:pt idx="12">
                  <c:v>0.46385156749840001</c:v>
                </c:pt>
                <c:pt idx="13">
                  <c:v>0.72510130091703995</c:v>
                </c:pt>
                <c:pt idx="14">
                  <c:v>1.0048549170148</c:v>
                </c:pt>
                <c:pt idx="15">
                  <c:v>0.47112196824288999</c:v>
                </c:pt>
                <c:pt idx="16">
                  <c:v>1.4075495841331001</c:v>
                </c:pt>
                <c:pt idx="17">
                  <c:v>1.3435700575816001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31-4C00-B0E0-D3031C5DAC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0.48342541436463998</c:v>
                </c:pt>
                <c:pt idx="7">
                  <c:v>0.41436464088398001</c:v>
                </c:pt>
                <c:pt idx="8">
                  <c:v>0</c:v>
                </c:pt>
                <c:pt idx="9">
                  <c:v>0.27624309392265001</c:v>
                </c:pt>
                <c:pt idx="10">
                  <c:v>0.13812154696133</c:v>
                </c:pt>
                <c:pt idx="11">
                  <c:v>0.55248618784530001</c:v>
                </c:pt>
                <c:pt idx="12">
                  <c:v>0</c:v>
                </c:pt>
                <c:pt idx="13">
                  <c:v>0.41436464088398001</c:v>
                </c:pt>
                <c:pt idx="14">
                  <c:v>0.32228360957642999</c:v>
                </c:pt>
                <c:pt idx="15">
                  <c:v>0.41436464088398001</c:v>
                </c:pt>
                <c:pt idx="16">
                  <c:v>0.41436464088398001</c:v>
                </c:pt>
                <c:pt idx="17">
                  <c:v>0</c:v>
                </c:pt>
                <c:pt idx="18">
                  <c:v>0</c:v>
                </c:pt>
                <c:pt idx="19">
                  <c:v>0.69060773480662996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31-4C00-B0E0-D3031C5DAC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0.70422535211268</c:v>
                </c:pt>
                <c:pt idx="5">
                  <c:v>0.50301810865190999</c:v>
                </c:pt>
                <c:pt idx="6">
                  <c:v>0.95573440643862995</c:v>
                </c:pt>
                <c:pt idx="7">
                  <c:v>0.23474178403755999</c:v>
                </c:pt>
                <c:pt idx="8">
                  <c:v>1.1066398390342</c:v>
                </c:pt>
                <c:pt idx="9">
                  <c:v>0.40241448692152998</c:v>
                </c:pt>
                <c:pt idx="10">
                  <c:v>0.44014084507042001</c:v>
                </c:pt>
                <c:pt idx="11">
                  <c:v>0.95573440643862995</c:v>
                </c:pt>
                <c:pt idx="12">
                  <c:v>0.33534540576793997</c:v>
                </c:pt>
                <c:pt idx="13">
                  <c:v>0.70422535211268</c:v>
                </c:pt>
                <c:pt idx="14">
                  <c:v>0.43594902749831999</c:v>
                </c:pt>
                <c:pt idx="15">
                  <c:v>0.55331991951710002</c:v>
                </c:pt>
                <c:pt idx="16">
                  <c:v>0.55331991951710002</c:v>
                </c:pt>
                <c:pt idx="17">
                  <c:v>0.70422535211268</c:v>
                </c:pt>
                <c:pt idx="18">
                  <c:v>0.40241448692152998</c:v>
                </c:pt>
                <c:pt idx="19">
                  <c:v>0</c:v>
                </c:pt>
                <c:pt idx="20">
                  <c:v>0.60362173038228994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31-4C00-B0E0-D3031C5DAC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0.12026458208058</c:v>
                </c:pt>
                <c:pt idx="5">
                  <c:v>0.45099218280216002</c:v>
                </c:pt>
                <c:pt idx="6">
                  <c:v>0.62637803166966999</c:v>
                </c:pt>
                <c:pt idx="7">
                  <c:v>0.49909801563439998</c:v>
                </c:pt>
                <c:pt idx="8">
                  <c:v>9.3084786530366994</c:v>
                </c:pt>
                <c:pt idx="9">
                  <c:v>3.5778713168972001</c:v>
                </c:pt>
                <c:pt idx="10">
                  <c:v>19.644467829223998</c:v>
                </c:pt>
                <c:pt idx="11">
                  <c:v>0.29063940669472998</c:v>
                </c:pt>
                <c:pt idx="12">
                  <c:v>0.29464822609740998</c:v>
                </c:pt>
                <c:pt idx="13">
                  <c:v>0.34275405892965</c:v>
                </c:pt>
                <c:pt idx="14">
                  <c:v>0.29834867477681998</c:v>
                </c:pt>
                <c:pt idx="15">
                  <c:v>0.42426672011758998</c:v>
                </c:pt>
                <c:pt idx="16">
                  <c:v>0.12026458208058</c:v>
                </c:pt>
                <c:pt idx="17">
                  <c:v>0.31569452796151998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31-4C00-B0E0-D3031C5DAC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A31-4C00-B0E0-D3031C5DAC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A31-4C00-B0E0-D3031C5DAC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A31-4C00-B0E0-D3031C5DACE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A31-4C00-B0E0-D3031C5DACE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Sheet1!$K$2:$K$25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A31-4C00-B0E0-D3031C5DACE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Sheet1!$L$2:$L$25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A31-4C00-B0E0-D3031C5DACE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Sheet1!$M$2:$M$25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A31-4C00-B0E0-D3031C5DACE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Sheet1!$N$2:$N$25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A31-4C00-B0E0-D3031C5DACE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Sheet1!$O$2:$O$25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A31-4C00-B0E0-D3031C5DACE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Sheet1!$P$2:$P$25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A31-4C00-B0E0-D3031C5DACE4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Sheet1!$Q$2:$Q$25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A31-4C00-B0E0-D3031C5DACE4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Sheet1!$R$2:$R$25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A31-4C00-B0E0-D3031C5DA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46856"/>
        <c:axId val="352745216"/>
      </c:lineChart>
      <c:catAx>
        <c:axId val="35274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5216"/>
        <c:crosses val="autoZero"/>
        <c:auto val="1"/>
        <c:lblAlgn val="ctr"/>
        <c:lblOffset val="100"/>
        <c:noMultiLvlLbl val="0"/>
      </c:catAx>
      <c:valAx>
        <c:axId val="35274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8-42F6-BEB5-E5F0257EF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28-42F6-BEB5-E5F0257EF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28-42F6-BEB5-E5F0257EF1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28-42F6-BEB5-E5F0257EF1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28-42F6-BEB5-E5F0257EF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343048"/>
        <c:axId val="354343376"/>
      </c:barChart>
      <c:catAx>
        <c:axId val="35434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43376"/>
        <c:crosses val="autoZero"/>
        <c:auto val="1"/>
        <c:lblAlgn val="ctr"/>
        <c:lblOffset val="100"/>
        <c:noMultiLvlLbl val="0"/>
      </c:catAx>
      <c:valAx>
        <c:axId val="35434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4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11</c:v>
                </c:pt>
                <c:pt idx="2">
                  <c:v>4</c:v>
                </c:pt>
                <c:pt idx="3">
                  <c:v>11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10</c:v>
                </c:pt>
                <c:pt idx="17">
                  <c:v>0</c:v>
                </c:pt>
                <c:pt idx="18">
                  <c:v>8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11</c:v>
                </c:pt>
                <c:pt idx="26">
                  <c:v>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5</c:v>
                </c:pt>
                <c:pt idx="32">
                  <c:v>3</c:v>
                </c:pt>
                <c:pt idx="33">
                  <c:v>4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8</c:v>
                </c:pt>
                <c:pt idx="38">
                  <c:v>8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6</c:v>
                </c:pt>
                <c:pt idx="45">
                  <c:v>0</c:v>
                </c:pt>
                <c:pt idx="46">
                  <c:v>8</c:v>
                </c:pt>
                <c:pt idx="47">
                  <c:v>11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9</c:v>
                </c:pt>
                <c:pt idx="52">
                  <c:v>4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3</c:v>
                </c:pt>
                <c:pt idx="6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E6-48F6-970C-4F4BD856B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2</c:v>
                </c:pt>
                <c:pt idx="1">
                  <c:v>9</c:v>
                </c:pt>
                <c:pt idx="2">
                  <c:v>4</c:v>
                </c:pt>
                <c:pt idx="3">
                  <c:v>10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6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4</c:v>
                </c:pt>
                <c:pt idx="15">
                  <c:v>14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5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6</c:v>
                </c:pt>
                <c:pt idx="32">
                  <c:v>3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0</c:v>
                </c:pt>
                <c:pt idx="37">
                  <c:v>2</c:v>
                </c:pt>
                <c:pt idx="38">
                  <c:v>3</c:v>
                </c:pt>
                <c:pt idx="39">
                  <c:v>0</c:v>
                </c:pt>
                <c:pt idx="40">
                  <c:v>5</c:v>
                </c:pt>
                <c:pt idx="41">
                  <c:v>0</c:v>
                </c:pt>
                <c:pt idx="42">
                  <c:v>2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4</c:v>
                </c:pt>
                <c:pt idx="48">
                  <c:v>2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2</c:v>
                </c:pt>
                <c:pt idx="54">
                  <c:v>4</c:v>
                </c:pt>
                <c:pt idx="55">
                  <c:v>3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E6-48F6-970C-4F4BD856B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2</c:v>
                </c:pt>
                <c:pt idx="53">
                  <c:v>3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E6-48F6-970C-4F4BD856B4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4</c:v>
                </c:pt>
                <c:pt idx="25">
                  <c:v>3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6</c:v>
                </c:pt>
                <c:pt idx="30">
                  <c:v>0</c:v>
                </c:pt>
                <c:pt idx="31">
                  <c:v>4</c:v>
                </c:pt>
                <c:pt idx="32">
                  <c:v>7</c:v>
                </c:pt>
                <c:pt idx="33">
                  <c:v>0</c:v>
                </c:pt>
                <c:pt idx="34">
                  <c:v>0</c:v>
                </c:pt>
                <c:pt idx="35">
                  <c:v>9</c:v>
                </c:pt>
                <c:pt idx="36">
                  <c:v>4</c:v>
                </c:pt>
                <c:pt idx="37">
                  <c:v>4</c:v>
                </c:pt>
                <c:pt idx="38">
                  <c:v>7</c:v>
                </c:pt>
                <c:pt idx="39">
                  <c:v>6</c:v>
                </c:pt>
                <c:pt idx="40">
                  <c:v>11</c:v>
                </c:pt>
                <c:pt idx="41">
                  <c:v>0</c:v>
                </c:pt>
                <c:pt idx="42">
                  <c:v>0</c:v>
                </c:pt>
                <c:pt idx="43">
                  <c:v>5</c:v>
                </c:pt>
                <c:pt idx="44">
                  <c:v>4</c:v>
                </c:pt>
                <c:pt idx="45">
                  <c:v>4</c:v>
                </c:pt>
                <c:pt idx="46">
                  <c:v>0</c:v>
                </c:pt>
                <c:pt idx="47">
                  <c:v>10</c:v>
                </c:pt>
                <c:pt idx="48">
                  <c:v>0</c:v>
                </c:pt>
                <c:pt idx="49">
                  <c:v>0</c:v>
                </c:pt>
                <c:pt idx="50">
                  <c:v>4</c:v>
                </c:pt>
                <c:pt idx="51">
                  <c:v>3</c:v>
                </c:pt>
                <c:pt idx="52">
                  <c:v>4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5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E6-48F6-970C-4F4BD856B4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12</c:v>
                </c:pt>
                <c:pt idx="1">
                  <c:v>13</c:v>
                </c:pt>
                <c:pt idx="2">
                  <c:v>0</c:v>
                </c:pt>
                <c:pt idx="3">
                  <c:v>8</c:v>
                </c:pt>
                <c:pt idx="4">
                  <c:v>4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7</c:v>
                </c:pt>
                <c:pt idx="10">
                  <c:v>12</c:v>
                </c:pt>
                <c:pt idx="11">
                  <c:v>0</c:v>
                </c:pt>
                <c:pt idx="12">
                  <c:v>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12</c:v>
                </c:pt>
                <c:pt idx="17">
                  <c:v>4</c:v>
                </c:pt>
                <c:pt idx="18">
                  <c:v>0</c:v>
                </c:pt>
                <c:pt idx="19">
                  <c:v>7</c:v>
                </c:pt>
                <c:pt idx="20">
                  <c:v>2</c:v>
                </c:pt>
                <c:pt idx="21">
                  <c:v>0</c:v>
                </c:pt>
                <c:pt idx="22">
                  <c:v>8</c:v>
                </c:pt>
                <c:pt idx="23">
                  <c:v>8</c:v>
                </c:pt>
                <c:pt idx="24">
                  <c:v>4</c:v>
                </c:pt>
                <c:pt idx="25">
                  <c:v>0</c:v>
                </c:pt>
                <c:pt idx="26">
                  <c:v>30</c:v>
                </c:pt>
                <c:pt idx="27">
                  <c:v>6</c:v>
                </c:pt>
                <c:pt idx="28">
                  <c:v>0</c:v>
                </c:pt>
                <c:pt idx="29">
                  <c:v>11</c:v>
                </c:pt>
                <c:pt idx="30">
                  <c:v>0</c:v>
                </c:pt>
                <c:pt idx="31">
                  <c:v>717</c:v>
                </c:pt>
                <c:pt idx="32">
                  <c:v>2106</c:v>
                </c:pt>
                <c:pt idx="33">
                  <c:v>7</c:v>
                </c:pt>
                <c:pt idx="34">
                  <c:v>13</c:v>
                </c:pt>
                <c:pt idx="35">
                  <c:v>0</c:v>
                </c:pt>
                <c:pt idx="36">
                  <c:v>228</c:v>
                </c:pt>
                <c:pt idx="37">
                  <c:v>590</c:v>
                </c:pt>
                <c:pt idx="38">
                  <c:v>0</c:v>
                </c:pt>
                <c:pt idx="39">
                  <c:v>0</c:v>
                </c:pt>
                <c:pt idx="40">
                  <c:v>11</c:v>
                </c:pt>
                <c:pt idx="41">
                  <c:v>4</c:v>
                </c:pt>
                <c:pt idx="42">
                  <c:v>9</c:v>
                </c:pt>
                <c:pt idx="43">
                  <c:v>8</c:v>
                </c:pt>
                <c:pt idx="44">
                  <c:v>8</c:v>
                </c:pt>
                <c:pt idx="45">
                  <c:v>0</c:v>
                </c:pt>
                <c:pt idx="46">
                  <c:v>7</c:v>
                </c:pt>
                <c:pt idx="47">
                  <c:v>27</c:v>
                </c:pt>
                <c:pt idx="48">
                  <c:v>0</c:v>
                </c:pt>
                <c:pt idx="49">
                  <c:v>0</c:v>
                </c:pt>
                <c:pt idx="50">
                  <c:v>10</c:v>
                </c:pt>
                <c:pt idx="51">
                  <c:v>25</c:v>
                </c:pt>
                <c:pt idx="52">
                  <c:v>6</c:v>
                </c:pt>
                <c:pt idx="53">
                  <c:v>7</c:v>
                </c:pt>
                <c:pt idx="54">
                  <c:v>7</c:v>
                </c:pt>
                <c:pt idx="55">
                  <c:v>3</c:v>
                </c:pt>
                <c:pt idx="56">
                  <c:v>0</c:v>
                </c:pt>
                <c:pt idx="57">
                  <c:v>12</c:v>
                </c:pt>
                <c:pt idx="58">
                  <c:v>0</c:v>
                </c:pt>
                <c:pt idx="59">
                  <c:v>0</c:v>
                </c:pt>
                <c:pt idx="6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0E6-48F6-970C-4F4BD856B4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0E6-48F6-970C-4F4BD856B4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0E6-48F6-970C-4F4BD856B45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0E6-48F6-970C-4F4BD856B45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0E6-48F6-970C-4F4BD856B45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13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9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7</c:v>
                </c:pt>
                <c:pt idx="13">
                  <c:v>0</c:v>
                </c:pt>
                <c:pt idx="14">
                  <c:v>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6</c:v>
                </c:pt>
                <c:pt idx="31">
                  <c:v>0</c:v>
                </c:pt>
                <c:pt idx="32">
                  <c:v>5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8</c:v>
                </c:pt>
                <c:pt idx="37">
                  <c:v>6</c:v>
                </c:pt>
                <c:pt idx="38">
                  <c:v>7</c:v>
                </c:pt>
                <c:pt idx="39">
                  <c:v>9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7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5</c:v>
                </c:pt>
                <c:pt idx="52">
                  <c:v>0</c:v>
                </c:pt>
                <c:pt idx="53">
                  <c:v>0</c:v>
                </c:pt>
                <c:pt idx="54">
                  <c:v>4</c:v>
                </c:pt>
                <c:pt idx="55">
                  <c:v>0</c:v>
                </c:pt>
                <c:pt idx="56">
                  <c:v>0</c:v>
                </c:pt>
                <c:pt idx="57">
                  <c:v>6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0E6-48F6-970C-4F4BD856B45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18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  <c:pt idx="5">
                  <c:v>28</c:v>
                </c:pt>
                <c:pt idx="6">
                  <c:v>20</c:v>
                </c:pt>
                <c:pt idx="7">
                  <c:v>0</c:v>
                </c:pt>
                <c:pt idx="8">
                  <c:v>23</c:v>
                </c:pt>
                <c:pt idx="9">
                  <c:v>16</c:v>
                </c:pt>
                <c:pt idx="10">
                  <c:v>23</c:v>
                </c:pt>
                <c:pt idx="11">
                  <c:v>23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23</c:v>
                </c:pt>
                <c:pt idx="24">
                  <c:v>0</c:v>
                </c:pt>
                <c:pt idx="25">
                  <c:v>23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19</c:v>
                </c:pt>
                <c:pt idx="38">
                  <c:v>22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20</c:v>
                </c:pt>
                <c:pt idx="52">
                  <c:v>21</c:v>
                </c:pt>
                <c:pt idx="53">
                  <c:v>0</c:v>
                </c:pt>
                <c:pt idx="54">
                  <c:v>21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0E6-48F6-970C-4F4BD856B45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</c:v>
                </c:pt>
                <c:pt idx="25">
                  <c:v>0</c:v>
                </c:pt>
                <c:pt idx="26">
                  <c:v>0</c:v>
                </c:pt>
                <c:pt idx="27">
                  <c:v>10</c:v>
                </c:pt>
                <c:pt idx="28">
                  <c:v>0</c:v>
                </c:pt>
                <c:pt idx="29">
                  <c:v>3</c:v>
                </c:pt>
                <c:pt idx="30">
                  <c:v>0</c:v>
                </c:pt>
                <c:pt idx="31">
                  <c:v>0</c:v>
                </c:pt>
                <c:pt idx="32">
                  <c:v>5</c:v>
                </c:pt>
                <c:pt idx="33">
                  <c:v>0</c:v>
                </c:pt>
                <c:pt idx="34">
                  <c:v>6</c:v>
                </c:pt>
                <c:pt idx="35">
                  <c:v>0</c:v>
                </c:pt>
                <c:pt idx="36">
                  <c:v>0</c:v>
                </c:pt>
                <c:pt idx="37">
                  <c:v>7</c:v>
                </c:pt>
                <c:pt idx="38">
                  <c:v>3</c:v>
                </c:pt>
                <c:pt idx="39">
                  <c:v>0</c:v>
                </c:pt>
                <c:pt idx="40">
                  <c:v>3</c:v>
                </c:pt>
                <c:pt idx="41">
                  <c:v>5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3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1</c:v>
                </c:pt>
                <c:pt idx="53">
                  <c:v>4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0E6-48F6-970C-4F4BD856B45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0E6-48F6-970C-4F4BD856B45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10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7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28</c:v>
                </c:pt>
                <c:pt idx="25">
                  <c:v>46</c:v>
                </c:pt>
                <c:pt idx="26">
                  <c:v>20</c:v>
                </c:pt>
                <c:pt idx="27">
                  <c:v>10</c:v>
                </c:pt>
                <c:pt idx="28">
                  <c:v>7</c:v>
                </c:pt>
                <c:pt idx="29">
                  <c:v>4</c:v>
                </c:pt>
                <c:pt idx="30">
                  <c:v>5</c:v>
                </c:pt>
                <c:pt idx="31">
                  <c:v>3</c:v>
                </c:pt>
                <c:pt idx="32">
                  <c:v>4</c:v>
                </c:pt>
                <c:pt idx="33">
                  <c:v>4</c:v>
                </c:pt>
                <c:pt idx="34">
                  <c:v>2</c:v>
                </c:pt>
                <c:pt idx="35">
                  <c:v>11</c:v>
                </c:pt>
                <c:pt idx="36">
                  <c:v>5</c:v>
                </c:pt>
                <c:pt idx="37">
                  <c:v>6</c:v>
                </c:pt>
                <c:pt idx="38">
                  <c:v>7</c:v>
                </c:pt>
                <c:pt idx="39">
                  <c:v>3</c:v>
                </c:pt>
                <c:pt idx="40">
                  <c:v>8</c:v>
                </c:pt>
                <c:pt idx="41">
                  <c:v>13</c:v>
                </c:pt>
                <c:pt idx="42">
                  <c:v>4</c:v>
                </c:pt>
                <c:pt idx="43">
                  <c:v>4</c:v>
                </c:pt>
                <c:pt idx="44">
                  <c:v>0</c:v>
                </c:pt>
                <c:pt idx="45">
                  <c:v>4</c:v>
                </c:pt>
                <c:pt idx="46">
                  <c:v>2</c:v>
                </c:pt>
                <c:pt idx="47">
                  <c:v>0</c:v>
                </c:pt>
                <c:pt idx="48">
                  <c:v>167</c:v>
                </c:pt>
                <c:pt idx="49">
                  <c:v>108</c:v>
                </c:pt>
                <c:pt idx="50">
                  <c:v>0</c:v>
                </c:pt>
                <c:pt idx="51">
                  <c:v>0</c:v>
                </c:pt>
                <c:pt idx="52">
                  <c:v>4</c:v>
                </c:pt>
                <c:pt idx="53">
                  <c:v>7</c:v>
                </c:pt>
                <c:pt idx="54">
                  <c:v>3</c:v>
                </c:pt>
                <c:pt idx="55">
                  <c:v>0</c:v>
                </c:pt>
                <c:pt idx="56">
                  <c:v>45</c:v>
                </c:pt>
                <c:pt idx="57">
                  <c:v>7</c:v>
                </c:pt>
                <c:pt idx="58">
                  <c:v>64</c:v>
                </c:pt>
                <c:pt idx="59">
                  <c:v>5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0E6-48F6-970C-4F4BD856B45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0</c:v>
                </c:pt>
                <c:pt idx="12">
                  <c:v>6</c:v>
                </c:pt>
                <c:pt idx="13">
                  <c:v>0</c:v>
                </c:pt>
                <c:pt idx="14">
                  <c:v>5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1</c:v>
                </c:pt>
                <c:pt idx="32">
                  <c:v>3</c:v>
                </c:pt>
                <c:pt idx="33">
                  <c:v>6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0</c:v>
                </c:pt>
                <c:pt idx="44">
                  <c:v>3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0E6-48F6-970C-4F4BD856B45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3</c:v>
                </c:pt>
                <c:pt idx="39">
                  <c:v>2</c:v>
                </c:pt>
                <c:pt idx="40">
                  <c:v>3</c:v>
                </c:pt>
                <c:pt idx="41">
                  <c:v>0</c:v>
                </c:pt>
                <c:pt idx="42">
                  <c:v>0</c:v>
                </c:pt>
                <c:pt idx="43">
                  <c:v>3</c:v>
                </c:pt>
                <c:pt idx="44">
                  <c:v>9</c:v>
                </c:pt>
                <c:pt idx="45">
                  <c:v>4</c:v>
                </c:pt>
                <c:pt idx="46">
                  <c:v>0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3</c:v>
                </c:pt>
                <c:pt idx="52">
                  <c:v>1</c:v>
                </c:pt>
                <c:pt idx="53">
                  <c:v>3</c:v>
                </c:pt>
                <c:pt idx="54">
                  <c:v>2</c:v>
                </c:pt>
                <c:pt idx="55">
                  <c:v>4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0E6-48F6-970C-4F4BD856B45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D0E6-48F6-970C-4F4BD856B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348952"/>
        <c:axId val="354352560"/>
      </c:lineChart>
      <c:dateAx>
        <c:axId val="354348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2560"/>
        <c:crosses val="autoZero"/>
        <c:auto val="1"/>
        <c:lblOffset val="100"/>
        <c:baseTimeUnit val="days"/>
      </c:dateAx>
      <c:valAx>
        <c:axId val="35435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4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9A-4E87-8FC3-045ABDBAE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9A-4E87-8FC3-045ABDBAE3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9A-4E87-8FC3-045ABDBAE3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9A-4E87-8FC3-045ABDBAE3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9A-4E87-8FC3-045ABDBAE3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2">
                  <c:v>0</c:v>
                </c:pt>
                <c:pt idx="4">
                  <c:v>0</c:v>
                </c:pt>
                <c:pt idx="10">
                  <c:v>0</c:v>
                </c:pt>
                <c:pt idx="2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9A-4E87-8FC3-045ABDBAE3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E9A-4E87-8FC3-045ABDBAE3B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E9A-4E87-8FC3-045ABDBAE3B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16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9A-4E87-8FC3-045ABDBAE3B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1">
                  <c:v>0</c:v>
                </c:pt>
                <c:pt idx="2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2">
                  <c:v>0</c:v>
                </c:pt>
                <c:pt idx="14">
                  <c:v>0</c:v>
                </c:pt>
                <c:pt idx="19">
                  <c:v>0</c:v>
                </c:pt>
                <c:pt idx="24">
                  <c:v>0</c:v>
                </c:pt>
                <c:pt idx="26">
                  <c:v>0</c:v>
                </c:pt>
                <c:pt idx="30">
                  <c:v>0</c:v>
                </c:pt>
                <c:pt idx="32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3">
                  <c:v>0</c:v>
                </c:pt>
                <c:pt idx="51">
                  <c:v>0</c:v>
                </c:pt>
                <c:pt idx="54">
                  <c:v>0</c:v>
                </c:pt>
                <c:pt idx="57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E9A-4E87-8FC3-045ABDBAE3B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7">
                  <c:v>0</c:v>
                </c:pt>
                <c:pt idx="23">
                  <c:v>0</c:v>
                </c:pt>
                <c:pt idx="25">
                  <c:v>0</c:v>
                </c:pt>
                <c:pt idx="31">
                  <c:v>0</c:v>
                </c:pt>
                <c:pt idx="37">
                  <c:v>0</c:v>
                </c:pt>
                <c:pt idx="38">
                  <c:v>0</c:v>
                </c:pt>
                <c:pt idx="51">
                  <c:v>0</c:v>
                </c:pt>
                <c:pt idx="52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E9A-4E87-8FC3-045ABDBAE3B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18">
                  <c:v>0</c:v>
                </c:pt>
                <c:pt idx="24">
                  <c:v>0</c:v>
                </c:pt>
                <c:pt idx="27">
                  <c:v>0</c:v>
                </c:pt>
                <c:pt idx="29">
                  <c:v>0</c:v>
                </c:pt>
                <c:pt idx="32">
                  <c:v>0</c:v>
                </c:pt>
                <c:pt idx="34">
                  <c:v>0</c:v>
                </c:pt>
                <c:pt idx="37">
                  <c:v>0</c:v>
                </c:pt>
                <c:pt idx="38">
                  <c:v>0</c:v>
                </c:pt>
                <c:pt idx="40">
                  <c:v>0</c:v>
                </c:pt>
                <c:pt idx="41">
                  <c:v>0</c:v>
                </c:pt>
                <c:pt idx="45">
                  <c:v>0</c:v>
                </c:pt>
                <c:pt idx="47">
                  <c:v>0</c:v>
                </c:pt>
                <c:pt idx="50">
                  <c:v>0</c:v>
                </c:pt>
                <c:pt idx="52">
                  <c:v>0</c:v>
                </c:pt>
                <c:pt idx="53">
                  <c:v>0</c:v>
                </c:pt>
                <c:pt idx="57">
                  <c:v>0</c:v>
                </c:pt>
                <c:pt idx="58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E9A-4E87-8FC3-045ABDBAE3B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E9A-4E87-8FC3-045ABDBAE3B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8">
                  <c:v>0</c:v>
                </c:pt>
                <c:pt idx="49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E9A-4E87-8FC3-045ABDBAE3B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6">
                  <c:v>0</c:v>
                </c:pt>
                <c:pt idx="9">
                  <c:v>0</c:v>
                </c:pt>
                <c:pt idx="10">
                  <c:v>0</c:v>
                </c:pt>
                <c:pt idx="12">
                  <c:v>0</c:v>
                </c:pt>
                <c:pt idx="14">
                  <c:v>0</c:v>
                </c:pt>
                <c:pt idx="16">
                  <c:v>0</c:v>
                </c:pt>
                <c:pt idx="20">
                  <c:v>0</c:v>
                </c:pt>
                <c:pt idx="22">
                  <c:v>0</c:v>
                </c:pt>
                <c:pt idx="25">
                  <c:v>0</c:v>
                </c:pt>
                <c:pt idx="27">
                  <c:v>0</c:v>
                </c:pt>
                <c:pt idx="29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7">
                  <c:v>0</c:v>
                </c:pt>
                <c:pt idx="38">
                  <c:v>0</c:v>
                </c:pt>
                <c:pt idx="41">
                  <c:v>0</c:v>
                </c:pt>
                <c:pt idx="44">
                  <c:v>0</c:v>
                </c:pt>
                <c:pt idx="45">
                  <c:v>0</c:v>
                </c:pt>
                <c:pt idx="50">
                  <c:v>0</c:v>
                </c:pt>
                <c:pt idx="54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E9A-4E87-8FC3-045ABDBAE3B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3">
                  <c:v>0</c:v>
                </c:pt>
                <c:pt idx="8">
                  <c:v>0</c:v>
                </c:pt>
                <c:pt idx="9">
                  <c:v>0</c:v>
                </c:pt>
                <c:pt idx="11">
                  <c:v>0</c:v>
                </c:pt>
                <c:pt idx="12">
                  <c:v>0</c:v>
                </c:pt>
                <c:pt idx="19">
                  <c:v>0</c:v>
                </c:pt>
                <c:pt idx="30">
                  <c:v>0</c:v>
                </c:pt>
                <c:pt idx="33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7">
                  <c:v>0</c:v>
                </c:pt>
                <c:pt idx="58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E9A-4E87-8FC3-045ABDBAE3B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1">
                  <c:v>0</c:v>
                </c:pt>
                <c:pt idx="3">
                  <c:v>0</c:v>
                </c:pt>
                <c:pt idx="6">
                  <c:v>0</c:v>
                </c:pt>
                <c:pt idx="8">
                  <c:v>0</c:v>
                </c:pt>
                <c:pt idx="18">
                  <c:v>0</c:v>
                </c:pt>
                <c:pt idx="22">
                  <c:v>0</c:v>
                </c:pt>
                <c:pt idx="23">
                  <c:v>0</c:v>
                </c:pt>
                <c:pt idx="25">
                  <c:v>0</c:v>
                </c:pt>
                <c:pt idx="27">
                  <c:v>0</c:v>
                </c:pt>
                <c:pt idx="31">
                  <c:v>0</c:v>
                </c:pt>
                <c:pt idx="36">
                  <c:v>0</c:v>
                </c:pt>
                <c:pt idx="38">
                  <c:v>0</c:v>
                </c:pt>
                <c:pt idx="39">
                  <c:v>0</c:v>
                </c:pt>
                <c:pt idx="48">
                  <c:v>0</c:v>
                </c:pt>
                <c:pt idx="50">
                  <c:v>0</c:v>
                </c:pt>
                <c:pt idx="51">
                  <c:v>0</c:v>
                </c:pt>
                <c:pt idx="53">
                  <c:v>0</c:v>
                </c:pt>
                <c:pt idx="55">
                  <c:v>0</c:v>
                </c:pt>
                <c:pt idx="5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E9A-4E87-8FC3-045ABDBAE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13504"/>
        <c:axId val="382503336"/>
      </c:lineChart>
      <c:dateAx>
        <c:axId val="382513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03336"/>
        <c:crosses val="autoZero"/>
        <c:auto val="1"/>
        <c:lblOffset val="100"/>
        <c:baseTimeUnit val="days"/>
      </c:dateAx>
      <c:valAx>
        <c:axId val="38250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1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793</c:v>
                </c:pt>
                <c:pt idx="1">
                  <c:v>793</c:v>
                </c:pt>
                <c:pt idx="2">
                  <c:v>793</c:v>
                </c:pt>
                <c:pt idx="3">
                  <c:v>793</c:v>
                </c:pt>
                <c:pt idx="4">
                  <c:v>793</c:v>
                </c:pt>
                <c:pt idx="5">
                  <c:v>793</c:v>
                </c:pt>
                <c:pt idx="6">
                  <c:v>793</c:v>
                </c:pt>
                <c:pt idx="7">
                  <c:v>793</c:v>
                </c:pt>
                <c:pt idx="8">
                  <c:v>793</c:v>
                </c:pt>
                <c:pt idx="9">
                  <c:v>793</c:v>
                </c:pt>
                <c:pt idx="10">
                  <c:v>793</c:v>
                </c:pt>
                <c:pt idx="11">
                  <c:v>793</c:v>
                </c:pt>
                <c:pt idx="12">
                  <c:v>793</c:v>
                </c:pt>
                <c:pt idx="13">
                  <c:v>793</c:v>
                </c:pt>
                <c:pt idx="14">
                  <c:v>793</c:v>
                </c:pt>
                <c:pt idx="15">
                  <c:v>797</c:v>
                </c:pt>
                <c:pt idx="16">
                  <c:v>797</c:v>
                </c:pt>
                <c:pt idx="17">
                  <c:v>797</c:v>
                </c:pt>
                <c:pt idx="18">
                  <c:v>797</c:v>
                </c:pt>
                <c:pt idx="19">
                  <c:v>797</c:v>
                </c:pt>
                <c:pt idx="20">
                  <c:v>797</c:v>
                </c:pt>
                <c:pt idx="21">
                  <c:v>797</c:v>
                </c:pt>
                <c:pt idx="22">
                  <c:v>797</c:v>
                </c:pt>
                <c:pt idx="23">
                  <c:v>797</c:v>
                </c:pt>
                <c:pt idx="24">
                  <c:v>797</c:v>
                </c:pt>
                <c:pt idx="25">
                  <c:v>797</c:v>
                </c:pt>
                <c:pt idx="26">
                  <c:v>797</c:v>
                </c:pt>
                <c:pt idx="27">
                  <c:v>797</c:v>
                </c:pt>
                <c:pt idx="28">
                  <c:v>797</c:v>
                </c:pt>
                <c:pt idx="29">
                  <c:v>797</c:v>
                </c:pt>
                <c:pt idx="30">
                  <c:v>797</c:v>
                </c:pt>
                <c:pt idx="31">
                  <c:v>797</c:v>
                </c:pt>
                <c:pt idx="32">
                  <c:v>798</c:v>
                </c:pt>
                <c:pt idx="33">
                  <c:v>798</c:v>
                </c:pt>
                <c:pt idx="34">
                  <c:v>798</c:v>
                </c:pt>
                <c:pt idx="35">
                  <c:v>798</c:v>
                </c:pt>
                <c:pt idx="36">
                  <c:v>798</c:v>
                </c:pt>
                <c:pt idx="37">
                  <c:v>798</c:v>
                </c:pt>
                <c:pt idx="38">
                  <c:v>798</c:v>
                </c:pt>
                <c:pt idx="39">
                  <c:v>798</c:v>
                </c:pt>
                <c:pt idx="40">
                  <c:v>798</c:v>
                </c:pt>
                <c:pt idx="41">
                  <c:v>798</c:v>
                </c:pt>
                <c:pt idx="42">
                  <c:v>798</c:v>
                </c:pt>
                <c:pt idx="43">
                  <c:v>798</c:v>
                </c:pt>
                <c:pt idx="44">
                  <c:v>798</c:v>
                </c:pt>
                <c:pt idx="45">
                  <c:v>799</c:v>
                </c:pt>
                <c:pt idx="46">
                  <c:v>799</c:v>
                </c:pt>
                <c:pt idx="47">
                  <c:v>799</c:v>
                </c:pt>
                <c:pt idx="48">
                  <c:v>799</c:v>
                </c:pt>
                <c:pt idx="49">
                  <c:v>799</c:v>
                </c:pt>
                <c:pt idx="50">
                  <c:v>799</c:v>
                </c:pt>
                <c:pt idx="51">
                  <c:v>798</c:v>
                </c:pt>
                <c:pt idx="52">
                  <c:v>798</c:v>
                </c:pt>
                <c:pt idx="53">
                  <c:v>799</c:v>
                </c:pt>
                <c:pt idx="54">
                  <c:v>799</c:v>
                </c:pt>
                <c:pt idx="55">
                  <c:v>799</c:v>
                </c:pt>
                <c:pt idx="56">
                  <c:v>799</c:v>
                </c:pt>
                <c:pt idx="57">
                  <c:v>799</c:v>
                </c:pt>
                <c:pt idx="58">
                  <c:v>799</c:v>
                </c:pt>
                <c:pt idx="59">
                  <c:v>799</c:v>
                </c:pt>
                <c:pt idx="60">
                  <c:v>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6-46BB-8DCE-22B9B41989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106</c:v>
                </c:pt>
                <c:pt idx="1">
                  <c:v>106</c:v>
                </c:pt>
                <c:pt idx="2">
                  <c:v>106</c:v>
                </c:pt>
                <c:pt idx="3">
                  <c:v>106</c:v>
                </c:pt>
                <c:pt idx="4">
                  <c:v>106</c:v>
                </c:pt>
                <c:pt idx="5">
                  <c:v>106</c:v>
                </c:pt>
                <c:pt idx="6">
                  <c:v>106</c:v>
                </c:pt>
                <c:pt idx="7">
                  <c:v>106</c:v>
                </c:pt>
                <c:pt idx="8">
                  <c:v>106</c:v>
                </c:pt>
                <c:pt idx="9">
                  <c:v>106</c:v>
                </c:pt>
                <c:pt idx="10">
                  <c:v>107</c:v>
                </c:pt>
                <c:pt idx="11">
                  <c:v>107</c:v>
                </c:pt>
                <c:pt idx="12">
                  <c:v>107</c:v>
                </c:pt>
                <c:pt idx="13">
                  <c:v>107</c:v>
                </c:pt>
                <c:pt idx="14">
                  <c:v>107</c:v>
                </c:pt>
                <c:pt idx="15">
                  <c:v>114</c:v>
                </c:pt>
                <c:pt idx="16">
                  <c:v>114</c:v>
                </c:pt>
                <c:pt idx="17">
                  <c:v>115</c:v>
                </c:pt>
                <c:pt idx="18">
                  <c:v>115</c:v>
                </c:pt>
                <c:pt idx="19">
                  <c:v>115</c:v>
                </c:pt>
                <c:pt idx="20">
                  <c:v>115</c:v>
                </c:pt>
                <c:pt idx="21">
                  <c:v>115</c:v>
                </c:pt>
                <c:pt idx="22">
                  <c:v>115</c:v>
                </c:pt>
                <c:pt idx="23">
                  <c:v>115</c:v>
                </c:pt>
                <c:pt idx="24">
                  <c:v>115</c:v>
                </c:pt>
                <c:pt idx="25">
                  <c:v>115</c:v>
                </c:pt>
                <c:pt idx="26">
                  <c:v>115</c:v>
                </c:pt>
                <c:pt idx="27">
                  <c:v>115</c:v>
                </c:pt>
                <c:pt idx="28">
                  <c:v>115</c:v>
                </c:pt>
                <c:pt idx="29">
                  <c:v>115</c:v>
                </c:pt>
                <c:pt idx="30">
                  <c:v>115</c:v>
                </c:pt>
                <c:pt idx="31">
                  <c:v>115</c:v>
                </c:pt>
                <c:pt idx="32">
                  <c:v>115</c:v>
                </c:pt>
                <c:pt idx="33">
                  <c:v>115</c:v>
                </c:pt>
                <c:pt idx="34">
                  <c:v>115</c:v>
                </c:pt>
                <c:pt idx="35">
                  <c:v>115</c:v>
                </c:pt>
                <c:pt idx="36">
                  <c:v>115</c:v>
                </c:pt>
                <c:pt idx="37">
                  <c:v>115</c:v>
                </c:pt>
                <c:pt idx="38">
                  <c:v>115</c:v>
                </c:pt>
                <c:pt idx="39">
                  <c:v>115</c:v>
                </c:pt>
                <c:pt idx="40">
                  <c:v>115</c:v>
                </c:pt>
                <c:pt idx="41">
                  <c:v>115</c:v>
                </c:pt>
                <c:pt idx="42">
                  <c:v>115</c:v>
                </c:pt>
                <c:pt idx="43">
                  <c:v>115</c:v>
                </c:pt>
                <c:pt idx="44">
                  <c:v>115</c:v>
                </c:pt>
                <c:pt idx="45">
                  <c:v>115</c:v>
                </c:pt>
                <c:pt idx="46">
                  <c:v>115</c:v>
                </c:pt>
                <c:pt idx="47">
                  <c:v>115</c:v>
                </c:pt>
                <c:pt idx="48">
                  <c:v>115</c:v>
                </c:pt>
                <c:pt idx="49">
                  <c:v>115</c:v>
                </c:pt>
                <c:pt idx="50">
                  <c:v>115</c:v>
                </c:pt>
                <c:pt idx="51">
                  <c:v>114</c:v>
                </c:pt>
                <c:pt idx="52">
                  <c:v>114</c:v>
                </c:pt>
                <c:pt idx="53">
                  <c:v>114</c:v>
                </c:pt>
                <c:pt idx="54">
                  <c:v>114</c:v>
                </c:pt>
                <c:pt idx="55">
                  <c:v>115</c:v>
                </c:pt>
                <c:pt idx="56">
                  <c:v>115</c:v>
                </c:pt>
                <c:pt idx="57">
                  <c:v>115</c:v>
                </c:pt>
                <c:pt idx="58">
                  <c:v>115</c:v>
                </c:pt>
                <c:pt idx="59">
                  <c:v>115</c:v>
                </c:pt>
                <c:pt idx="60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96-46BB-8DCE-22B9B41989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729</c:v>
                </c:pt>
                <c:pt idx="1">
                  <c:v>729</c:v>
                </c:pt>
                <c:pt idx="2">
                  <c:v>744</c:v>
                </c:pt>
                <c:pt idx="3">
                  <c:v>744</c:v>
                </c:pt>
                <c:pt idx="4">
                  <c:v>744</c:v>
                </c:pt>
                <c:pt idx="5">
                  <c:v>786</c:v>
                </c:pt>
                <c:pt idx="6">
                  <c:v>786</c:v>
                </c:pt>
                <c:pt idx="7">
                  <c:v>786</c:v>
                </c:pt>
                <c:pt idx="8">
                  <c:v>790</c:v>
                </c:pt>
                <c:pt idx="9">
                  <c:v>790</c:v>
                </c:pt>
                <c:pt idx="10">
                  <c:v>790</c:v>
                </c:pt>
                <c:pt idx="11">
                  <c:v>830</c:v>
                </c:pt>
                <c:pt idx="12">
                  <c:v>858</c:v>
                </c:pt>
                <c:pt idx="13">
                  <c:v>858</c:v>
                </c:pt>
                <c:pt idx="14">
                  <c:v>858</c:v>
                </c:pt>
                <c:pt idx="15">
                  <c:v>858</c:v>
                </c:pt>
                <c:pt idx="16">
                  <c:v>858</c:v>
                </c:pt>
                <c:pt idx="17">
                  <c:v>857</c:v>
                </c:pt>
                <c:pt idx="18">
                  <c:v>869</c:v>
                </c:pt>
                <c:pt idx="19">
                  <c:v>870</c:v>
                </c:pt>
                <c:pt idx="20">
                  <c:v>870</c:v>
                </c:pt>
                <c:pt idx="21">
                  <c:v>870</c:v>
                </c:pt>
                <c:pt idx="22">
                  <c:v>870</c:v>
                </c:pt>
                <c:pt idx="23">
                  <c:v>858</c:v>
                </c:pt>
                <c:pt idx="24">
                  <c:v>858</c:v>
                </c:pt>
                <c:pt idx="25">
                  <c:v>858</c:v>
                </c:pt>
                <c:pt idx="26">
                  <c:v>858</c:v>
                </c:pt>
                <c:pt idx="27">
                  <c:v>858</c:v>
                </c:pt>
                <c:pt idx="28">
                  <c:v>858</c:v>
                </c:pt>
                <c:pt idx="29">
                  <c:v>858</c:v>
                </c:pt>
                <c:pt idx="30">
                  <c:v>858</c:v>
                </c:pt>
                <c:pt idx="31">
                  <c:v>858</c:v>
                </c:pt>
                <c:pt idx="32">
                  <c:v>858</c:v>
                </c:pt>
                <c:pt idx="33">
                  <c:v>858</c:v>
                </c:pt>
                <c:pt idx="34">
                  <c:v>858</c:v>
                </c:pt>
                <c:pt idx="35">
                  <c:v>858</c:v>
                </c:pt>
                <c:pt idx="36">
                  <c:v>858</c:v>
                </c:pt>
                <c:pt idx="37">
                  <c:v>858</c:v>
                </c:pt>
                <c:pt idx="38">
                  <c:v>858</c:v>
                </c:pt>
                <c:pt idx="39">
                  <c:v>858</c:v>
                </c:pt>
                <c:pt idx="40">
                  <c:v>858</c:v>
                </c:pt>
                <c:pt idx="41">
                  <c:v>858</c:v>
                </c:pt>
                <c:pt idx="42">
                  <c:v>858</c:v>
                </c:pt>
                <c:pt idx="43">
                  <c:v>858</c:v>
                </c:pt>
                <c:pt idx="44">
                  <c:v>858</c:v>
                </c:pt>
                <c:pt idx="45">
                  <c:v>858</c:v>
                </c:pt>
                <c:pt idx="46">
                  <c:v>858</c:v>
                </c:pt>
                <c:pt idx="47">
                  <c:v>870</c:v>
                </c:pt>
                <c:pt idx="48">
                  <c:v>870</c:v>
                </c:pt>
                <c:pt idx="49">
                  <c:v>869</c:v>
                </c:pt>
                <c:pt idx="50">
                  <c:v>869</c:v>
                </c:pt>
                <c:pt idx="51">
                  <c:v>869</c:v>
                </c:pt>
                <c:pt idx="52">
                  <c:v>869</c:v>
                </c:pt>
                <c:pt idx="53">
                  <c:v>869</c:v>
                </c:pt>
                <c:pt idx="54">
                  <c:v>869</c:v>
                </c:pt>
                <c:pt idx="55">
                  <c:v>869</c:v>
                </c:pt>
                <c:pt idx="56">
                  <c:v>869</c:v>
                </c:pt>
                <c:pt idx="57">
                  <c:v>869</c:v>
                </c:pt>
                <c:pt idx="58">
                  <c:v>869</c:v>
                </c:pt>
                <c:pt idx="59">
                  <c:v>869</c:v>
                </c:pt>
                <c:pt idx="60">
                  <c:v>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96-46BB-8DCE-22B9B41989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57</c:v>
                </c:pt>
                <c:pt idx="1">
                  <c:v>57</c:v>
                </c:pt>
                <c:pt idx="2">
                  <c:v>57</c:v>
                </c:pt>
                <c:pt idx="3">
                  <c:v>57</c:v>
                </c:pt>
                <c:pt idx="4">
                  <c:v>57</c:v>
                </c:pt>
                <c:pt idx="5">
                  <c:v>57</c:v>
                </c:pt>
                <c:pt idx="6">
                  <c:v>57</c:v>
                </c:pt>
                <c:pt idx="7">
                  <c:v>56</c:v>
                </c:pt>
                <c:pt idx="8">
                  <c:v>56</c:v>
                </c:pt>
                <c:pt idx="9">
                  <c:v>56</c:v>
                </c:pt>
                <c:pt idx="10">
                  <c:v>56</c:v>
                </c:pt>
                <c:pt idx="11">
                  <c:v>56</c:v>
                </c:pt>
                <c:pt idx="12">
                  <c:v>56</c:v>
                </c:pt>
                <c:pt idx="13">
                  <c:v>56</c:v>
                </c:pt>
                <c:pt idx="14">
                  <c:v>56</c:v>
                </c:pt>
                <c:pt idx="15">
                  <c:v>56</c:v>
                </c:pt>
                <c:pt idx="16">
                  <c:v>57</c:v>
                </c:pt>
                <c:pt idx="17">
                  <c:v>57</c:v>
                </c:pt>
                <c:pt idx="18">
                  <c:v>57</c:v>
                </c:pt>
                <c:pt idx="19">
                  <c:v>57</c:v>
                </c:pt>
                <c:pt idx="20">
                  <c:v>57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57</c:v>
                </c:pt>
                <c:pt idx="29">
                  <c:v>57</c:v>
                </c:pt>
                <c:pt idx="30">
                  <c:v>57</c:v>
                </c:pt>
                <c:pt idx="31">
                  <c:v>57</c:v>
                </c:pt>
                <c:pt idx="32">
                  <c:v>57</c:v>
                </c:pt>
                <c:pt idx="33">
                  <c:v>57</c:v>
                </c:pt>
                <c:pt idx="34">
                  <c:v>57</c:v>
                </c:pt>
                <c:pt idx="35">
                  <c:v>57</c:v>
                </c:pt>
                <c:pt idx="36">
                  <c:v>57</c:v>
                </c:pt>
                <c:pt idx="37">
                  <c:v>57</c:v>
                </c:pt>
                <c:pt idx="38">
                  <c:v>57</c:v>
                </c:pt>
                <c:pt idx="39">
                  <c:v>57</c:v>
                </c:pt>
                <c:pt idx="40">
                  <c:v>57</c:v>
                </c:pt>
                <c:pt idx="41">
                  <c:v>57</c:v>
                </c:pt>
                <c:pt idx="42">
                  <c:v>57</c:v>
                </c:pt>
                <c:pt idx="43">
                  <c:v>58</c:v>
                </c:pt>
                <c:pt idx="44">
                  <c:v>58</c:v>
                </c:pt>
                <c:pt idx="45">
                  <c:v>58</c:v>
                </c:pt>
                <c:pt idx="46">
                  <c:v>58</c:v>
                </c:pt>
                <c:pt idx="47">
                  <c:v>58</c:v>
                </c:pt>
                <c:pt idx="48">
                  <c:v>58</c:v>
                </c:pt>
                <c:pt idx="49">
                  <c:v>58</c:v>
                </c:pt>
                <c:pt idx="50">
                  <c:v>58</c:v>
                </c:pt>
                <c:pt idx="51">
                  <c:v>58</c:v>
                </c:pt>
                <c:pt idx="52">
                  <c:v>58</c:v>
                </c:pt>
                <c:pt idx="53">
                  <c:v>58</c:v>
                </c:pt>
                <c:pt idx="54">
                  <c:v>58</c:v>
                </c:pt>
                <c:pt idx="55">
                  <c:v>58</c:v>
                </c:pt>
                <c:pt idx="56">
                  <c:v>58</c:v>
                </c:pt>
                <c:pt idx="57">
                  <c:v>58</c:v>
                </c:pt>
                <c:pt idx="58">
                  <c:v>58</c:v>
                </c:pt>
                <c:pt idx="59">
                  <c:v>58</c:v>
                </c:pt>
                <c:pt idx="6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96-46BB-8DCE-22B9B41989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509</c:v>
                </c:pt>
                <c:pt idx="1">
                  <c:v>509</c:v>
                </c:pt>
                <c:pt idx="2">
                  <c:v>509</c:v>
                </c:pt>
                <c:pt idx="3">
                  <c:v>509</c:v>
                </c:pt>
                <c:pt idx="4">
                  <c:v>509</c:v>
                </c:pt>
                <c:pt idx="5">
                  <c:v>509</c:v>
                </c:pt>
                <c:pt idx="6">
                  <c:v>509</c:v>
                </c:pt>
                <c:pt idx="7">
                  <c:v>509</c:v>
                </c:pt>
                <c:pt idx="8">
                  <c:v>509</c:v>
                </c:pt>
                <c:pt idx="9">
                  <c:v>509</c:v>
                </c:pt>
                <c:pt idx="10">
                  <c:v>509</c:v>
                </c:pt>
                <c:pt idx="11">
                  <c:v>509</c:v>
                </c:pt>
                <c:pt idx="12">
                  <c:v>509</c:v>
                </c:pt>
                <c:pt idx="13">
                  <c:v>509</c:v>
                </c:pt>
                <c:pt idx="14">
                  <c:v>509</c:v>
                </c:pt>
                <c:pt idx="15">
                  <c:v>509</c:v>
                </c:pt>
                <c:pt idx="16">
                  <c:v>510</c:v>
                </c:pt>
                <c:pt idx="17">
                  <c:v>510</c:v>
                </c:pt>
                <c:pt idx="18">
                  <c:v>513</c:v>
                </c:pt>
                <c:pt idx="19">
                  <c:v>513</c:v>
                </c:pt>
                <c:pt idx="20">
                  <c:v>513</c:v>
                </c:pt>
                <c:pt idx="21">
                  <c:v>513</c:v>
                </c:pt>
                <c:pt idx="22">
                  <c:v>518</c:v>
                </c:pt>
                <c:pt idx="23">
                  <c:v>518</c:v>
                </c:pt>
                <c:pt idx="24">
                  <c:v>518</c:v>
                </c:pt>
                <c:pt idx="25">
                  <c:v>519</c:v>
                </c:pt>
                <c:pt idx="26">
                  <c:v>519</c:v>
                </c:pt>
                <c:pt idx="27">
                  <c:v>519</c:v>
                </c:pt>
                <c:pt idx="28">
                  <c:v>519</c:v>
                </c:pt>
                <c:pt idx="29">
                  <c:v>519</c:v>
                </c:pt>
                <c:pt idx="30">
                  <c:v>519</c:v>
                </c:pt>
                <c:pt idx="31">
                  <c:v>519</c:v>
                </c:pt>
                <c:pt idx="32">
                  <c:v>519</c:v>
                </c:pt>
                <c:pt idx="33">
                  <c:v>521</c:v>
                </c:pt>
                <c:pt idx="34">
                  <c:v>522</c:v>
                </c:pt>
                <c:pt idx="35">
                  <c:v>522</c:v>
                </c:pt>
                <c:pt idx="36">
                  <c:v>523</c:v>
                </c:pt>
                <c:pt idx="37">
                  <c:v>523</c:v>
                </c:pt>
                <c:pt idx="38">
                  <c:v>526</c:v>
                </c:pt>
                <c:pt idx="39">
                  <c:v>526</c:v>
                </c:pt>
                <c:pt idx="40">
                  <c:v>526</c:v>
                </c:pt>
                <c:pt idx="41">
                  <c:v>526</c:v>
                </c:pt>
                <c:pt idx="42">
                  <c:v>526</c:v>
                </c:pt>
                <c:pt idx="43">
                  <c:v>526</c:v>
                </c:pt>
                <c:pt idx="44">
                  <c:v>526</c:v>
                </c:pt>
                <c:pt idx="45">
                  <c:v>526</c:v>
                </c:pt>
                <c:pt idx="46">
                  <c:v>526</c:v>
                </c:pt>
                <c:pt idx="47">
                  <c:v>526</c:v>
                </c:pt>
                <c:pt idx="48">
                  <c:v>526</c:v>
                </c:pt>
                <c:pt idx="49">
                  <c:v>526</c:v>
                </c:pt>
                <c:pt idx="50">
                  <c:v>526</c:v>
                </c:pt>
                <c:pt idx="51">
                  <c:v>527</c:v>
                </c:pt>
                <c:pt idx="52">
                  <c:v>527</c:v>
                </c:pt>
                <c:pt idx="53">
                  <c:v>527</c:v>
                </c:pt>
                <c:pt idx="54">
                  <c:v>527</c:v>
                </c:pt>
                <c:pt idx="55">
                  <c:v>527</c:v>
                </c:pt>
                <c:pt idx="56">
                  <c:v>527</c:v>
                </c:pt>
                <c:pt idx="57">
                  <c:v>527</c:v>
                </c:pt>
                <c:pt idx="58">
                  <c:v>527</c:v>
                </c:pt>
                <c:pt idx="59">
                  <c:v>527</c:v>
                </c:pt>
                <c:pt idx="60">
                  <c:v>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96-46BB-8DCE-22B9B41989C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96-46BB-8DCE-22B9B41989C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B96-46BB-8DCE-22B9B41989C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B96-46BB-8DCE-22B9B41989C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B96-46BB-8DCE-22B9B41989C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B96-46BB-8DCE-22B9B41989C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B96-46BB-8DCE-22B9B41989C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BB96-46BB-8DCE-22B9B41989C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B96-46BB-8DCE-22B9B41989C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B96-46BB-8DCE-22B9B41989C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BB96-46BB-8DCE-22B9B41989C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BB96-46BB-8DCE-22B9B41989C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BB96-46BB-8DCE-22B9B4198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20392"/>
        <c:axId val="382521376"/>
      </c:lineChart>
      <c:dateAx>
        <c:axId val="382520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21376"/>
        <c:crosses val="autoZero"/>
        <c:auto val="1"/>
        <c:lblOffset val="100"/>
        <c:baseTimeUnit val="days"/>
      </c:dateAx>
      <c:valAx>
        <c:axId val="38252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2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BB-4CEC-8E45-7AE60E5908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BB-4CEC-8E45-7AE60E5908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BB-4CEC-8E45-7AE60E5908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BB-4CEC-8E45-7AE60E5908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@TrinaSolarUS</c:v>
                </c:pt>
                <c:pt idx="1">
                  <c:v>@cleanmaxsolar</c:v>
                </c:pt>
                <c:pt idx="2">
                  <c:v>@amplussolar</c:v>
                </c:pt>
                <c:pt idx="3">
                  <c:v>@TATAPOWERSOLAR</c:v>
                </c:pt>
                <c:pt idx="4">
                  <c:v>@ReNew_Power</c:v>
                </c:pt>
                <c:pt idx="5">
                  <c:v>@ONergySolar</c:v>
                </c:pt>
                <c:pt idx="6">
                  <c:v>@SolarAbakus</c:v>
                </c:pt>
                <c:pt idx="7">
                  <c:v>@ProzealInfra</c:v>
                </c:pt>
                <c:pt idx="8">
                  <c:v>@CleanTec</c:v>
                </c:pt>
                <c:pt idx="9">
                  <c:v>@JaksonGroup</c:v>
                </c:pt>
                <c:pt idx="10">
                  <c:v>@MahindraSusten</c:v>
                </c:pt>
                <c:pt idx="11">
                  <c:v>@SunshotTech</c:v>
                </c:pt>
                <c:pt idx="12">
                  <c:v>@RelyonSolar1</c:v>
                </c:pt>
                <c:pt idx="13">
                  <c:v>@HeroFuture_HFE</c:v>
                </c:pt>
                <c:pt idx="14">
                  <c:v>@waareegroup</c:v>
                </c:pt>
                <c:pt idx="15">
                  <c:v>@VikramSolar</c:v>
                </c:pt>
                <c:pt idx="16">
                  <c:v>@EMMVEEIndia</c:v>
                </c:pt>
              </c:strCache>
            </c:str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BB-4CEC-8E45-7AE60E590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287664"/>
        <c:axId val="476201336"/>
      </c:barChart>
      <c:catAx>
        <c:axId val="36228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201336"/>
        <c:crosses val="autoZero"/>
        <c:auto val="1"/>
        <c:lblAlgn val="ctr"/>
        <c:lblOffset val="100"/>
        <c:noMultiLvlLbl val="0"/>
      </c:catAx>
      <c:valAx>
        <c:axId val="47620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8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B-47D7-B01F-76076F77FC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5B-47D7-B01F-76076F77FC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5B-47D7-B01F-76076F77FC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5B-47D7-B01F-76076F77FC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5B-47D7-B01F-76076F77FC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5B-47D7-B01F-76076F77FC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765B-47D7-B01F-76076F77FC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765B-47D7-B01F-76076F77FCF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5B-47D7-B01F-76076F77FCF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65B-47D7-B01F-76076F77FCF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5B-47D7-B01F-76076F77FCF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65B-47D7-B01F-76076F77FCF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C-765B-47D7-B01F-76076F77FCF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65B-47D7-B01F-76076F77FCF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65B-47D7-B01F-76076F77FCF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65B-47D7-B01F-76076F77FCF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65B-47D7-B01F-76076F77F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194448"/>
        <c:axId val="476200024"/>
      </c:barChart>
      <c:catAx>
        <c:axId val="47619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200024"/>
        <c:crosses val="autoZero"/>
        <c:auto val="1"/>
        <c:lblAlgn val="ctr"/>
        <c:lblOffset val="100"/>
        <c:noMultiLvlLbl val="0"/>
      </c:catAx>
      <c:valAx>
        <c:axId val="47620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19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5</c:v>
                </c:pt>
                <c:pt idx="20">
                  <c:v>4</c:v>
                </c:pt>
                <c:pt idx="21">
                  <c:v>2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FA-4C2B-A0D2-0CA718E8DE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2</c:v>
                </c:pt>
                <c:pt idx="8">
                  <c:v>5</c:v>
                </c:pt>
                <c:pt idx="9">
                  <c:v>4</c:v>
                </c:pt>
                <c:pt idx="10">
                  <c:v>1</c:v>
                </c:pt>
                <c:pt idx="11">
                  <c:v>8</c:v>
                </c:pt>
                <c:pt idx="12">
                  <c:v>12</c:v>
                </c:pt>
                <c:pt idx="13">
                  <c:v>9</c:v>
                </c:pt>
                <c:pt idx="14">
                  <c:v>17</c:v>
                </c:pt>
                <c:pt idx="15">
                  <c:v>11</c:v>
                </c:pt>
                <c:pt idx="16">
                  <c:v>9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FA-4C2B-A0D2-0CA718E8DE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FA-4C2B-A0D2-0CA718E8DE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8</c:v>
                </c:pt>
                <c:pt idx="11">
                  <c:v>4</c:v>
                </c:pt>
                <c:pt idx="12">
                  <c:v>3</c:v>
                </c:pt>
                <c:pt idx="13">
                  <c:v>9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FA-4C2B-A0D2-0CA718E8DE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8</c:v>
                </c:pt>
                <c:pt idx="11">
                  <c:v>6</c:v>
                </c:pt>
                <c:pt idx="12">
                  <c:v>5</c:v>
                </c:pt>
                <c:pt idx="13">
                  <c:v>10</c:v>
                </c:pt>
                <c:pt idx="14">
                  <c:v>13</c:v>
                </c:pt>
                <c:pt idx="15">
                  <c:v>9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FA-4C2B-A0D2-0CA718E8DE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FA-4C2B-A0D2-0CA718E8DE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5FA-4C2B-A0D2-0CA718E8DE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5FA-4C2B-A0D2-0CA718E8DE7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5FA-4C2B-A0D2-0CA718E8DE7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Sheet1!$K$2:$K$25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5FA-4C2B-A0D2-0CA718E8DE7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Sheet1!$L$2:$L$25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5FA-4C2B-A0D2-0CA718E8DE7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Sheet1!$M$2:$M$25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5FA-4C2B-A0D2-0CA718E8DE7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Sheet1!$N$2:$N$25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5FA-4C2B-A0D2-0CA718E8DE7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Sheet1!$O$2:$O$25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5</c:v>
                </c:pt>
                <c:pt idx="8">
                  <c:v>4</c:v>
                </c:pt>
                <c:pt idx="9">
                  <c:v>4</c:v>
                </c:pt>
                <c:pt idx="10">
                  <c:v>2</c:v>
                </c:pt>
                <c:pt idx="11">
                  <c:v>6</c:v>
                </c:pt>
                <c:pt idx="12">
                  <c:v>7</c:v>
                </c:pt>
                <c:pt idx="13">
                  <c:v>8</c:v>
                </c:pt>
                <c:pt idx="14">
                  <c:v>7</c:v>
                </c:pt>
                <c:pt idx="15">
                  <c:v>7</c:v>
                </c:pt>
                <c:pt idx="16">
                  <c:v>22</c:v>
                </c:pt>
                <c:pt idx="17">
                  <c:v>14</c:v>
                </c:pt>
                <c:pt idx="18">
                  <c:v>18</c:v>
                </c:pt>
                <c:pt idx="19">
                  <c:v>8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5FA-4C2B-A0D2-0CA718E8DE7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Sheet1!$P$2:$P$25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4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15FA-4C2B-A0D2-0CA718E8DE7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Sheet1!$Q$2:$Q$25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7</c:v>
                </c:pt>
                <c:pt idx="8">
                  <c:v>8</c:v>
                </c:pt>
                <c:pt idx="9">
                  <c:v>3</c:v>
                </c:pt>
                <c:pt idx="10">
                  <c:v>2</c:v>
                </c:pt>
                <c:pt idx="11">
                  <c:v>5</c:v>
                </c:pt>
                <c:pt idx="12">
                  <c:v>6</c:v>
                </c:pt>
                <c:pt idx="13">
                  <c:v>4</c:v>
                </c:pt>
                <c:pt idx="14">
                  <c:v>8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15FA-4C2B-A0D2-0CA718E8DE7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Sheet1!$R$2:$R$25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9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5FA-4C2B-A0D2-0CA718E8D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204288"/>
        <c:axId val="476201008"/>
      </c:lineChart>
      <c:catAx>
        <c:axId val="47620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201008"/>
        <c:crosses val="autoZero"/>
        <c:auto val="1"/>
        <c:lblAlgn val="ctr"/>
        <c:lblOffset val="100"/>
        <c:noMultiLvlLbl val="0"/>
      </c:catAx>
      <c:valAx>
        <c:axId val="47620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20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4-4814-9A61-D2F43CC460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4</c:v>
                </c:pt>
                <c:pt idx="2">
                  <c:v>39</c:v>
                </c:pt>
                <c:pt idx="3">
                  <c:v>6</c:v>
                </c:pt>
                <c:pt idx="4">
                  <c:v>2</c:v>
                </c:pt>
                <c:pt idx="5">
                  <c:v>3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4-4814-9A61-D2F43CC460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D4-4814-9A61-D2F43CC460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17</c:v>
                </c:pt>
                <c:pt idx="3">
                  <c:v>9</c:v>
                </c:pt>
                <c:pt idx="4">
                  <c:v>13</c:v>
                </c:pt>
                <c:pt idx="5">
                  <c:v>5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D4-4814-9A61-D2F43CC460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14</c:v>
                </c:pt>
                <c:pt idx="1">
                  <c:v>5</c:v>
                </c:pt>
                <c:pt idx="2">
                  <c:v>14</c:v>
                </c:pt>
                <c:pt idx="3">
                  <c:v>16</c:v>
                </c:pt>
                <c:pt idx="4">
                  <c:v>60</c:v>
                </c:pt>
                <c:pt idx="5">
                  <c:v>98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D4-4814-9A61-D2F43CC460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D4-4814-9A61-D2F43CC460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D4-4814-9A61-D2F43CC4600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D4-4814-9A61-D2F43CC4600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D4-4814-9A61-D2F43CC4600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1D4-4814-9A61-D2F43CC4600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1D4-4814-9A61-D2F43CC4600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1D4-4814-9A61-D2F43CC4600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1D4-4814-9A61-D2F43CC4600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1D4-4814-9A61-D2F43CC4600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1D4-4814-9A61-D2F43CC4600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1D4-4814-9A61-D2F43CC4600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1D4-4814-9A61-D2F43CC46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383528"/>
        <c:axId val="348386808"/>
      </c:barChart>
      <c:catAx>
        <c:axId val="34838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86808"/>
        <c:crosses val="autoZero"/>
        <c:auto val="1"/>
        <c:lblAlgn val="ctr"/>
        <c:lblOffset val="100"/>
        <c:noMultiLvlLbl val="0"/>
      </c:catAx>
      <c:valAx>
        <c:axId val="34838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8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-1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38-4D97-944A-3629C3236F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-1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38-4D97-944A-3629C3236F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15</c:v>
                </c:pt>
                <c:pt idx="3">
                  <c:v>0</c:v>
                </c:pt>
                <c:pt idx="4">
                  <c:v>0</c:v>
                </c:pt>
                <c:pt idx="5">
                  <c:v>42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40</c:v>
                </c:pt>
                <c:pt idx="12">
                  <c:v>28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-1</c:v>
                </c:pt>
                <c:pt idx="18">
                  <c:v>12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-12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12</c:v>
                </c:pt>
                <c:pt idx="48">
                  <c:v>0</c:v>
                </c:pt>
                <c:pt idx="49">
                  <c:v>-1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38-4D97-944A-3629C3236F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38-4D97-944A-3629C3236F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38-4D97-944A-3629C3236F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38-4D97-944A-3629C3236F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238-4D97-944A-3629C3236F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238-4D97-944A-3629C3236F5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238-4D97-944A-3629C3236F5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238-4D97-944A-3629C3236F5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238-4D97-944A-3629C3236F5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238-4D97-944A-3629C3236F5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238-4D97-944A-3629C3236F5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238-4D97-944A-3629C3236F5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238-4D97-944A-3629C3236F5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238-4D97-944A-3629C3236F5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8238-4D97-944A-3629C3236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3612640"/>
        <c:axId val="613612968"/>
      </c:lineChart>
      <c:dateAx>
        <c:axId val="61361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612968"/>
        <c:crosses val="autoZero"/>
        <c:auto val="1"/>
        <c:lblOffset val="100"/>
        <c:baseTimeUnit val="days"/>
      </c:dateAx>
      <c:valAx>
        <c:axId val="61361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61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0.50441361916771998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0.12547051442911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0.12531328320801999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-0.12515644555694999</c:v>
                </c:pt>
                <c:pt idx="52">
                  <c:v>0</c:v>
                </c:pt>
                <c:pt idx="53">
                  <c:v>0.12531328320801999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1-4A53-B47B-3C55C5C4BE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0.94339622641509002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6.5420560747663998</c:v>
                </c:pt>
                <c:pt idx="16">
                  <c:v>0</c:v>
                </c:pt>
                <c:pt idx="17">
                  <c:v>0.87719298245613997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-0.86956521739129999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0.87719298245613997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1-4A53-B47B-3C55C5C4BE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2.0576131687242998</c:v>
                </c:pt>
                <c:pt idx="3">
                  <c:v>0</c:v>
                </c:pt>
                <c:pt idx="4">
                  <c:v>0</c:v>
                </c:pt>
                <c:pt idx="5">
                  <c:v>5.6451612903225996</c:v>
                </c:pt>
                <c:pt idx="6">
                  <c:v>0</c:v>
                </c:pt>
                <c:pt idx="7">
                  <c:v>0</c:v>
                </c:pt>
                <c:pt idx="8">
                  <c:v>0.50890585241730002</c:v>
                </c:pt>
                <c:pt idx="9">
                  <c:v>0</c:v>
                </c:pt>
                <c:pt idx="10">
                  <c:v>0</c:v>
                </c:pt>
                <c:pt idx="11">
                  <c:v>5.0632911392404996</c:v>
                </c:pt>
                <c:pt idx="12">
                  <c:v>3.3734939759036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-0.11655011655012</c:v>
                </c:pt>
                <c:pt idx="18">
                  <c:v>1.4002333722286999</c:v>
                </c:pt>
                <c:pt idx="19">
                  <c:v>0.1150747986191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-1.3793103448276001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1.3986013986014001</c:v>
                </c:pt>
                <c:pt idx="48">
                  <c:v>0</c:v>
                </c:pt>
                <c:pt idx="49">
                  <c:v>-0.11494252873563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21-4A53-B47B-3C55C5C4BE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-1.7543859649122999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1.7857142857143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1.7543859649122999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21-4A53-B47B-3C55C5C4BE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0.19646365422397</c:v>
                </c:pt>
                <c:pt idx="17">
                  <c:v>0</c:v>
                </c:pt>
                <c:pt idx="18">
                  <c:v>0.58823529411764996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0.97465886939571</c:v>
                </c:pt>
                <c:pt idx="23">
                  <c:v>0</c:v>
                </c:pt>
                <c:pt idx="24">
                  <c:v>0</c:v>
                </c:pt>
                <c:pt idx="25">
                  <c:v>0.19305019305019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0.38535645472062002</c:v>
                </c:pt>
                <c:pt idx="34">
                  <c:v>0.19193857965451</c:v>
                </c:pt>
                <c:pt idx="35">
                  <c:v>0</c:v>
                </c:pt>
                <c:pt idx="36">
                  <c:v>0.19157088122605001</c:v>
                </c:pt>
                <c:pt idx="37">
                  <c:v>0</c:v>
                </c:pt>
                <c:pt idx="38">
                  <c:v>0.57361376673039999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0.19011406844105999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21-4A53-B47B-3C55C5C4BE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21-4A53-B47B-3C55C5C4BE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21-4A53-B47B-3C55C5C4BEA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21-4A53-B47B-3C55C5C4BEA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A21-4A53-B47B-3C55C5C4BEA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A21-4A53-B47B-3C55C5C4BEA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A21-4A53-B47B-3C55C5C4BEA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A21-4A53-B47B-3C55C5C4BEA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A21-4A53-B47B-3C55C5C4BEA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A21-4A53-B47B-3C55C5C4BEA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A21-4A53-B47B-3C55C5C4BEA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A21-4A53-B47B-3C55C5C4BEA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A21-4A53-B47B-3C55C5C4B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3620840"/>
        <c:axId val="613621168"/>
      </c:lineChart>
      <c:dateAx>
        <c:axId val="61362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621168"/>
        <c:crosses val="autoZero"/>
        <c:auto val="1"/>
        <c:lblOffset val="100"/>
        <c:baseTimeUnit val="days"/>
      </c:dateAx>
      <c:valAx>
        <c:axId val="61362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62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7C-412D-9838-55A84FBEED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7C-412D-9838-55A84FBEED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7C-412D-9838-55A84FBEED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7C-412D-9838-55A84FBEED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4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7C-412D-9838-55A84FBEED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7C-412D-9838-55A84FBEED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7C-412D-9838-55A84FBEED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7C-412D-9838-55A84FBEED0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F7C-412D-9838-55A84FBEED0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F7C-412D-9838-55A84FBEED0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F7C-412D-9838-55A84FBEED0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F7C-412D-9838-55A84FBEED0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F7C-412D-9838-55A84FBEED0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F7C-412D-9838-55A84FBEED0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F7C-412D-9838-55A84FBEED0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F7C-412D-9838-55A84FBEED0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43324</c:v>
                </c:pt>
                <c:pt idx="1">
                  <c:v>43325</c:v>
                </c:pt>
                <c:pt idx="2">
                  <c:v>43326</c:v>
                </c:pt>
                <c:pt idx="3">
                  <c:v>43327</c:v>
                </c:pt>
                <c:pt idx="4">
                  <c:v>43328</c:v>
                </c:pt>
                <c:pt idx="5">
                  <c:v>43329</c:v>
                </c:pt>
                <c:pt idx="6">
                  <c:v>43330</c:v>
                </c:pt>
                <c:pt idx="7">
                  <c:v>43331</c:v>
                </c:pt>
                <c:pt idx="8">
                  <c:v>43332</c:v>
                </c:pt>
                <c:pt idx="9">
                  <c:v>43333</c:v>
                </c:pt>
                <c:pt idx="10">
                  <c:v>43334</c:v>
                </c:pt>
                <c:pt idx="11">
                  <c:v>43335</c:v>
                </c:pt>
                <c:pt idx="12">
                  <c:v>43336</c:v>
                </c:pt>
                <c:pt idx="13">
                  <c:v>43337</c:v>
                </c:pt>
                <c:pt idx="14">
                  <c:v>43338</c:v>
                </c:pt>
                <c:pt idx="15">
                  <c:v>43339</c:v>
                </c:pt>
                <c:pt idx="16">
                  <c:v>43340</c:v>
                </c:pt>
                <c:pt idx="17">
                  <c:v>43341</c:v>
                </c:pt>
                <c:pt idx="18">
                  <c:v>43342</c:v>
                </c:pt>
                <c:pt idx="19">
                  <c:v>43343</c:v>
                </c:pt>
                <c:pt idx="20">
                  <c:v>43344</c:v>
                </c:pt>
                <c:pt idx="21">
                  <c:v>43345</c:v>
                </c:pt>
                <c:pt idx="22">
                  <c:v>43346</c:v>
                </c:pt>
                <c:pt idx="23">
                  <c:v>43347</c:v>
                </c:pt>
                <c:pt idx="24">
                  <c:v>43348</c:v>
                </c:pt>
                <c:pt idx="25">
                  <c:v>43349</c:v>
                </c:pt>
                <c:pt idx="26">
                  <c:v>43350</c:v>
                </c:pt>
                <c:pt idx="27">
                  <c:v>43351</c:v>
                </c:pt>
                <c:pt idx="28">
                  <c:v>43352</c:v>
                </c:pt>
                <c:pt idx="29">
                  <c:v>43353</c:v>
                </c:pt>
                <c:pt idx="30">
                  <c:v>43354</c:v>
                </c:pt>
                <c:pt idx="31">
                  <c:v>43355</c:v>
                </c:pt>
                <c:pt idx="32">
                  <c:v>43356</c:v>
                </c:pt>
                <c:pt idx="33">
                  <c:v>43357</c:v>
                </c:pt>
                <c:pt idx="34">
                  <c:v>43358</c:v>
                </c:pt>
                <c:pt idx="35">
                  <c:v>43359</c:v>
                </c:pt>
                <c:pt idx="36">
                  <c:v>43360</c:v>
                </c:pt>
                <c:pt idx="37">
                  <c:v>43361</c:v>
                </c:pt>
                <c:pt idx="38">
                  <c:v>43362</c:v>
                </c:pt>
                <c:pt idx="39">
                  <c:v>43363</c:v>
                </c:pt>
                <c:pt idx="40">
                  <c:v>43364</c:v>
                </c:pt>
                <c:pt idx="41">
                  <c:v>43365</c:v>
                </c:pt>
                <c:pt idx="42">
                  <c:v>43366</c:v>
                </c:pt>
                <c:pt idx="43">
                  <c:v>43367</c:v>
                </c:pt>
                <c:pt idx="44">
                  <c:v>43368</c:v>
                </c:pt>
                <c:pt idx="45">
                  <c:v>43369</c:v>
                </c:pt>
                <c:pt idx="46">
                  <c:v>43370</c:v>
                </c:pt>
                <c:pt idx="47">
                  <c:v>43371</c:v>
                </c:pt>
                <c:pt idx="48">
                  <c:v>43372</c:v>
                </c:pt>
                <c:pt idx="49">
                  <c:v>43373</c:v>
                </c:pt>
                <c:pt idx="50">
                  <c:v>43374</c:v>
                </c:pt>
                <c:pt idx="51">
                  <c:v>43375</c:v>
                </c:pt>
                <c:pt idx="52">
                  <c:v>43376</c:v>
                </c:pt>
                <c:pt idx="53">
                  <c:v>43377</c:v>
                </c:pt>
                <c:pt idx="54">
                  <c:v>43378</c:v>
                </c:pt>
                <c:pt idx="55">
                  <c:v>43379</c:v>
                </c:pt>
                <c:pt idx="56">
                  <c:v>43380</c:v>
                </c:pt>
                <c:pt idx="57">
                  <c:v>43381</c:v>
                </c:pt>
                <c:pt idx="58">
                  <c:v>43382</c:v>
                </c:pt>
                <c:pt idx="59">
                  <c:v>43383</c:v>
                </c:pt>
                <c:pt idx="60">
                  <c:v>43384</c:v>
                </c:pt>
              </c:numCache>
            </c:num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F7C-412D-9838-55A84FBEE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3627072"/>
        <c:axId val="613626088"/>
      </c:lineChart>
      <c:dateAx>
        <c:axId val="61362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626088"/>
        <c:crosses val="autoZero"/>
        <c:auto val="1"/>
        <c:lblOffset val="100"/>
        <c:baseTimeUnit val="days"/>
      </c:dateAx>
      <c:valAx>
        <c:axId val="61362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62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@TrinaSolarUS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7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8D-40E7-8F79-22492774CB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@cleanmaxsolar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17</c:v>
                </c:pt>
                <c:pt idx="10">
                  <c:v>6</c:v>
                </c:pt>
                <c:pt idx="11">
                  <c:v>11</c:v>
                </c:pt>
                <c:pt idx="12">
                  <c:v>13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4</c:v>
                </c:pt>
                <c:pt idx="17">
                  <c:v>0</c:v>
                </c:pt>
                <c:pt idx="18">
                  <c:v>2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8D-40E7-8F79-22492774CB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@amplussolar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8D-40E7-8F79-22492774CB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@TATAPOWERSOLAR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8</c:v>
                </c:pt>
                <c:pt idx="6">
                  <c:v>17</c:v>
                </c:pt>
                <c:pt idx="7">
                  <c:v>12</c:v>
                </c:pt>
                <c:pt idx="8">
                  <c:v>9</c:v>
                </c:pt>
                <c:pt idx="9">
                  <c:v>1</c:v>
                </c:pt>
                <c:pt idx="10">
                  <c:v>7</c:v>
                </c:pt>
                <c:pt idx="11">
                  <c:v>2</c:v>
                </c:pt>
                <c:pt idx="12">
                  <c:v>7</c:v>
                </c:pt>
                <c:pt idx="13">
                  <c:v>3</c:v>
                </c:pt>
                <c:pt idx="14">
                  <c:v>2</c:v>
                </c:pt>
                <c:pt idx="15">
                  <c:v>11</c:v>
                </c:pt>
                <c:pt idx="16">
                  <c:v>7</c:v>
                </c:pt>
                <c:pt idx="17">
                  <c:v>6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8D-40E7-8F79-22492774CB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@ReNew_Power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9</c:v>
                </c:pt>
                <c:pt idx="7">
                  <c:v>11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26</c:v>
                </c:pt>
                <c:pt idx="13">
                  <c:v>10</c:v>
                </c:pt>
                <c:pt idx="14">
                  <c:v>50</c:v>
                </c:pt>
                <c:pt idx="15">
                  <c:v>24</c:v>
                </c:pt>
                <c:pt idx="16">
                  <c:v>9</c:v>
                </c:pt>
                <c:pt idx="17">
                  <c:v>6</c:v>
                </c:pt>
                <c:pt idx="18">
                  <c:v>8</c:v>
                </c:pt>
                <c:pt idx="19">
                  <c:v>3</c:v>
                </c:pt>
                <c:pt idx="20">
                  <c:v>17</c:v>
                </c:pt>
                <c:pt idx="21">
                  <c:v>9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F8D-40E7-8F79-22492774CB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@ONergySolar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F8D-40E7-8F79-22492774CB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@SolarAbakus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F8D-40E7-8F79-22492774CB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@ProzealInfra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F8D-40E7-8F79-22492774CB1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@CleanTec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F8D-40E7-8F79-22492774CB1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@JaksonGroup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Sheet1!$K$2:$K$25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F8D-40E7-8F79-22492774CB1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@MahindraSusten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Sheet1!$L$2:$L$25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F8D-40E7-8F79-22492774CB1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@SunshotTech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Sheet1!$M$2:$M$25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F8D-40E7-8F79-22492774CB1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@RelyonSolar1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Sheet1!$N$2:$N$25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F8D-40E7-8F79-22492774CB1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@HeroFuture_HFE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Sheet1!$O$2:$O$25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F8D-40E7-8F79-22492774CB1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@waareegroup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Sheet1!$P$2:$P$25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F8D-40E7-8F79-22492774CB1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@VikramSolar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Sheet1!$Q$2:$Q$25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F8D-40E7-8F79-22492774CB1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@EMMVEEIndia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Sheet1!$R$2:$R$25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F8D-40E7-8F79-22492774C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513832"/>
        <c:axId val="382521048"/>
      </c:lineChart>
      <c:catAx>
        <c:axId val="38251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21048"/>
        <c:crosses val="autoZero"/>
        <c:auto val="1"/>
        <c:lblAlgn val="ctr"/>
        <c:lblOffset val="100"/>
        <c:noMultiLvlLbl val="0"/>
      </c:catAx>
      <c:valAx>
        <c:axId val="38252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1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910CA-93F4-440C-B9CD-ED98EE13A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Solar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A04317-03A9-4D33-8ACD-E7FB20D69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Bajaj Elecrticals</a:t>
            </a:r>
          </a:p>
        </p:txBody>
      </p:sp>
    </p:spTree>
    <p:extLst>
      <p:ext uri="{BB962C8B-B14F-4D97-AF65-F5344CB8AC3E}">
        <p14:creationId xmlns:p14="http://schemas.microsoft.com/office/powerpoint/2010/main" val="317212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E88AB-41C1-4FBA-BC4C-15667D7B7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5C59D-760F-4140-ADFA-DF29FA930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6155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16183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780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80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829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253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644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146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016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733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14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523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461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905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35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22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@cleanmaxsolar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5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84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@amplussolar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3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1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00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@HeroFuture_HFE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9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@EMMVEEIndia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3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@JaksonGroup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78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26257-A00C-4287-A772-70F40E1D3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4046107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21DB-6AD9-4398-B41D-0DC7E4D60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DD8C4F-0503-4D60-A9D5-8BFAF0321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743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6843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145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869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82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237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85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066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83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99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550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57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966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295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064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49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@waareegroup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16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@MahindraSusten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97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@ONergySolar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@VikramSolar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14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@CleanTec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2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@SunshotTech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5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@SolarAbakus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34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@ProzealInfra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2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@RelyonSolar1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4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93B15-C8EA-4FD9-910C-0AC481AC9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96226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FD68-BA36-4A95-8528-1FF787C2B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110B20-288E-45B2-AF44-01291B5C66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1681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79459-456E-4EA0-A0D8-81221D297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72E0D-43EC-4A55-ACD4-18AB0804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4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3E28E-35FC-4910-B9E6-1A90A7D1D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108F0-65B7-4DA6-BB44-67D0E66A7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988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40850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69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72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28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481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88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- 2018-10-11 19:23:51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Solar Installers!: The @SEIA Quality Assurance Working Group has published an "Installation Best Practices Guide" for residential portfolios. Check it out to keep your skills up to date:
https://t.co/d7ksHX6zxB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9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- 2018-10-11 19:22:20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@SEIA: Say it with us: Diversity empowers #solar business! #WeAreSolar Register for the SEIA Women’s Empowerment Summit at #SolarMidwest…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70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- 2018-10-11 17:39:10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Such massive international assistance helps cement #India's leading position in this world's transition to #renewables. https://t.co/vP1dYoHC8A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66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- 2018-10-11 16:45:32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Variability in #renewableenergy generation during different times of the day will impact its efficiency in grid connectivity. Solution? Better storage solutions. https://t.co/H9nNZWwpbe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35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- 2018-10-11 16:23:17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latest report by @IEA puts the world in a better light by 2023 - literally. @BloombergQuint
https://t.co/2yjRwbROJG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54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C9C18-87B8-4109-A76E-1487724CC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722736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064F-49BD-4477-8679-4BECC8E1A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29AB1-0F26-4D29-99C8-BA5147CA16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019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087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660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995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12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410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479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25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- 2018-10-11 16:21:57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Kuldeep Jain, Founder &amp;amp; Managing Director, CleanMax Solar, makes a poignant point on scrapping subsidy schemes for government buildings at #ReInvest2018. https://t.co/BsdK9l8a6r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0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@ReNew_Power - 2018-10-11 14:56:32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welcome #ReNewers Mayank Bansal as President–Strategy &amp;amp; Operations, Varun Sivaram @vsiv as Chief Technology Officer &amp;amp; Stephen O’Rourke as Managing Director - ReNew North America.
Read more here: https://t.co/YqMgwZP97h https://t.co/b5lPMYC5e4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8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@SunshotTech - 2018-10-11 11:53:14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Glimpses of Future of Power - Tamil Nadu conference organized by MCCI @Chennai on 5th Oct. Mr. Sarang Garud, AVP, Sunshot got an opportunity to share his experience &amp;amp; views on “#Energy #saving for industries via rooftop #solar - A techno-commercial perspective” at the conference. https://t.co/DIvGItHijs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9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@JaksonGroup - 2018-10-11 11:50:08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Collaborate to Win #OrganizationalCulture #JaksonGroup https://t.co/kxOC1nSJVu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@ReNew_Power - 2018-10-11 11:00:47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From one to over 600 strong, it has been a great 7 years! #ThrowbackThursday https://t.co/XQW6pVYWql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24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06287-609C-4D9F-BE05-F6542CEDD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29650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26DE0-3D27-4C1C-A816-FB3CBB493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0C2CD-3407-40DE-83BC-5501052D86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138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5579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27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468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100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88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295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80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@waareegroup - 2018-10-11 10:36:26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 posted a new video to Facebook https://t.co/iTCZJVCLNO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7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- 2018-10-11 09:58:59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 a noble move towards helping rural India progress, CleanMax Solar donates a 20 kWp #Solar plant to the gram panchayat of Komaravolu village in Andhra Pradesh (AP), which was inaugurated by honourable AP Chief Minister’s wife Smt. Nara Bhuvaneswari. 
 https://t.co/Do0hCj9WN3 https://t.co/QTCSAFVZYb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4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@amplussolar - 2018-10-11 09:32:45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week, we at #Amplus celebrate the success of being awarded as the #winner under the #SME service industry for its success story on culture and employee practices in the employee relations &amp;amp;engagement category at the 2nd CII National HR Circle Competition 2018. 
@FollowCII https://t.co/6aDVsKqnnv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3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- 2018-10-11 09:04:14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@Saur_energy: @cleanmaxsolar Donates #SolarPlant to Komaravolu Gram Panchayath, AP
#Komaravolu #Rooftopsolar #solar #India 
https://t.co…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3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- 2018-10-11 08:32:18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Why the government must focus on improving solar adoption in rural India? Read here 
https://t.co/5ZME3dsFz7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13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FABA7-A819-4FB0-8C2D-52E04C76B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498850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62B7A-1D7E-42EC-9000-0DD6F23E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CFE70-0E5C-450D-BD01-C9F670D489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558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0910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598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208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017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729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145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7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- 2018-10-11 07:20:42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See how Vikram Solar is creating climate for change at its Falta plant in West Bengal. #SeeTheChangeBeTheChange #CreatingClimateForChange #SwachhBharat https://t.co/zYZ4JdJa2T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1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- 2018-10-10 17:37:55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Solar power solutions have an important role to play in the growth of the #IoT.
https://t.co/67qkAB1vcN https://t.co/u7qtneZsAw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- 2018-10-10 16:51:38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If progressing from 60 MW in 2014 to 2,500 MW in 2018 is the bar #India is setting for itself, we can't help but get excited for the future of #renewableenergy in the nation. https://t.co/icOITsuR8X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0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- 2018-10-10 16:19:00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present to you the inspiring story behind India’s first solar ferry, Aditya, designed to enable lower noise and vibrations, unlike conventional diesel waterways. https://t.co/c79QdWxRpr
#sustainability #solar #solarenergy https://t.co/k6zJtPJzaP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36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- 2018-10-10 15:37:59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Kudos to #Bihar government for setting the example in the country in pushing the green way. https://t.co/1tx3r0lQ9i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21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27E97-1CA6-4B24-8FD2-B640A8E2F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40134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6931-4D8C-4ED1-B062-E2823F433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8A48E-CA71-4C2B-9391-FF4C5E257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124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86899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027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50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576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824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75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8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@amplussolar - 2018-10-10 11:05:57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Here is Imran Khan from Policy and Regulatory team at Amplus Solar, to clear your #SolarDoubts. 
Got any queries regarding rooftop installation? Let us know in the comment section below.
#SolarDoubtsCleared with #AmplusSolar
#Sustainability #SolarEnergy #SolarPower #Rooftop https://t.co/KtYmZv7Zq9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9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- 2018-10-09 16:41:20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Transition to #renewableenergy with Hero Future Energies award winning rooftop engineering solutions. Right from understanding the right fit for your rooftop to powering your business with #solarenergy, here are six simple ways to do it. https://t.co/5VUrVDk6fi https://t.co/zq7a6nJQlB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3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- 2018-10-09 16:35:58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@NRDC_India: India’s renewable energy ambitions and #climate commitments need innovative finance solutions. @NRDC's new report with @IRE…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8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- 2018-10-09 16:18:27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Mr. Kuldeep Jain, Founder &amp;amp; Managing Director, CleanMax Solar, speaks about the obstacles he faced while starting CleanMax Solar at #REInvest2018. https://t.co/x20RaWOxnr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656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EB22F-C875-4917-804C-E5C2691BA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133738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D9D6-621F-4732-A612-3E575297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8DB50D-1753-4AAC-83D9-3601E894E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096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06728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9105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571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801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976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901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7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- 2018-10-09 14:37:37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Starbucks plans to transform itself into a renewable energy partner by adopting sustainable practices to 10,000 of its stores by 2025. Read more about it: https://t.co/hrsOfdIVWz
#sustainability #greenfacts #solar #solarenergy https://t.co/Ag4N5LiAtH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38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8A573-D4C1-425E-9754-3E7A06AB7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205051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266E0-760F-4FAD-85FD-9A456300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2C6B9-4658-4658-BF28-FB75245C5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404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FB2D0-A5AF-4EB1-AB52-EA5BEA6CD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506DA-F938-404F-98B1-B38CD5C62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46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B478-DD73-43C6-86DF-E511829E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C3B8E-9C88-46E8-B910-EC4C6ED513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490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97EA2-76F7-4120-99CC-D22BBBA59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268ED-58BD-4688-BAB9-C62546974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41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179B-B3BA-4CEC-9E6F-EDDA4A835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813A17-4AB1-4F7D-895B-6DD0A7F389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349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43E98-D496-4FC5-85B1-838760567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6B808-5752-4CE8-9069-362207D12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58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DC9DA-3592-46E5-8795-76B6F6D0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28174-477A-42AB-9DE5-9B842B6422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7417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563F8-7111-42DA-83CF-B7956D342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6959A-221E-45F2-9062-740FD6594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562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481CE-8355-45DF-BEE4-68E9F8E8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059E6-CF94-4BBF-88FC-97316B83B6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0856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15433-6F35-40E1-AECD-771EC32A0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D0FBE-DCCD-4122-A4F9-60DAF82E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77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3AAC1-9E30-49D8-982B-8CC49381C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C2C23B-D166-4FF5-9CCE-BFA7CA7065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711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7DF64-E698-4284-AFB6-1DA353AD7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922B3-D8C8-4AC0-AB0D-FAA6224A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21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B3BE3-DD70-424C-BD23-74612CE62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6F130-76E8-4299-9016-F809C06A2D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104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E8306-9114-4898-84CC-EF77EAA3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7FF82-36DF-4DBA-A632-E82A2778D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574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3E26-363E-4A41-8E96-C7167431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BC496-9C20-4B36-B8D4-19F12C2BE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2211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643C1-0DDE-4067-B0EF-9CF33B0E9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8D361-3D24-4BAF-A141-DFF5BA818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93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25FF-230D-439F-A867-BE8B97A3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DB91C-22F8-4662-991F-65CE5C4D7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1393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1EB58-6FCB-4BF4-B067-37711BF93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E403D-8A67-475B-89E6-79EF6C8A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44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F814-FA6D-4312-8125-112388F1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A09B4F-3C34-4F54-8957-2484F370A4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4043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DFCBD-E6A3-4263-80E4-61B6393DA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41E7C-7919-4B66-A695-FE9C4E703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336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0F939-AA96-4C5B-94D0-10020702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B1ACC-6827-4AC0-A5AC-DC67ED5262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2356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74B7D-0CA2-4AAB-A3D9-280024A77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CF0B0-0FFA-4F55-A291-8CAB34A0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69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A4A0C-A967-449C-ABE8-F2E8F4698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4B32A-E9E7-4F31-919E-F72DCEF5E0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040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8838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7280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770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544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6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20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810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548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8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@cleanmaxsolar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90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@amplussolar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05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92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03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@ONergySolar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@SolarAbakus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42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@ProzealInfra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80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@CleanTec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8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@JaksonGroup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450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87BDF-F3B6-4614-8006-93ADB5FBE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110390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949DB-020D-4D45-93D0-0269224C2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B6D60-6338-4BBA-9877-7800D8504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855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8020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232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61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489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953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62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603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694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05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@MahindraSusten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22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@SunshotTech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3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@RelyonSolar1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39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@HeroFuture_HFE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4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@waareegroup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3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@VikramSolar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74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@EMMVEEIndia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747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74FF6-AD5B-454B-AC3B-DB2CC2241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8859868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09433-747F-4ADA-A2B9-FA8D125FD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5E994-43A6-4FF4-AB46-8EC431C42D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6207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6B2D1-3C83-49B8-90A1-CC70DC363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3A85A-C32F-48FA-8840-1EA8EF776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6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7063-8704-4656-BC67-7E95A016A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0695F-BE4E-43E5-BA29-57283DE2DF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533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550952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5313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269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2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0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@ReNew_Power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@sumant_sinha - 2018-10-11 22:15:01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Delighted to have 3 fabulous and highly qualified professionals on board at @ReNew_Power. Enhances our skill sets a… https://t.co/WbsMUbnva7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1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@hybridenergy8 - 2018-10-11 12:34:47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just love this picture from our good friends @TrinaSolarUS #Solar #solarpower #energyefficiency https://t.co/4upzVkfQJK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98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@sonalichauhan1 - 2018-10-11 11:29:07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@OakridgeEnergy @SmeFutures @VikramSolar We definitely need to move to solar energy to save electricity bills. #rooftopsolar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9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@Saur_energy - 2018-10-11 09:03:15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@cleanmaxsolar Donates #SolarPlant to Komaravolu Gram Panchayath, AP
#Komaravolu #Rooftopsolar #solar #India 
https://t.co/U3nro84q9n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56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@ankita9871 - 2018-10-11 08:35:05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@OakridgeEnergy @SmeFutures @VikramSolar Green and clean energy is definitely the future. Govt needs to look into i… https://t.co/4r0uaq5Mtr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00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@niharikaseth87 - 2018-10-11 08:32:15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@OakridgeEnergy @SmeFutures @VikramSolar More awareness is needed to make solar power for residential areas popular… https://t.co/WyQWQpZYd9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7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@Hitanshu1977 - 2018-10-11 07:37:22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Pls tell him don't start from registration process. Need only BQ.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5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2793E-5C34-4176-ACA8-BC98C3A43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9397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EF643-609E-469D-9B83-0F501E3E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B50E4-87EE-4D56-A33A-B22FA0B7B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8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142282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860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9103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08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7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@Hitanshu1977 - 2018-10-11 07:22:23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8826827345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10/11/2018 05:28:59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1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@Pradeep99969886 - 2018-10-11 06:12:02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@HeroFuture_HFE @RajKSinghIndia @OfficeOfRKSingh @MercomIndia Congratulations Sunil ji.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6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@Hitanshu1977 - 2018-10-10 17:44:54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can some one contact me for installation of 10kw rooftop online solar system. I have tried all ur c… https://t.co/xRWoEBNJw5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10/11/2018 04:52:16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8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@malpekar - 2018-10-09 15:18:14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have send a query to ur email id (dealership.solar@tatapower.com) regarding dealership opportunitie… https://t.co/CoRaa61CT0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10/10/2018 04:55:30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9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@gt2882 - 2018-10-09 12:16:52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Complaint number 1030734 date 5th October, solar water heater not working and I am still waiting fo… https://t.co/TfHxqSbYsT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10/09/2018 11:05:32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@SunshotTech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@finkrishna - 2018-10-09 11:15:49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@ngkabra @IISERPune Cc @SunshotTech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9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@Hardikp11692122 - 2018-10-09 07:04:44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@VikramSolar i want to join your company...m interested in solar field and now also in solar cell manufacturing com… https://t.co/3EzVJS1EB1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85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B2CE9-0048-47D2-9613-8165C91E1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543349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54893-E3DA-49DD-A4AC-84C69E4CD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FD568-D7E8-4540-AC79-AEC59B82D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641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61277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95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11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377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2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@InfochannelMX - 2018-10-08 22:25:38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#Entérate @TrinaSolarUS llegó a México 🇲🇽 para quedarse 
https://t.co/afZaHIWdWP https://t.co/9ZNkG6lJAP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14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@SunjayJK - 2018-10-08 16:42:13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latest #Architecture #Interiors #Green Daily! https://t.co/Ttj3ZghBmW Thanks to @itdpindonesia @TATAPOWERSOLAR… https://t.co/Hunkk8BnXk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0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@AshishPanchal09 - 2018-10-08 08:09:16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+91 9998002186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10/08/2018 06:27:23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33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@agrawalnj - 2018-10-08 04:00:29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@HeroFuture_HFE @CityMetric When is it coming?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52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@MahindraSusten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@prashantecmit - 2018-10-07 14:09:39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@MahindraSusten 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@naveenkha - 2018-10-07 10:59:08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cleaner fuel energy wud work extreamly well with renewable energy sources...@mnreindia
...@HeroFuture_HFE
Ind… https://t.co/cQttzkhzYr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94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@AshishPanchal09 - 2018-10-07 07:55:52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Called your customer care twice for rooftop solar system but none of you sales person contacted me.… https://t.co/NidQIiZNND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10/08/2018 05:43:23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7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B7D2E-39A0-4A5B-B905-1232DAD2E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464952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D394-2A9F-4CEC-A5FF-C30500CB1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FA44E-D50D-483B-B3FF-1990F2F00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753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043484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9313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112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551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3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@InfochannelMX - 2018-10-06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#Entérate @TrinaSolarUS llegó a México 🇲🇽 para quedarse 
https://t.co/afZaHIWdWP https://t.co/PzHCjNUZSC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3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@TATAPOWERSOLAR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@AshishPanchal09 - 2018-10-06 13:55:25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@TATAPOWERSOLAR Called your customer care twice for rooftop solar system but none of you sales person contacted me.… https://t.co/2xYuHdVVLG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10/08/2018 05:43:23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@ReNew_Power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@rana_bhusan - 2018-10-06 13:02:04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@SiemensGamesa @ReNew_Power Happy to lk team @ReNew_Power 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6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@MahindraSusten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@sat_shy - 2018-10-06 09:44:05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@MahindraSusten @REInvestIndia @mnreindia @isolaralliance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3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3A0D0-B168-451F-A672-45FEB11F3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1952122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979E1-901F-4EC5-B0B9-BD636199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561FB-8068-4C30-B29A-B84F0FBAE0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621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F6450-DCBB-4795-B3D4-17C8416BC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BA31F-51FE-4B0C-B51B-2AD2F01D5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71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1D12-5988-4466-8FF4-A1EC2388F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0C6EFC-A61C-4260-9222-A8A070297D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896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2CB9E-04A2-4CCD-96BA-3F17F1E4C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8B3F9-209A-4F5A-84A0-AA5DB297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516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0DC4-CECD-4DE9-BC87-C355CBC0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27D7ED-ABB7-4B5B-AC74-1BBF6B3582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187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41134-D8E4-42C4-92CE-B2E8D5888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E5654-FC59-46B5-9F61-7EA7CA9D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970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3C8D-F600-4812-BEC5-29E9017B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0707A-5453-4E57-AC37-FE48EA512C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809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0DCE5-DFE8-4BB3-8EFE-EFB2AFAAA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EEE93-764D-4360-8E8E-4B8A2A78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250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BCD16-8E61-4187-9A21-5D220CFB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58C54-D64B-4A29-8EAA-3A432CC0B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8789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37D3D-064A-4BBA-872B-30287D648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A0FE9-9E03-41AF-9601-A0F4CA37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3985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4F6A7-7C3C-4B50-97D7-A1B4B60A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64CC85-4F54-4C5F-8E0F-B618FDE876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227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19593-BFB4-4767-B683-795B36161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C355A-71B4-49CD-BF38-26E79E12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0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BEBE1-A781-4A30-9B30-2B62AB8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2E771-20F4-44BF-9168-907029313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496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59866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0596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048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195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@ReNew_Power 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 @PLUTOTRAININGS - 2018-09-16 14:39:23 </a:t>
                      </a:r>
                      <a:r>
                        <a:rPr lang="en-US" sz="1000"/>
                        <a:t>
 Hello @ReNew_Power, do you like to sponsor for a short film?
Film offers huge scope 4 marketing your company / pro… https://t.co/F3XkzVzf10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67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@ReNew_Power 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 @sibalic2541959 - 2018-09-16 12:54:29 </a:t>
                      </a:r>
                      <a:r>
                        <a:rPr lang="en-US" sz="1000"/>
                        <a:t>
 @ReNew_Power May be a new planet......??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125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61D97-4081-420B-905D-5CDAD3AA4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12442452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B4F7-1B8E-4093-BC4B-222E7F15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Retweets Per Own Tweet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9870E2-9F3E-4A14-B497-7D16432151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850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D06DB-03DB-471C-A28F-31FC0ACEF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09B1-F03A-4CD5-B6A9-6035CDCC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128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C5B0-DE46-454A-B387-7A8E47421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F50A2-D4E4-4DD9-B84A-00F557A6C6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543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9A9D3-A87C-4878-90EA-550713319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27A78-1B5B-47EC-9B9A-F2B79AB9F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692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28BA-AA15-4C93-9114-71643F0DC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4A901E-C480-4355-BE3A-C673CC6329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3735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917C6-E4A5-482F-90E7-01C8B1B1D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60193-0A41-4ADC-9228-6BBB81B33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11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A574C-1B6E-44D0-80F4-749DF694B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Development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FC705-1E77-44A0-99D5-17BBE455B1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7016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DC9C1-6245-40E9-84E4-6F0F2B203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3AB4B-C0C5-45AB-92B7-F3F74C66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90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F3C02-8801-492C-A698-C59D470E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07C40-D710-478A-8DE8-8D20D151B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0661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05783-EEBB-4777-B5D4-C517C5B30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FA3C7-A7AE-45E9-915E-0515D0102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846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643D6-B271-4E80-AF8E-F3EAFBA2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E6DED-0B2F-455E-BD19-06F729C7CC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9252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83BC3-B341-4DBE-9F4A-88E1BFA5D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B1BBA-500C-48B3-8385-26D4E186C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517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83358-A6A3-4366-9881-41A628C0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19DA2-F90E-4AEF-9238-9B5CCC43A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0916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EBD92-05FF-4B06-A150-3E0E8648C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8EBB0-8282-4768-8579-F0F9C8A33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428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120B-F7E1-4CC9-8337-FA1F4E5B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F4E87-D586-427C-97B9-753DB6468B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376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34935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391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5906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7566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7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@ReNew_Power 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 @PLUTOTRAININGS - 2018-09-16 14:39:23 </a:t>
                      </a:r>
                      <a:r>
                        <a:rPr lang="en-US" sz="1000"/>
                        <a:t>
 Hello @ReNew_Power, do you like to sponsor for a short film?
Film offers huge scope 4 marketing your company / pro… https://t.co/F3XkzVzf10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7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@ReNew_Power 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 @sibalic2541959 - 2018-09-16 12:54:29 </a:t>
                      </a:r>
                      <a:r>
                        <a:rPr lang="en-US" sz="1000"/>
                        <a:t>
 @ReNew_Power May be a new planet......??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703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107AD-B7AB-4467-919C-E1593FC9D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5798525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44D4A-56BA-414B-BFEA-577EF872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User Questions | All Pages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A8F71-453F-4D04-B60B-9E24325B3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7192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07A94-CF59-4B72-9256-0B08224BE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34437-ECBF-4CEC-9029-8F0CCC9F1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7255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78D51-8D03-4DF3-903F-C7F9CCDE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4D0A02-70A5-4A11-8650-FC0A09074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450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8F7DB-F85C-4D95-9582-461CDE078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11D9F-38E6-4FC1-94CC-E4DB18964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4748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4A17-68C7-4784-9E02-C9DECBCA3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6DA5F-8E1B-4B34-8194-214BDF80C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892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7100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0406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5110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82508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5320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621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1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3.5882352941176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5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#utility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25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#solarpower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0.76470588235294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27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#solarenergy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4.6808510638298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1.2765957446809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0.1063829787234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6.063829787234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7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#TrinaPro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9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#TrinaHome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1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8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94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#TrinaBESS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36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868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E280F-E00D-4C15-8889-0429FF948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2709244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08AE2-65DE-4242-BACE-ECC048AD1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52EA2-B0F5-44DA-B043-9235B6793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728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1858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16735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4133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7645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3934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1519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7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19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#GreenFacts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9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0.82051282051282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2.5128205128205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16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#OneGreenGoodDeed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3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3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#contestalert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7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#IndependenceDay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3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#ContestAlert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6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6.2608695652174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55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456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70957-401C-4204-945C-F9DD46F0C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4987294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AA8C-27E5-4B4B-850E-88E62821D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B4B66-70C2-4084-AA5A-66B9F70199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812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96467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4034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3382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3840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88382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619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54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#IndependenceDayIndia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2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#HappyIndependenceDay2018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81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#contestentry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8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#sweepstakes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0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13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0D0F0-2759-4C2B-B66F-B56904119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41069619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0D4CD-800B-4A98-908B-5E3D8DC9C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3E0E0-0BAA-4B55-BDAE-3F3C0C07C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610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9D675-2688-48A6-85B1-86B58770E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C64CF-81F0-4635-AFCA-EFB7ECD23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4757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768B2-C729-4249-8EE3-D48491B2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B150D-8263-415E-9AE7-EC16E93678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40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C381E-9EB8-4FAD-BB2D-BF2D286C3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FE63F-55F1-4200-8F0C-B9DA0DCB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5899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C3BF-868A-4113-98FA-A2884C2F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62E19-8F05-4D6F-906F-9CEF2B695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661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84B8E-2B4D-470C-B072-10F849FE4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7E1F8-B129-4BA9-9914-C44A064E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662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C8F2-C31C-462B-B1ED-92D825CDA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715961-DF1E-43BB-BC87-100C4D1F0E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436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0EF68-6949-4B38-B59C-E161E3506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9C6D8-0025-464F-BF42-F35EB314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10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A4025-6AFF-4BF3-AB19-11FFDFAD3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67773-9565-4398-8FFF-EC0BA3A9C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350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7048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11216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0803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8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4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@Dipankar1006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90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@sumant_sinha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2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@scifryer2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 (1), @cleanmaxsolar (10), @amplussolar (2), @TATAPOWERSOLAR (5), @HeroFuture_HFE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4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@itzGehna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13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@vnigamsinha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0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@anujvjain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@cleanmaxsolar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1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@Saur_energy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 (5), @cleanmaxsolar (3), @amplussolar (3), @TATAPOWERSOLAR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71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@iamkaurr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14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@SOLAR4U_2DAY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82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05E14-C4EE-4524-BBA8-383602E20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142260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35A7-63A8-498A-B7ED-C372A9F91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1BBDE-C61E-4682-BDE4-22EAA4845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585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9376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2455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5683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@NeelamAj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6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@luckymoksha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 (4), @cleanmaxsolar (3), @TATAPOWERSOLAR (2), @ReNew_Power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69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@REInvestIndia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 (2), @ReNew_Power (7), @HeroFuture_HFE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91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@pratsays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@cleanmaxsolar (8), @ReNew_Power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@OfficeOfRKSingh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 (1), @ReNew_Power (7), @HeroFuture_HFE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17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@Khandelw13Sagar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 (1), @ReNew_Power (7), @HeroFuture_HFE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6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@sahurahuljan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@cleanmaxsolar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6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@i_ManishPrasad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93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@Rain_Man25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@cleanmaxsolar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1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@mnreindia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 (1), @ReNew_Power (6), @HeroFuture_HFE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93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4C4CA-9CBE-48CB-AC39-CFA3612B6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6622176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3955B-BCB9-4EC5-894D-85327CBC0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401FC-E8B5-4F5A-8B06-6802290D3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13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7380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60280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35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0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@ajparate7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1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@wadhwapradeep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@ReNew_Power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14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@56perumal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@TATAPOWERSOLAR (1), @ReNew_Power (5), @HeroFuture_HFE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0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@grecoenergy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46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@ylcsevimli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@TrinaSolarUS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74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09811-7DB8-4A2D-843B-14928254C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3501413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5549D-5F1F-4B54-AD3D-04A26ED5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098DC7-10DB-42BC-9633-F9BE86EFAB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13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775FC-F417-470E-AFD4-4E0E29FBC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6E2DB-41A5-426F-A959-7273D14BC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708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C8D1F-5D87-41E7-86C3-0AADB8A1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1F9384-D570-4879-A6AE-A02B6ADC66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3794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AA1F1-880F-47C5-A60F-ADD727044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57619-A2FE-4311-8C89-E084BD93A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969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79145-0A1C-48EA-888B-594B7587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Replies Per Own Tweet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79EFC1-9AD3-4724-95A2-F5AE8A0F2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276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23789-697C-448A-AD75-6BDC4682A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4AED9-CB97-4A2E-A247-076943206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9147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366C5-CA5C-4189-AEC0-C9F30D93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FF0F33-5A0F-4EBE-B006-D7A45EB088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6476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B4D9A-D86C-49AA-AA56-453BF8DBE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A0479-7323-4546-B718-C5D1DDF6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249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46419-6578-498A-ABAB-F9E256AA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3AAE0-7363-43BC-9649-CCAFF041D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35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7613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68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882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490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37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- 2018-10-11 19:23:51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Solar Installers!: The @SEIA Quality Assurance Working Group has published an "Installation Best Practices Guide" for residential portfolios. Check it out to keep your skills up to date:
https://t.co/d7ksHX6zxB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4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- 2018-10-11 17:39:10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Such massive international assistance helps cement #India's leading position in this world's transition to #renewables. https://t.co/vP1dYoHC8A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51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- 2018-10-11 16:45:32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Variability in #renewableenergy generation during different times of the day will impact its efficiency in grid connectivity. Solution? Better storage solutions. https://t.co/H9nNZWwpbe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93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- 2018-10-11 16:23:17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latest report by @IEA puts the world in a better light by 2023 - literally. @BloombergQuint
https://t.co/2yjRwbROJG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25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- 2018-10-11 16:21:57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Kuldeep Jain, Founder &amp;amp; Managing Director, CleanMax Solar, makes a poignant point on scrapping subsidy schemes for government buildings at #ReInvest2018. https://t.co/BsdK9l8a6r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29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E29C8-464E-46D3-802D-7E91C0A57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40020706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E6EC-AD91-44C1-A468-042543FE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57734-C544-4630-A2BA-A988B7520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481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8787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51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940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53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643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1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@ReNew_Power - 2018-10-11 14:56:32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welcome #ReNewers Mayank Bansal as President–Strategy &amp;amp; Operations, Varun Sivaram @vsiv as Chief Technology Officer &amp;amp; Stephen O’Rourke as Managing Director - ReNew North America.
Read more here: https://t.co/YqMgwZP97h https://t.co/b5lPMYC5e4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86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@SunshotTech - 2018-10-11 11:53:14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Glimpses of Future of Power - Tamil Nadu conference organized by MCCI @Chennai on 5th Oct. Mr. Sarang Garud, AVP, Sunshot got an opportunity to share his experience &amp;amp; views on “#Energy #saving for industries via rooftop #solar - A techno-commercial perspective” at the conference. https://t.co/DIvGItHijs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3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@JaksonGroup - 2018-10-11 11:50:08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Collaborate to Win #OrganizationalCulture #JaksonGroup https://t.co/kxOC1nSJVu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8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@ReNew_Power - 2018-10-11 11:00:47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From one to over 600 strong, it has been a great 7 years! #ThrowbackThursday https://t.co/XQW6pVYWql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36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@waareegroup - 2018-10-11 10:36:26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 posted a new video to Facebook https://t.co/iTCZJVCLNO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42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- 2018-10-11 09:58:59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 a noble move towards helping rural India progress, CleanMax Solar donates a 20 kWp #Solar plant to the gram panchayat of Komaravolu village in Andhra Pradesh (AP), which was inaugurated by honourable AP Chief Minister’s wife Smt. Nara Bhuvaneswari. 
 https://t.co/Do0hCj9WN3 https://t.co/QTCSAFVZYb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9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7C1D9-AC24-4828-8562-0C3C88300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16667341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3FB2-A4B5-482B-B194-FFCD02EB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FBA23C-B4C4-4491-B4CB-9BC088AA9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963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011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68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326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68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710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17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@amplussolar - 2018-10-11 09:32:45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week, we at #Amplus celebrate the success of being awarded as the #winner under the #SME service industry for its success story on culture and employee practices in the employee relations &amp;amp;engagement category at the 2nd CII National HR Circle Competition 2018. 
@FollowCII https://t.co/6aDVsKqnnv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76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- 2018-10-11 08:32:18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Why the government must focus on improving solar adoption in rural India? Read here 
https://t.co/5ZME3dsFz7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9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@VikramSolar - 2018-10-11 07:20:42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See how Vikram Solar is creating climate for change at its Falta plant in West Bengal. #SeeTheChangeBeTheChange #CreatingClimateForChange #SwachhBharat https://t.co/zYZ4JdJa2T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0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@TrinaSolarUS - 2018-10-10 17:37:55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Solar power solutions have an important role to play in the growth of the #IoT.
https://t.co/67qkAB1vcN https://t.co/u7qtneZsAw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50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- 2018-10-10 16:51:38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If progressing from 60 MW in 2014 to 2,500 MW in 2018 is the bar #India is setting for itself, we can't help but get excited for the future of #renewableenergy in the nation. https://t.co/icOITsuR8X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792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4761A-BBE9-4916-A238-3520E67A1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15856832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CA4F5-D1AB-4272-8C94-FD3D10C2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1728E-46BA-4434-AE5F-7D071A39C5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092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64415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731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93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864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334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69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- 2018-10-10 16:19:00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present to you the inspiring story behind India’s first solar ferry, Aditya, designed to enable lower noise and vibrations, unlike conventional diesel waterways. https://t.co/c79QdWxRpr
#sustainability #solar #solarenergy https://t.co/k6zJtPJzaP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69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- 2018-10-10 15:37:59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Kudos to #Bihar government for setting the example in the country in pushing the green way. https://t.co/1tx3r0lQ9i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2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@amplussolar - 2018-10-10 11:05:57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Here is Imran Khan from Policy and Regulatory team at Amplus Solar, to clear your #SolarDoubts. 
Got any queries regarding rooftop installation? Let us know in the comment section below.
#SolarDoubtsCleared with #AmplusSolar
#Sustainability #SolarEnergy #SolarPower #Rooftop https://t.co/KtYmZv7Zq9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5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- 2018-10-09 16:41:20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Transition to #renewableenergy with Hero Future Energies award winning rooftop engineering solutions. Right from understanding the right fit for your rooftop to powering your business with #solarenergy, here are six simple ways to do it. https://t.co/5VUrVDk6fi https://t.co/zq7a6nJQlB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846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13F2B-9D5A-4852-B911-93FC7C4AF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36591288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44823-94ED-4D82-91A4-4C576337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77D5E-297E-41A4-953F-DBC22DE05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099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00082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3889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220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422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190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8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- 2018-10-09 16:18:27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Mr. Kuldeep Jain, Founder &amp;amp; Managing Director, CleanMax Solar, speaks about the obstacles he faced while starting CleanMax Solar at #REInvest2018. https://t.co/x20RaWOxnr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70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- 2018-10-09 14:37:37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Starbucks plans to transform itself into a renewable energy partner by adopting sustainable practices to 10,000 of its stores by 2025. Read more about it: https://t.co/hrsOfdIVWz
#sustainability #greenfacts #solar #solarenergy https://t.co/Ag4N5LiAtH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97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@cleanmaxsolar - 2018-10-09 11:50:13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Mr. Andrew Hines, Co-Founder, CleanMax Solar, elaborates on the concept of solar carports, which is gaining popularity among corporates in India. Read more here - https://t.co/S75ZT9tKJf
#solarenergy  #solar 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24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@HeroFuture_HFE - 2018-10-09 09:27:30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Indian #renewable story has just begun, yet it is already soaring high. https://t.co/d8xD1QYZWm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19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@EMMVEEIndia - 2018-10-09 01:03:15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YOUR RELIABLE PARTNER FOR SOLAR ENERGY SINCE 1992 https://t.co/zKvincHbez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87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6432F-E859-4687-B97E-CB0C9A740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08/12/2018 - 10/11/2018</a:t>
            </a:r>
          </a:p>
        </p:txBody>
      </p:sp>
    </p:spTree>
    <p:extLst>
      <p:ext uri="{BB962C8B-B14F-4D97-AF65-F5344CB8AC3E}">
        <p14:creationId xmlns:p14="http://schemas.microsoft.com/office/powerpoint/2010/main" val="213219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3450</Words>
  <Application>Microsoft Office PowerPoint</Application>
  <PresentationFormat>On-screen Show (4:3)</PresentationFormat>
  <Paragraphs>1310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Calibri</vt:lpstr>
      <vt:lpstr>quintly_template</vt:lpstr>
      <vt:lpstr>Solar Twitter</vt:lpstr>
      <vt:lpstr>Twitter Key Metrics Table | All Pages - 1 of 2</vt:lpstr>
      <vt:lpstr>Twitter Key Metrics Table | All Pages - 2 of 2</vt:lpstr>
      <vt:lpstr>Twitter Followers Total | All Pages</vt:lpstr>
      <vt:lpstr>Twitter Own and Retweeted Tweets Table | All Pages - 1 of 6</vt:lpstr>
      <vt:lpstr>Twitter Own and Retweeted Tweets Table | All Pages - 2 of 6</vt:lpstr>
      <vt:lpstr>Twitter Own and Retweeted Tweets Table | All Pages - 3 of 6</vt:lpstr>
      <vt:lpstr>Twitter Own and Retweeted Tweets Table | All Pages - 4 of 6</vt:lpstr>
      <vt:lpstr>Twitter Own and Retweeted Tweets Table | All Pages - 5 of 6</vt:lpstr>
      <vt:lpstr>Twitter Own and Retweeted Tweets Table | All Pages - 6 of 6</vt:lpstr>
      <vt:lpstr>Twitter Interaction Rate | All Pages</vt:lpstr>
      <vt:lpstr>Twitter Key Metrics Radar | All Pages</vt:lpstr>
      <vt:lpstr>Twitter Followers Change Rate | All Pages</vt:lpstr>
      <vt:lpstr>Twitter Own Tweets | All Pages</vt:lpstr>
      <vt:lpstr>Twitter Followers Change | All Pages</vt:lpstr>
      <vt:lpstr>Twitter Interactions Distribution | All Pages</vt:lpstr>
      <vt:lpstr>Twitter Tweets Total | All Pages</vt:lpstr>
      <vt:lpstr>Twitter Total Interactions | All Pages</vt:lpstr>
      <vt:lpstr>Twitter Mentions | All Pages</vt:lpstr>
      <vt:lpstr>Twitter Tweet Type Distribution | All Pages</vt:lpstr>
      <vt:lpstr>Twitter Retweets | All Pages</vt:lpstr>
      <vt:lpstr>Twitter Followers Table | All Pages - 1 of 2</vt:lpstr>
      <vt:lpstr>Twitter Followers Table | All Pages - 2 of 2</vt:lpstr>
      <vt:lpstr>Twitter Followers Change Per Weekday | All Pages</vt:lpstr>
      <vt:lpstr>Twitter Mentions Table | All Pages - 1 of 4</vt:lpstr>
      <vt:lpstr>Twitter Mentions Table | All Pages - 2 of 4</vt:lpstr>
      <vt:lpstr>Twitter Mentions Table | All Pages - 3 of 4</vt:lpstr>
      <vt:lpstr>Twitter Mentions Table | All Pages - 4 of 4</vt:lpstr>
      <vt:lpstr>Twitter Average Interactions Per Own Tweet | All Pages</vt:lpstr>
      <vt:lpstr>Twitter Retweeted Tweets | All Pages</vt:lpstr>
      <vt:lpstr>Twitter Replies To Users | All Pages</vt:lpstr>
      <vt:lpstr>Twitter Response Times | All Pages</vt:lpstr>
      <vt:lpstr>Twitter Follower Distribution | All Pages</vt:lpstr>
      <vt:lpstr>Twitter Interaction Rate By Weekday | All Pages</vt:lpstr>
      <vt:lpstr>Twitter Questions Table | All Pages</vt:lpstr>
      <vt:lpstr>Twitter Average Retweets Per Own Tweet | All Pages</vt:lpstr>
      <vt:lpstr>Twitter Tweets Change | All Pages</vt:lpstr>
      <vt:lpstr>Twitter Own Tweets By Weekday | All Pages</vt:lpstr>
      <vt:lpstr>Twitter Follower Distribution Development | All Pages</vt:lpstr>
      <vt:lpstr>Twitter Interaction Rate By Hour | All Pages</vt:lpstr>
      <vt:lpstr>Twitter Response Times Distribution | All Pages</vt:lpstr>
      <vt:lpstr>Twitter Average Likes Per Own Tweet | All Pages</vt:lpstr>
      <vt:lpstr>Twitter User Questions Table | All Pages</vt:lpstr>
      <vt:lpstr>Twitter User Questions | All Pages</vt:lpstr>
      <vt:lpstr>Twitter Following Total | All Pages</vt:lpstr>
      <vt:lpstr>Twitter Hashtag Detection | All Pages - 1 of 3</vt:lpstr>
      <vt:lpstr>Twitter Hashtag Detection | All Pages - 2 of 3</vt:lpstr>
      <vt:lpstr>Twitter Hashtag Detection | All Pages - 3 of 3</vt:lpstr>
      <vt:lpstr>Twitter User Questions Response Times Distribution | All Pages</vt:lpstr>
      <vt:lpstr>Twitter User Questions By Weekday | All Pages</vt:lpstr>
      <vt:lpstr>Twitter Own Tweets By Hour | All Pages</vt:lpstr>
      <vt:lpstr>Twitter Mentions By Weekday | All Pages</vt:lpstr>
      <vt:lpstr>Twitter Key Interacting Users | All Pages - 1 of 3</vt:lpstr>
      <vt:lpstr>Twitter Key Interacting Users | All Pages - 2 of 3</vt:lpstr>
      <vt:lpstr>Twitter Key Interacting Users | All Pages - 3 of 3</vt:lpstr>
      <vt:lpstr>Twitter Following Change | All Pages</vt:lpstr>
      <vt:lpstr>Twitter Following Change Rate | All Pages</vt:lpstr>
      <vt:lpstr>Twitter Average Replies Per Own Tweet | All Pages</vt:lpstr>
      <vt:lpstr>Twitter Mentions By Hour | All Pages</vt:lpstr>
      <vt:lpstr>Twitter Own Tweets Table | All Pages - 1 of 5</vt:lpstr>
      <vt:lpstr>Twitter Own Tweets Table | All Pages - 2 of 5</vt:lpstr>
      <vt:lpstr>Twitter Own Tweets Table | All Pages - 3 of 5</vt:lpstr>
      <vt:lpstr>Twitter Own Tweets Table | All Pages - 4 of 5</vt:lpstr>
      <vt:lpstr>Twitter Own Tweets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Twitter</dc:title>
  <dc:creator>Administrator</dc:creator>
  <cp:lastModifiedBy>Administrator</cp:lastModifiedBy>
  <cp:revision>1</cp:revision>
  <dcterms:created xsi:type="dcterms:W3CDTF">2018-10-12T10:40:41Z</dcterms:created>
  <dcterms:modified xsi:type="dcterms:W3CDTF">2018-10-12T10:45:03Z</dcterms:modified>
</cp:coreProperties>
</file>