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Sheet1!$A$2:$A$368</c:f>
            </c:multiLvlStrRef>
          </c:cat>
          <c:val>
            <c:numRef>
              <c:f>Sheet1!$B$2:$B$368</c:f>
            </c:numRef>
          </c:val>
          <c:smooth val="0"/>
          <c:extLst>
            <c:ext xmlns:c16="http://schemas.microsoft.com/office/drawing/2014/chart" uri="{C3380CC4-5D6E-409C-BE32-E72D297353CC}">
              <c16:uniqueId val="{00000000-053C-4B91-94BD-6DC9893E36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787616"/>
        <c:axId val="293792208"/>
      </c:lineChart>
      <c:catAx>
        <c:axId val="293787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92208"/>
        <c:crosses val="autoZero"/>
        <c:auto val="1"/>
        <c:lblAlgn val="ctr"/>
        <c:lblOffset val="100"/>
        <c:noMultiLvlLbl val="0"/>
      </c:catAx>
      <c:valAx>
        <c:axId val="29379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87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B77C2-1FA9-4A44-A5D6-8BB1D4B73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</a:t>
            </a:r>
            <a:r>
              <a:rPr lang="ar-AE"/>
              <a:t>هيئة تنظيم الكهرباء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DEEECB-31A2-40C0-A042-F35896B993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8370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FB7D8-FC42-4A78-B74E-94B7877C7E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363F1-AA7A-44FC-800D-AB3A29135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4162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Change | هيئة تنظيم الكهرباء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| هيئة تنظيم الكهرباء</dc:title>
  <dc:creator>Frederik Peiniger</dc:creator>
  <cp:lastModifiedBy>Frederik Peiniger</cp:lastModifiedBy>
  <cp:revision>1</cp:revision>
  <dcterms:created xsi:type="dcterms:W3CDTF">2020-06-09T08:49:54Z</dcterms:created>
  <dcterms:modified xsi:type="dcterms:W3CDTF">2020-06-09T08:49:58Z</dcterms:modified>
</cp:coreProperties>
</file>