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8FB9B-46BA-49A1-9BFF-5A98A6230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</a:t>
            </a:r>
            <a:r>
              <a:rPr lang="ar-AE"/>
              <a:t>مبادرة أجهزة التكييف عالية الكفاءة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73F0C-8637-40BC-B2A4-18B5B7CB6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6977864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94773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2586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89888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97104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73589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0345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21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#مبادرة_التكييف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E639C-BAAC-4F84-A763-4F1EEBF3F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11/01/2019 - 11/30/2019</a:t>
            </a:r>
          </a:p>
        </p:txBody>
      </p:sp>
    </p:spTree>
    <p:extLst>
      <p:ext uri="{BB962C8B-B14F-4D97-AF65-F5344CB8AC3E}">
        <p14:creationId xmlns:p14="http://schemas.microsoft.com/office/powerpoint/2010/main" val="20947009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Hashtag Detection | مبادرة أجهزة التكييف عالية الكفاءة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مبادرة أجهزة التكييف عالية الكفاءة</dc:title>
  <dc:creator>Frederik Peiniger</dc:creator>
  <cp:lastModifiedBy>Frederik Peiniger</cp:lastModifiedBy>
  <cp:revision>1</cp:revision>
  <dcterms:created xsi:type="dcterms:W3CDTF">2019-12-09T06:50:10Z</dcterms:created>
  <dcterms:modified xsi:type="dcterms:W3CDTF">2019-12-09T06:50:16Z</dcterms:modified>
</cp:coreProperties>
</file>