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EC74B-BDA3-41D4-9CC4-C917E9895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Heac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460B03-A5D6-45CB-BA0C-246A11771D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70747"/>
              </p:ext>
            </p:extLst>
          </p:nvPr>
        </p:nvGraphicFramePr>
        <p:xfrm>
          <a:off x="457200" y="1731963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11510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95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9156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684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244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7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9064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596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0448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3131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7622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5142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2369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6837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53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مبادرة أجهزة التكييف عالية الكفاءة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997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E7AAB-2835-4E57-8D38-7AD3B412B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11/01/2019 - 11/30/2019</a:t>
            </a:r>
          </a:p>
        </p:txBody>
      </p:sp>
    </p:spTree>
    <p:extLst>
      <p:ext uri="{BB962C8B-B14F-4D97-AF65-F5344CB8AC3E}">
        <p14:creationId xmlns:p14="http://schemas.microsoft.com/office/powerpoint/2010/main" val="9536096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 | Heac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Heac</dc:title>
  <dc:creator>Frederik Peiniger</dc:creator>
  <cp:lastModifiedBy>Frederik Peiniger</cp:lastModifiedBy>
  <cp:revision>1</cp:revision>
  <dcterms:created xsi:type="dcterms:W3CDTF">2019-12-09T06:38:29Z</dcterms:created>
  <dcterms:modified xsi:type="dcterms:W3CDTF">2019-12-09T06:38:36Z</dcterms:modified>
</cp:coreProperties>
</file>