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4636-2DDE-4564-A16A-D477B88CE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4C5CC-1300-43F2-B494-30A384A8A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683141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16155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79358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0646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2175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16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1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77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22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65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74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662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962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595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7842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7671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631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359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843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4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- 2018-09-19 15:00:05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detergente premiado que você quer, @?
A PROTESTE – Associação Brasileira de Defesa do Consumidor elegeu o Minuano 1300 como o melhor detergente. E os quesitos rendimento, preço e qualidade foram destaque na pesquisa, viu?
Corre para conhecer: https://linhaminuano.com.br/novidades/detergentes/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15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Veja Gold - 2018-09-20 16:01:29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Usar vários produtos para limpar a casa é difícil né? Mas isso não é um problema para quem usa o Veja Multiuso. #VejaLimpeza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39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C6E7B-AC40-4994-AD7E-F475DD7E6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2426968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D7833-7C77-46A4-84F1-5AB7DCE21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DDB5A-4CBE-4FD8-BC2E-403A47D30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20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22213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04931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0326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831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332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20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92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20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813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91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34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738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646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7792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95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42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804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032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26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- 2018-09-23 15:30:00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libriano é aquele que tem muita dificuldade na hora de fazer escolhas. Então, quando vê a variedade de detergentes lava-louças Minuano 1300, não consegue escolher só um (ainda mais agora sabendo que cada frasco lava mais de 1.300 pratos*). 
Quer uma dica? Na dúvida, pegue um de cada e garanta uma louça impecável. 
*Lava até 1.375 pratos. Rendimento comprovado por instituto externo.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62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B49A7-A049-4A16-B0F2-549A8574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3497643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8C642-833F-4C5D-A1EE-87822D276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CE3A4-E2E2-4AD0-AE11-C4483E81F3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8289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88334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5519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1290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9947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49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014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177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435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271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13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281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86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2019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22661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0930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147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370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6788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- 2018-09-26 16:27:17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possível ter uma casa livre de bactérias e, ao mesmo tempo, curtir os momentos com a sua família?
Com Minuano MaxProtect, sim! Ele é o único desinfetante com partículas de prata que garante proteção prolongada por até 72h*. Ou seja, casa protegida de verdade, para você curtir o que há de melhor em sua vida.
Conheça: http://linhaminuano.com.br/ 
*Microrganismos testados: Staphylococcus aureus, Salmonella choleraesuis, Escherichia coli e Trichophyton mentagrophytes.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94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D9CC4-7CE2-48B2-B7BA-3D01BE624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2688772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41D39-45D4-4C49-94B9-74EA2BDC6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C91C3-13A1-43E2-A5A5-AAF3AFDB6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790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40245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7778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374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287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684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107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6678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497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269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471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224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665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289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7405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0695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313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4052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2252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28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OMO Brasil - 2018-09-18 22:48:57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6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OMO Brasil - 2018-09-17 22:50:20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67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37B7F-CF67-4952-A230-A660F57EE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279201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B989-040C-4360-BC08-89CC12B22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320BE9-5A81-4324-AC7D-3975A148F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905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60851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5011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7707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4727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74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220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78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151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126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284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596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004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208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9832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6592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679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800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186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99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- 2018-09-15 16:00:02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Não é pra qualquer um que você abre as portas da sua casa, certo?
É por isso que hoje, no Dia do Cliente, queremos agradecer a oportunidade de fazer parte do seu dia a dia.
Conte sempre conosco para oferecer uma limpeza eficiente, descomplicada e para todos. 👊😉💙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50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293B8-2749-4A25-BE19-D433826E8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1462346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F9BB-98A0-40B6-89E7-5129EA0DF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58593-4036-48BB-AA98-3976F4AB44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069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617869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5936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9684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113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44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536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761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8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89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362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05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7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4015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45359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0435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051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0895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339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6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- 2018-09-10 15:30:01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suavidade no olhar de quem usa coco de verdade 🥥😄💙
O nosso sabão em barra de Coco foi feito especialmente para roupas finas e delicadas, como as peças íntimas ou infantis, além de preservar as cores e a textura dos tecidos. E o melhor: é feito com óleo 100% puro!
Experimente e nos conte o que achou!
Conheça: http://linhaminuano.com.br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32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69799-868F-4468-A733-FA2B40429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348189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A8F5-C16B-4B5C-9EA3-E5750567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6A1C0-1482-4587-BAA9-F9D11DDCD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647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06704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4471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2514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705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536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64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6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72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274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709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620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001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0761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85292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6748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118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271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3038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7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- 2018-08-30 15:30:01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Suavidade para as mãos e louça limpa?
Pode confiar: com o detergente lava-louças Minuano 1300 Coco, os pratos ficam brilhando e sua mãos com um cuidado especial 🤲💙
Saiba mais em: http://linhaminuano.com.br/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59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6D2FF-F57C-4494-BA7E-128130E8E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4244421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8386F-DB52-45F7-876B-F530BC5A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B700E7-7019-4990-9330-3A649D39C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622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86148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9135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3325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5172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49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74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874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198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75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9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518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187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11819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302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4105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52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693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2048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8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- 2018-09-04 15:30:01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 hora da compra, sempre bate aquela dúvida: se todo mundo fala que rende mais, quem realmente rende mais?
Com os detergentes Minuano, não tem dúvida: além da qualidade que você já conhece, nosso rendimento vem estampado no rótulo para todo mundo ver. Aqui o jogo é limpo e a eficiência, comprovada! 😜💙
Conheça nossa linha: http://linhaminuano.com.br/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078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B604E-FD33-4FB3-BDC3-97DDE586E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364402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F4A23-9DD6-4219-9716-B1CBBCF8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Bench - Concorrência Ypê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7E416-2B00-4226-9374-BF0AA43F7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66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58283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21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8222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513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87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851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17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929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922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954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209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162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604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890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130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098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853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637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24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Minuano - 2018-09-13 21:49:49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Seu celular te acompanha em todos os lugares, né? Mas você já imaginou todas as bactérias que vêm junto com ele?
Para proteger a sua casa de germes indesejados, agora você conta com Minuano Max Protect: o único desinfetante de partículas de prata com proteção prolongada por até 72h*.
*Microrganismos testados: Staphylococcus aureus, Salmonella choleraesuis, Escherichia coli e Trichophyton mentagrophytes.
Conheça: http://linhaminuano.com.br/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48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9BA9F-B371-4C5B-9C80-8F8D62B80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08/28/2018 - 09/26/2018</a:t>
            </a:r>
          </a:p>
        </p:txBody>
      </p:sp>
    </p:spTree>
    <p:extLst>
      <p:ext uri="{BB962C8B-B14F-4D97-AF65-F5344CB8AC3E}">
        <p14:creationId xmlns:p14="http://schemas.microsoft.com/office/powerpoint/2010/main" val="3603968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642</Words>
  <Application>Microsoft Office PowerPoint</Application>
  <PresentationFormat>On-screen Show (4:3)</PresentationFormat>
  <Paragraphs>377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Own Posts Table  | Bench - Concorrência Ypê - 1 of 9</vt:lpstr>
      <vt:lpstr>Facebook Own Posts Table  | Bench - Concorrência Ypê - 2 of 9</vt:lpstr>
      <vt:lpstr>Facebook Own Posts Table  | Bench - Concorrência Ypê - 3 of 9</vt:lpstr>
      <vt:lpstr>Facebook Own Posts Table  | Bench - Concorrência Ypê - 4 of 9</vt:lpstr>
      <vt:lpstr>Facebook Own Posts Table  | Bench - Concorrência Ypê - 5 of 9</vt:lpstr>
      <vt:lpstr>Facebook Own Posts Table  | Bench - Concorrência Ypê - 6 of 9</vt:lpstr>
      <vt:lpstr>Facebook Own Posts Table  | Bench - Concorrência Ypê - 7 of 9</vt:lpstr>
      <vt:lpstr>Facebook Own Posts Table  | Bench - Concorrência Ypê - 8 of 9</vt:lpstr>
      <vt:lpstr>Facebook Own Posts Table  | Bench - Concorrência Ypê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 | Bench - Concorrência Ypê - 1 of 9</dc:title>
  <dc:creator>Administrator</dc:creator>
  <cp:lastModifiedBy>Administrator</cp:lastModifiedBy>
  <cp:revision>1</cp:revision>
  <dcterms:created xsi:type="dcterms:W3CDTF">2018-09-27T19:24:34Z</dcterms:created>
  <dcterms:modified xsi:type="dcterms:W3CDTF">2018-09-27T19:27:05Z</dcterms:modified>
</cp:coreProperties>
</file>