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C364C-9948-4995-AF07-B1AE5C63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54FFE-A719-458B-B260-72820A0C1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193595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808193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4899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84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115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182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030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73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49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854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067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951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34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930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46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054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69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86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419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0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C2400-68F0-4CF0-BCE8-83D5F27DC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323344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7D87-DA6F-419F-8F61-C7673761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B82DC5-D053-4988-9D37-B1613953F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623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28028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286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498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275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917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925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591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4546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052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640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77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627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745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166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07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165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34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625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31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McDonald's - 2019-07-12 00:30:00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There ain’t no mountain high enough to keep us from giving you this deal! Enjoy 24 Chicken McNuggets for just .95. Climb into Macca’s and conquer your cravings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https://scontent.xx.fbcdn.net/v/t1.0-9/s720x720/66440805_2426997360676516_7336123115904172032_o.jpg?_nc_cat=1&amp;_nc_oc=AQmFiWPnvIzITw8JMy4aPxzoEC-GaN66g7Cmh4HDfiKyK--uERD9b_9GtftPBI5yOuY&amp;_nc_ht=scontent.xx&amp;oh=1a597ab5ae0032119fb2271dad08b3dc&amp;oe=5DAD0A19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83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D5AB3-64D8-40E6-8306-7C03ACB0C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4174668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BC74-D161-4925-87FA-8FD8D6842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CDAF3-2FCF-414B-A18E-1245CE65D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999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13513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5413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363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63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130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5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337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00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741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013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467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82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03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872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733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4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83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655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2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Hungry Jack's - 2019-07-11 00:04:31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Sooshi Mango, eyebrows and the Baconator (or excavator) Bacon Deluxe 🥓🍔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https://scontent.xx.fbcdn.net/v/t15.5256-10/65852263_385920978712309_883428876766674944_n.jpg?_nc_cat=107&amp;_nc_oc=AQlRQWD-jFXvJBCqx9LA1vW41whlh-teDkPyWXwPHE7PkM_kIW5QzIMEYzVD0qlH6Ho&amp;_nc_ht=scontent.xx&amp;oh=d586760ebc099433a9f90ede42cd4b96&amp;oe=5DB588EC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0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F57EE-2E2B-404F-93EA-BA9937B9E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391599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A468-4818-4CA4-B39D-C80E193CF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A012C-5634-454A-925F-ED88F28BB4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761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65974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0427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881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731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775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609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9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129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90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315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488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65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44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63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77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445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97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10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3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McDonald's - 2019-07-10 19:00:02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Secret Life of Pets 2 has landed in Happy Meals at Macca’s! In 25 words or less, tell us what your pet does when no one’s looking. 20 of the most creative answers will win a prize pack including cinema passes to The Secret Life of Pets 2 and a DVD. Woof!
#dailynuggets #maccas #imlovinit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https://scontent.xx.fbcdn.net/v/t1.0-9/s720x720/66203793_2430476350328617_2225906898966675456_o.jpg?_nc_cat=106&amp;_nc_oc=AQkKhPPF4OGW6gsPQXkYTStowaq5tD3IkTLb2V2MJRxTCT7WIF-mzeyiRQ29evkHuzA&amp;_nc_ht=scontent.xx&amp;oh=de2ed2a972ae0e9ff5e92db98db3f592&amp;oe=5DB14F23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12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37C7C-24F3-4A93-B629-918D14236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49694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C020-A290-4280-884C-A4C4204F3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463FB-C611-45D1-B102-9E9336554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89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60262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228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579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21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59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03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820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09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05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496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121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938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215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59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998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09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74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42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0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Hungry Jack's - 2019-07-10 03:06:18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https://scontent.xx.fbcdn.net/v/t1.0-9/p720x720/66234585_10156603377582224_5753045294979743744_o.jpg?_nc_cat=110&amp;_nc_oc=AQm9rhvuXilPwj8CDBcLJi1nsJ36YEgXDyn-lpVLhXrlEK2stVWy9hsDUWGENBcHOdU&amp;_nc_ht=scontent.xx&amp;oh=62663b2fb7cd46f06b05143ffb3b5863&amp;oe=5DAC6D1B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846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F9D5B-F0A8-4EB5-A510-26763C9E7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3404041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94E3A-2C61-41CC-9325-036F6A642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0D130-F25E-43F2-BDB0-BD3B230FDB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729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80747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6334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422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962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866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5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806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9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781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80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22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82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205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07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470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23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821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91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6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McDonald's - 2019-07-10 00:30:00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new Classic Chicken Range is here! Come chick out the Spicy Chicken Clubhouse, Chicken Deluxe or BBQ Chicken at Macca’s today.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https://scontent.xx.fbcdn.net/v/t15.5256-10/p480x480/65770153_650734978736242_7852304955690975232_n.jpg?_nc_cat=111&amp;_nc_oc=AQmXx4R56VLy9PM7Gia-iEQAVfdCMDyXSXbjODNQn5PGt-xRPEJn3lOn3zhNfQpckp8&amp;_nc_ht=scontent.xx&amp;oh=eea7321ba841b127b2a5933df3e685f0&amp;oe=5DBE426A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727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6ACFF-B1F8-4338-95DA-50B8D5961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3403918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A560-6DAD-478C-AFD0-AE618B8E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D2A5D-D1CC-4223-9555-AA3B600E1D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996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165895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621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987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308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95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084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43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966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359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5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9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167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15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12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27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656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94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841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68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Red Rooster - 2019-07-09 23:38:33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Love our new Parmi Burger? Make it a Mega Box - Add Small Chicken Pops, Reg Mash &amp; Gravy, Small Chips and a 375ml drink! So good, you’ll find it hard to #CalmYourParm 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https://scontent.xx.fbcdn.net/v/t1.0-9/s720x720/66217495_2184191435018182_8957617482261069824_o.jpg?_nc_cat=110&amp;_nc_oc=AQlnIkctgHdQHGInbPAVHp2L8kj36Esg-HnBLyc6yTO_LtFa37S8sRYfXJlrf4Mg8Ho&amp;_nc_ht=scontent.xx&amp;oh=1032f6c2985274bca23a2594851da5f1&amp;oe=5DB25203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256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BB5FF-AEC7-41F9-99E9-E570ECF1C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3405904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C88E5-BA0F-4CDA-91BF-DAF0CAEDB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148EF-9856-48E3-B017-C9AEC23BD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465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504263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233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10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966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415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223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22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81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756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04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32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923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847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732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02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79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79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38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5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Hungry Jack's - 2019-07-09 01:18:00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Hot, crunchy, thick-cut chips topped with cheese AND bacon? We’re really spoiling you now… 🧀🥓🍟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https://scontent.xx.fbcdn.net/v/t1.0-9/s720x720/65605237_10158699326643378_1795838144147357696_o.jpg?_nc_cat=108&amp;_nc_oc=AQkBweCO0XKm7LzvabcXjB7OoOd45prvkoTm9skw2t5ebMBCZClthfPHkGVyHGiMF_g&amp;_nc_ht=scontent.xx&amp;oh=01fdf87ec9f939c71b679f55f3ae3eac&amp;oe=5DB9ED07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65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15EE8-AA5C-4FAF-9A68-FF9B8777C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88410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0504-C9FB-41EF-821D-7FC41985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ED484-3896-4138-87B9-711FDEDA9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401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546895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2783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95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7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877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65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57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733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91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769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950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057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943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701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330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09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23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521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21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KFC - 2019-07-08 23:45:00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mouth watering .95 Fill Up is now in store. Loaded with a spicy, crispy Hot Rod, Original Tender, chips, potato and gravy and a bread roll, it’s sure to get your motor running.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https://scontent.xx.fbcdn.net/v/t15.5256-10/p720x720/65889535_407639479839889_8765439295155601408_n.jpg?_nc_cat=106&amp;_nc_oc=AQkf30LqgPpasjZMCAasvv0tTpxmLUX0RzYcSypltc9ceC8E1nY1dBcAdfqSOjQcalE&amp;_nc_ht=scontent.xx&amp;oh=5a0786f2ab6c29dbb69b477ff77a9344&amp;oe=5DA6114F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08:34:30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72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8C41E-C6F2-40E7-9912-D5E56F465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2530782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BFCD0-A20D-4B52-B2BC-52355699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69A63-2C89-4D96-A94F-5202CD865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29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22064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98353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119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069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780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464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522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04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857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474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17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942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199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31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521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26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884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325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88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KFC - 2019-07-08 23:30:00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Call your mum and tell her that spicy, crispy, drool inducing Hot Rods are available right now. They're guaranteed to make your mouth water before you've hung 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https://scontent.xx.fbcdn.net/v/t15.13418-10/p720x720/65606860_326265198296751_4425657180812738560_n.jpeg?_nc_cat=109&amp;_nc_oc=AQmU2UrPesKrCbNfluiaMGQnel6EsJXTwACcQXhQkjQstrradmh3hzxUn-mBGgBh3FI&amp;_nc_ht=scontent.xx&amp;oh=4d98c8037ee35212d78e3e91064d34fc&amp;oe=5DA7F512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08:34:30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489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765C1-ACE1-4DE0-8490-BC7CB3174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3709623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07BF-1506-4EC7-AA3A-3077FF00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9CFAB-C2EF-4189-A233-350E0D143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444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209290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412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806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1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21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350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11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111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90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635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1882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50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64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339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52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35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950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172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5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Hungry Jack's - 2019-07-08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Big Brekky Wrap and Capp. Freshly made for a busy, Big Brekky lover like you 🍳🧀🥓🥔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https://scontent.xx.fbcdn.net/v/t1.0-9/s720x720/65726116_10158699325108378_7452916157289332736_o.jpg?_nc_cat=106&amp;_nc_oc=AQle_02Kpg1oC6Ii4hlnN9WMxxUDp8UcYBWvTCqrKI62LnKRxEiTek-RGuPHPOfOzPc&amp;_nc_ht=scontent.xx&amp;oh=a38dcc0a40909825f782a058eda9ddd1&amp;oe=5DC3BACB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07/15/2019 08:44:06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491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684CF-E1FC-41FA-B555-C565CE8F6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238073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7324-201D-43D0-A06C-5A7B970E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9F9FE-002F-4CCE-9A1D-E2B15D9F2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2584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84838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4353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65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21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564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11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980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102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69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97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76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04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695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668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90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101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95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742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3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McDonald's - 2019-07-08 00:30:00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Who says volunteering for the coffee run doesn’t pay off? Order via the mymacca’s app to claim your freebie at McCafé next time you pick up coffee for your 5 team buddies!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https://scontent.xx.fbcdn.net/v/t15.5256-10/s720x720/65820112_2781508945199436_7905529010761760768_n.jpg?_nc_cat=101&amp;_nc_oc=AQl4mlEfmZjd0tzOy3aHLrY2c2ElLhcLd5Ujm90cW4FAQTuDjy3x8crv97LS7GnJoOg&amp;_nc_ht=scontent.xx&amp;oh=3b797f5183f3fdcc8c2a8fba4acd7460&amp;oe=5DBE99B9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07/15/2019 08:42:45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3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0259E-DC4A-4D53-A559-60FB2A9BB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2996348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FF08-0741-425C-AFDE-3600CCBBB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EDB0D-0A6C-4461-8EBF-CA53E8D5C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044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328487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4490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11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805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997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576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26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01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17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87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49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360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16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280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901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432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966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115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32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Australia - 2019-07-08 00:00:00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Milk and cookies. The perfect match. Taste the love today. #subwayau #cookiesandmilk #couplegoals #subwaycookies
Offer available for a limited time only. T&amp;Cs apply, visit a participating restaurant for full details. White Chip Macadamia Nut Cookie contains tree nuts and all cookies may contain traces of tree nuts and peanuts.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https://scontent.xx.fbcdn.net/v/t15.5256-10/s720x720/65432161_1195869743930240_8079362524962619392_n.jpg?_nc_cat=102&amp;_nc_oc=AQlqQB0jBbf7LwimxXMXEV3KSCgXrOVrONi4A2tR9n_x40ksHJL-gi2FWqTibVimJRY&amp;_nc_ht=scontent.xx&amp;oh=cade5102f55606ff2f07351450dea570&amp;oe=5DB9916A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08:35:55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5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4CC83-E37D-45C5-AAE5-26BD1BB17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2702911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E7961-CC52-424E-9A16-79FA1D85B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5FC7E-DBF7-452B-8363-05CA264D5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737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198259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1007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597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24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08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07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04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684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12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472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62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99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597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84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215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077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490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06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80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KFC - 2019-07-07 23:30:00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They're spicy, they're crispy, they're Hot Rods. And they're here on Tuesday to grant your fried chicken wishes.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https://scontent.xx.fbcdn.net/v/t15.5256-10/p720x720/64786937_338599010146104_6102348667266531328_n.jpg?_nc_cat=106&amp;_nc_oc=AQkpADsZVZDo0rRsA6yMffSwwZwnPMWs6NF0EFtHF82EZKVsxcy9W8mWsWkUhfnaXwY&amp;_nc_ht=scontent.xx&amp;oh=0fff9a740254929fc6c0b6db051a6b7f&amp;oe=5DA9166B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08:34:30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435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DBC50-56F3-44CB-948E-274E2153A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900764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6E0BB-AE33-46F3-BCFB-9E1DB899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 Core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FC915-A70E-4224-8014-75693BEA03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9442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305531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672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651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333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21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168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0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9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317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456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155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183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14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818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777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72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123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69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83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Hungry Jack's - 2019-07-07 00:30:00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Come on, it's #WorldChocolateDay (in case you needed the excuse) 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https://scontent.xx.fbcdn.net/v/t1.0-9/s720x720/66034579_10158705231128378_340729780045348864_o.jpg?_nc_cat=104&amp;_nc_oc=AQk6USoUYZlULLZpaI4DB_XuU9pNfbS3KidQ2ItEdxOncZxvQFkJnEM5BXKIq1k989Y&amp;_nc_ht=scontent.xx&amp;oh=55d4de118677f380558af1d846d57616&amp;oe=5DAAA88A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08:40:59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304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F7D4D-64A4-4F71-910E-CE4BB1A2A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07/07/2019 - 07/13/2019</a:t>
            </a:r>
          </a:p>
        </p:txBody>
      </p:sp>
    </p:spTree>
    <p:extLst>
      <p:ext uri="{BB962C8B-B14F-4D97-AF65-F5344CB8AC3E}">
        <p14:creationId xmlns:p14="http://schemas.microsoft.com/office/powerpoint/2010/main" val="576230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1592</Words>
  <Application>Microsoft Office PowerPoint</Application>
  <PresentationFormat>On-screen Show (4:3)</PresentationFormat>
  <Paragraphs>552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Facebook Own Posts Table | Facebook Core - 1 of 15</vt:lpstr>
      <vt:lpstr>Facebook Own Posts Table | Facebook Core - 2 of 15</vt:lpstr>
      <vt:lpstr>Facebook Own Posts Table | Facebook Core - 3 of 15</vt:lpstr>
      <vt:lpstr>Facebook Own Posts Table | Facebook Core - 4 of 15</vt:lpstr>
      <vt:lpstr>Facebook Own Posts Table | Facebook Core - 5 of 15</vt:lpstr>
      <vt:lpstr>Facebook Own Posts Table | Facebook Core - 6 of 15</vt:lpstr>
      <vt:lpstr>Facebook Own Posts Table | Facebook Core - 7 of 15</vt:lpstr>
      <vt:lpstr>Facebook Own Posts Table | Facebook Core - 8 of 15</vt:lpstr>
      <vt:lpstr>Facebook Own Posts Table | Facebook Core - 9 of 15</vt:lpstr>
      <vt:lpstr>Facebook Own Posts Table | Facebook Core - 10 of 15</vt:lpstr>
      <vt:lpstr>Facebook Own Posts Table | Facebook Core - 11 of 15</vt:lpstr>
      <vt:lpstr>Facebook Own Posts Table | Facebook Core - 12 of 15</vt:lpstr>
      <vt:lpstr>Facebook Own Posts Table | Facebook Core - 13 of 15</vt:lpstr>
      <vt:lpstr>Facebook Own Posts Table | Facebook Core - 14 of 15</vt:lpstr>
      <vt:lpstr>Facebook Own Posts Table | Facebook Core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Facebook Core - 1 of 15</dc:title>
  <dc:creator>Frederik Peiniger</dc:creator>
  <cp:lastModifiedBy>Frederik Peiniger</cp:lastModifiedBy>
  <cp:revision>1</cp:revision>
  <dcterms:created xsi:type="dcterms:W3CDTF">2019-07-17T04:33:03Z</dcterms:created>
  <dcterms:modified xsi:type="dcterms:W3CDTF">2019-07-17T04:36:37Z</dcterms:modified>
</cp:coreProperties>
</file>