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poplove_mag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81706</c:v>
                </c:pt>
                <c:pt idx="1">
                  <c:v>114574</c:v>
                </c:pt>
                <c:pt idx="2">
                  <c:v>80412</c:v>
                </c:pt>
                <c:pt idx="3">
                  <c:v>107849</c:v>
                </c:pt>
                <c:pt idx="4">
                  <c:v>134094</c:v>
                </c:pt>
                <c:pt idx="5">
                  <c:v>87099</c:v>
                </c:pt>
                <c:pt idx="6">
                  <c:v>92349</c:v>
                </c:pt>
                <c:pt idx="7">
                  <c:v>69883</c:v>
                </c:pt>
                <c:pt idx="8">
                  <c:v>114439</c:v>
                </c:pt>
                <c:pt idx="9">
                  <c:v>87020</c:v>
                </c:pt>
                <c:pt idx="10">
                  <c:v>153802</c:v>
                </c:pt>
                <c:pt idx="11">
                  <c:v>162753</c:v>
                </c:pt>
                <c:pt idx="12">
                  <c:v>116871</c:v>
                </c:pt>
                <c:pt idx="13">
                  <c:v>110939</c:v>
                </c:pt>
                <c:pt idx="14">
                  <c:v>86726</c:v>
                </c:pt>
                <c:pt idx="15">
                  <c:v>92132</c:v>
                </c:pt>
                <c:pt idx="16">
                  <c:v>100581</c:v>
                </c:pt>
                <c:pt idx="17">
                  <c:v>118108</c:v>
                </c:pt>
                <c:pt idx="18">
                  <c:v>92190</c:v>
                </c:pt>
                <c:pt idx="19">
                  <c:v>48476</c:v>
                </c:pt>
                <c:pt idx="20">
                  <c:v>79195</c:v>
                </c:pt>
                <c:pt idx="21">
                  <c:v>69582</c:v>
                </c:pt>
                <c:pt idx="22">
                  <c:v>103712</c:v>
                </c:pt>
                <c:pt idx="23">
                  <c:v>146863</c:v>
                </c:pt>
                <c:pt idx="24">
                  <c:v>108712</c:v>
                </c:pt>
                <c:pt idx="25">
                  <c:v>183332</c:v>
                </c:pt>
                <c:pt idx="26">
                  <c:v>117424</c:v>
                </c:pt>
                <c:pt idx="27">
                  <c:v>120621</c:v>
                </c:pt>
                <c:pt idx="28">
                  <c:v>77517</c:v>
                </c:pt>
                <c:pt idx="29">
                  <c:v>127770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23-474C-8F3B-FEF2315DB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981368"/>
        <c:axId val="368790496"/>
      </c:lineChart>
      <c:catAx>
        <c:axId val="36498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790496"/>
        <c:crosses val="autoZero"/>
        <c:auto val="1"/>
        <c:lblAlgn val="ctr"/>
        <c:lblOffset val="100"/>
        <c:noMultiLvlLbl val="0"/>
      </c:catAx>
      <c:valAx>
        <c:axId val="36879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98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5FAB-79C4-4E8A-BA3B-DE9944CE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</a:t>
            </a:r>
            <a:r>
              <a:rPr lang="ja-JP" altLang="en-US"/>
              <a:t>平均觸及數 </a:t>
            </a:r>
            <a:r>
              <a:rPr lang="en-US" altLang="ja-JP"/>
              <a:t>| </a:t>
            </a:r>
            <a:r>
              <a:rPr lang="en-US"/>
              <a:t>poplove_mag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9C35F3-3F2E-48BB-8000-8D436A44E5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3920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90852-2CE1-45A7-A2EF-713220554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046DA-3849-46DC-924A-D578BE7A1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833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 平均觸及數 | poplove_mag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平均觸及數 | poplove_mag</dc:title>
  <dc:creator>Frederik Born</dc:creator>
  <cp:lastModifiedBy>Frederik Born</cp:lastModifiedBy>
  <cp:revision>1</cp:revision>
  <dcterms:created xsi:type="dcterms:W3CDTF">2024-05-11T16:11:14Z</dcterms:created>
  <dcterms:modified xsi:type="dcterms:W3CDTF">2024-05-11T16:11:31Z</dcterms:modified>
</cp:coreProperties>
</file>