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F26B3-F4B2-4D07-9FDD-6DFEB5F4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90E1E-8B77-4940-A4E3-F850D589D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759364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52618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676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621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341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170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79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960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07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701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23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175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98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789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37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99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79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31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36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40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09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516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8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12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565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09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08D2F-2112-4C07-A46B-80D293DC3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11793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3D0C7-5E67-4D90-9044-A14F3FD0F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B5818-D382-4277-999A-938BEB1D2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10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91912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2388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38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2734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70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872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398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3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91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620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07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045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98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28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44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811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64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95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645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994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814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429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1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51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21:30:02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日韓爆紅「四季個人色彩測驗」你跟上了沒？！
超簡單四題只要十秒就能測出最適合你的代表色😍
加碼推薦專屬必收秒殺命定唇膏💖
快來一起測測看你屬於春夏秋冬哪一型吧！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https://quintly-image-storage.s3.amazonaws.com/7f5674385b3ec345c48962c7eb252bbf/8c52e697188745ef9482591da770db8c.jpg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Ruei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beauty%2F1443083%3Futm_source%3Dfacebook-popdaily%26utm_medium%3Dpr-post%26utm_campaign%3Dbeauty%26utm_content%3Damo.yu-shuuemura-link-original&amp;h=AT1EeB7KZtL7kSqcfDwQ2UD3n4iWIhW4I9wAiuyMG-ySaNEQ7fK8zjSbqij8q67ME5CvrpYEAVcoEVPpMdaQZMGF8iXj8LyRlqZq167sfrZKq0lLS1BACWwTRoNc3Xyi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274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EC8E0-B967-4527-AA9D-7E632C159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77969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506B9-0A14-43C1-AEE7-95EC2DBD4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4FA11-3784-45B8-9AAB-F05017ECB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95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12849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0418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752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256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377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03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48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602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45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892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25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21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3917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99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55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81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132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27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042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553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88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49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163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68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6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17:30:03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👉https://reurl.cc/eD76YM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相愛容易相處難星座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TOP4🥲】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和他們交往後，才發現他們還蠻難搞的～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都被戀愛濾鏡騙了啦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https://quintly-image-storage.s3.amazonaws.com/7f5674385b3ec345c48962c7eb252bbf/9fd3a891324cb52cbe607153256e7bc0.jpg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https://www.facebook.com/photo.php?fbid=661785579311604&amp;set=a.635332331956929&amp;type=3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244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9AD16-D4F2-4A2B-B6A1-CB341FD07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14913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938C4-B03E-477A-8E73-401F49CE1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81A56-B53F-4E0A-A66B-6D15A11C8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258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48442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80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921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5990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887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292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0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13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915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823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46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39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381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39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88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032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97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79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204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030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592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708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893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39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15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- 2023-07-23 19:45:03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「台大五姬」現況＆近照👉🏻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https://reurl.cc/ZWqzYp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大家還記得當年的台大五姬嗎？
多才多藝還會讀書～簡直是當時的夢中情人呢😍
好奇她們近況的你一起來看看吧！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台大五姬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翁滋蔓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吳依潔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劉乃潔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陳匡怡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余函彌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農推蔓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資工彌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國企匡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戲劇依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獸醫乃 
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我的自由年代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劇照、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我可能不會愛你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劇照、網路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https://quintly-image-storage.s3.amazonaws.com/7f5674385b3ec345c48962c7eb252bbf/461081ccb4c40507066ac1fdf041a9c3.jpg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羅文媛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https://www.facebook.com/635366225286873/posts/662362045920624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5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ACEC-C02D-4F82-9A4C-A47D48D7D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2581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6945-31F6-4A13-B66E-4144B52D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61E64-2304-4ADC-9ADF-617466A85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748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73448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409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719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4385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640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028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4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791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211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96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046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37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415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66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494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220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527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9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784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57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33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50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02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026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3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12:30:02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惡鬼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真的太刺激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…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不愧是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信號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編劇的作品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金泰梨 的強大演技每集都造成韓網討論話題😱
太期待大結局會怎麼收，不想被爆雷的朋友們還不快趁現在追上👇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https://quintly-image-storage.s3.amazonaws.com/7f5674385b3ec345c48962c7eb252bbf/68841f173cdb0db96b88f08e497bc225.jpg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Ruei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korea%2F1442983%3Futm_source%3Dfacebook-popdaily%26utm_medium%3Dpr-post%26utm_campaign%3Dkorea%26utm_content%3Damo.yu-disneyplus-link-edited&amp;h=AT1kTaVv3E5gBIAOpKFE-QwpzP78Mp8zrf1HTk0KmeSyfxBHONr5fGXB6Z8aF2FS4Xrh8Bl88-TIRO_iLwxd8LgFQIeOjGbOpWP2jDSow57sPnK5Q1f4tPHHnvAMDkYj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5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76AA1-DA98-4C56-969E-6685CF683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914513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0B80B-71F4-4798-8729-BA83FAD5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40B45-227E-4FF9-AD04-816A4D9D7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071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51147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899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530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8685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268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377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386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295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33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166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56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67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675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78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080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20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340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723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96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35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29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329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85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81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1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- 2023-07-25 13:30:04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開賣日期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&amp;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價錢👉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https://reurl.cc/qL6epg
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藏壽司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x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蠟筆小新 再度攜手！
每一組都好欠收😍✨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制服版小新太可愛啦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PopYummy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https://quintly-image-storage.s3.amazonaws.com/7f5674385b3ec345c48962c7eb252bbf/543e86c072745878ee5fbbc53e7e76ba.jpg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鄭雨竺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https://www.facebook.com/635366225286873/posts/663274495829379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83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E168A-5BAA-4DF6-AF29-4A078AE49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01192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D8DE1-A75F-454E-9DAB-94F203C9E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7845CB-4698-41FE-BD83-2E934318F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40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17451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8969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470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0515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671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300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866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210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06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572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555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017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834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785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764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918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445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75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050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661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82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92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341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697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0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09:30:02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寵女友狂魔是他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👉https://reurl.cc/65M5OO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最寵女友星座男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TOP5😘】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他們就是要把女友寵成幸福的小公主～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好羨慕啊啊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https://quintly-image-storage.s3.amazonaws.com/7f5674385b3ec345c48962c7eb252bbf/419aee48c0f06b1e17d377a83b87dcf1.jpg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https://www.facebook.com/photo.php?fbid=664732202350275&amp;set=a.635332331956929&amp;type=3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5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9E7A3-55C4-4085-94DD-2C69DE34E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399640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E796-A0BC-4710-9BAA-54573FD3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52CB7-8AC5-40E9-8EF9-447DAACB1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0286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20918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327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525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0478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02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179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57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920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9652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90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251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87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634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79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82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280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049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203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82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595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38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346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855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04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60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- 2023-07-25 23:00:02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哪裡買＆多少錢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👉https://reurl.cc/o7AVdV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救命啊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這個滿滿的蔥量
愛吃蔥的朋友們一定要朝聖！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💫
-
📷 @amos0716
thanks for sharing！
-
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https://quintly-image-storage.s3.amazonaws.com/7f5674385b3ec345c48962c7eb252bbf/53da26a662f0e2fc7dd4fea48571c165.jpg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https://www.facebook.com/635366225286873/posts/663492765807552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1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7CA42-8D61-450C-A7A4-62D28AFCC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937706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E361-0F8D-4229-A3BE-435B3842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CC26E-7549-4DF4-9BFE-F84428071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79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78680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280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901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369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975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725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710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542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640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12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60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72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30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971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860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273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79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96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29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04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284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545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22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439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4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- 2023-07-27 17:30:01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👉https://reurl.cc/x72GDb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無法接受遠距離戀愛星座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TOP6💔】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對他們來說摸不到的另一半是不存在的！
＃看看第一名是誰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https://quintly-image-storage.s3.amazonaws.com/7f5674385b3ec345c48962c7eb252bbf/9edc5b765d97593e61c074d64d06af7c.jpg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https://www.facebook.com/photo.php?fbid=664374655719363&amp;set=a.635332331956929&amp;type=3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07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65B78-E75B-421D-A9F5-C14BD1131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918425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71870-62C2-4BE9-9618-22BDDE9F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ECEC7-DFA9-4E30-8EDC-397550232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0409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16073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591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090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704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874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35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3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25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19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9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905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225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23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444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62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594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304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00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16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833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75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24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592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299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5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08:00:04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👉https://reurl.cc/3xpWG0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絕情起來最狠心星座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TOP3💔】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感情結束了就絕對不可能會回頭！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說不愛就掰掰了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https://quintly-image-storage.s3.amazonaws.com/7f5674385b3ec345c48962c7eb252bbf/e4521a4ef677508bb41482fac6687019.jpg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https://www.facebook.com/photo.php?fbid=662114542612041&amp;set=a.635332331956929&amp;type=3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268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482BE-79DA-4FD4-9B19-E1D8F7DD9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36522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B1D09-6D9D-417A-99D5-45D95E4A2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6DA61-F669-4839-843A-F73E1BD24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106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40288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9614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68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0407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824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90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85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941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434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79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476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07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622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71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54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21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059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360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031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91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55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898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68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56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7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- 2023-07-27 18:45:02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這系列的芭比哇尬意❤️
如果這真的出成商品我還不買爆😍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芭比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泰勒絲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布萊德彼特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https://quintly-image-storage.s3.amazonaws.com/7f5674385b3ec345c48962c7eb252bbf/4f4c0611f150f44bf96a274a5055a69c.jpg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沈信宗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l.facebook.com/l.php?u=https%3A%2F%2Fwww.popdaily.com.tw%2Flife%2F1443028%3Futm_source%3Dfacebook-popdaily%26utm_medium%3Dpost%26utm_campaign%3Dstar%26utm_content%3Dimg-20230727-life%2F1443028&amp;h=AT16C4-UhMVpqTOjzni8urdkyy2uzGbhZ2H-EhnDmhX8MByB1lF5DUUDlpJmSbpCC4YENHVH-SerNrrAmi2rB5IEAeUmWin176T4TeMKYbB8bR7NZoV5eO0r9DZDB5wl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64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CFFED-2CD0-44AA-B732-7E4924ADB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37606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790B1-B1D0-4FFA-8C9A-1361B5CC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B4ABC-EB55-4736-89D0-6A1B3DEDE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0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28592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617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431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7106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643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41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178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957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57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71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230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309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97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896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209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879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03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966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71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812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048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69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06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43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4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- 2023-07-23 01:00:01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選好答案後看結果👉🏻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https://reurl.cc/AAzOWZ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＃哇塞好像真的是這樣耶🥹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波波創作者唉唷阿姨┃三分鐘心理測驗💜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https://quintly-image-storage.s3.amazonaws.com/7f5674385b3ec345c48962c7eb252bbf/8b6442033a31397d47804dd0c8b90de0.jpg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 PopDaily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https://www.facebook.com/photo.php?fbid=661975645959264&amp;set=a.635332331956929&amp;type=3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51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BFFFF-A13D-45BA-AAB2-3800995BB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63915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DB560-E2F5-4CC3-90C5-4048DEF2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D228D-B37F-435E-AEEB-B29B295699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260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70172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425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341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4793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830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26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137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923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994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81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009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71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376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59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58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87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182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53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363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5079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370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094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50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515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4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17:30:02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👉https://reurl.cc/gD34jz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波妞票選！看似單純但其實心機超重星座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TOP5😳】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看看誰是波妞們心中的聖母白蓮花！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別被他們的外表給騙了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https://quintly-image-storage.s3.amazonaws.com/7f5674385b3ec345c48962c7eb252bbf/b1600ae2d4f06d5adf85c59c76fd4a86.jpg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https://www.facebook.com/635366225286873/posts/664899085666920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82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BE1FC-2B3D-41D1-A5DC-1438E4923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971825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E31F-31DB-4F31-96AA-152F790C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14836-6898-46EC-8EF7-F79401EA8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122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6690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969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478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7217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68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6445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276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415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75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439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734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46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90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69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424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7954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23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787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928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81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249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962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126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716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9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- 2023-07-26 01:00:03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最難追的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個星座👉🏻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https://reurl.cc/N0L96q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＃追到的真的厲害了🤩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💜這篇超讚內容來自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POPER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波波創作者小芹菜菜💜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https://quintly-image-storage.s3.amazonaws.com/7f5674385b3ec345c48962c7eb252bbf/19a264ae3a31479364b563c57876bafb.jpg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 PopDaily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https://www.facebook.com/photo.php?fbid=663544202469075&amp;set=a.635332331956929&amp;type=3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8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BA27A-0713-4FF7-8E9D-9AAD708B9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07182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609E-8C0A-4111-9F2D-9BEED04F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2FA63-85B0-4D6A-89B2-29F1C7C03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723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3676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84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518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998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9155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975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06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37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250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045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735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131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9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21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047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623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236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46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81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574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48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696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130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59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0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21:00:04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詳細資訊＆價格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👉https://reurl.cc/01lvaK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必勝客 新品咔滋酥脆的外皮加上超牽絲內餡
請問要多犯規～～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😍❤️‍🔥
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只有特定通路買到的到呦！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)
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📷 @52_foodie
thanks for sharing！
-
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https://quintly-image-storage.s3.amazonaws.com/7f5674385b3ec345c48962c7eb252bbf/f2d4db0504fd14f529656c4e6cb1654b.jpg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https://www.facebook.com/635366225286873/posts/662389782584517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936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9A3C5-3F2E-4F1D-B77C-3A234CF49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598891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E924-5607-47BC-8DDE-567EA5F2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8D93F-A2B4-4723-8C90-45FD961D1E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95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0733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47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296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9217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336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466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54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308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943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42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74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424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325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44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016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04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197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553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28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606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76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273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458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78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08:00:05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👉https://reurl.cc/GALrXp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星座戀愛地雷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這些雷區踩到一次可能就掰掰了！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都是戀愛中超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的行為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✏️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這篇超讚內容來自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Poper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波波創作者：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Samuel.words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https://quintly-image-storage.s3.amazonaws.com/7f5674385b3ec345c48962c7eb252bbf/b948729543a9b3637f7d9b5a6a1fddf0.jpg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https://www.facebook.com/635366225286873/posts/661579562665539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1EFF2-C912-4B87-9ADC-9CDD97508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64375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D99AD-185A-4693-8DB4-CDA6DB3C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E0206-FD4A-4BD7-A884-0A2654293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5996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83884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580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9673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5851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165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612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712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450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3738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613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98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91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957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39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48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49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937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25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47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87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777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62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59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218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- 2023-07-25 23:45:03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水上樂園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米高「彩虹色彩滑水道」好玩又好拍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🌈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夏天消暑必去！在哪裡？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👉https://reurl.cc/01Rnmk
-
PopTour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https://quintly-image-storage.s3.amazonaws.com/7f5674385b3ec345c48962c7eb252bbf/199799266835e017b6f6e5e1e4c3376a.jpg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王子靖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https://www.facebook.com/635366225286873/posts/663515085805320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026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86942-95D1-44E0-96DE-5DAF8C610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926062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9DA37-775E-49F2-A4CB-5EA74973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B68C0-A89D-41AB-9374-C00374F03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5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25431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5913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981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9582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712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286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76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88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259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71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659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136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4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659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091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98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266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32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98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431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720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93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992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517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1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- 2023-07-26 08:00:03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答案分析看這裡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👉https://reurl.cc/XEyE43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情侶拍照姿勢心測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💕】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你覺得哪張照片的情侶最幸福呢～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測看你戀愛前後性格差在哪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https://quintly-image-storage.s3.amazonaws.com/7f5674385b3ec345c48962c7eb252bbf/cd3105877a0954bc37c5bcf18ea70a89.jpg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https://www.facebook.com/photo.php?fbid=663675825789246&amp;set=a.635332331956929&amp;type=3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728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4581C-D947-499E-BF15-A5FC5BC1E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848504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92174-A0B3-43D1-B319-CDF97C84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BD5CF-6F2F-45A7-A335-5C4E983CC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1397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99594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13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542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7794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2607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85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809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168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85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76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52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43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192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95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41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171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6678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756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12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086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830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9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08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945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1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09:30:02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👉https://reurl.cc/7kLXkN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星座雙向人格（上）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😂】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大家的覺醒和沈睡人格怎麼差這麼多！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一起來看他們的性格小秘密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https://quintly-image-storage.s3.amazonaws.com/7f5674385b3ec345c48962c7eb252bbf/ed598c628f619f17678d248294df16ca.jpg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https://www.facebook.com/635366225286873/posts/661612655995563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00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2B362-F15C-44FF-88DD-32232ACC5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65629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C8B4-0727-4FAB-B25C-44EA81F06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0ADA5-A9AA-475F-A9AC-09DBC24FB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489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24357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63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781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689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155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40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036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448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2547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775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95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476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238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622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779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02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847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78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17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8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025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670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098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33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23:00:05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最多人推薦的居然是它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👉https://reurl.cc/nDM7Gd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誰家颱風天也是順勢囤了一些泡麵～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🍜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颱風天就是會特別想吃 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🤭)
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但維力居然只有第二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⁉️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https://quintly-image-storage.s3.amazonaws.com/7f5674385b3ec345c48962c7eb252bbf/a85bd57134129529ef481cc16274b82e.jpg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陳品妘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https://www.facebook.com/photo.php?fbid=665040932319402&amp;set=a.635332331956929&amp;type=3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90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E930A-052E-40B0-90CA-73C55507A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197403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55D91-EEA1-4640-A795-3F7A4438E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C781B-AD4A-44C2-AAA7-BBB2A366A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827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29554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240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005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8907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62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510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973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961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537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46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921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42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33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642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41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49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114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540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38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39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846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92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990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82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95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- 2023-07-22 15:00:01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先把這篇存起來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👉https://reurl.cc/DALLNO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各大精品在哪一國買最便宜？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買機票去都划算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
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https://quintly-image-storage.s3.amazonaws.com/7f5674385b3ec345c48962c7eb252bbf/58d26ee52e7250b1e2d48fe64af164dd.jpg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https://www.facebook.com/photo.php?fbid=661729909317171&amp;set=a.635332331956929&amp;type=3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25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297D8-B49C-40AF-80D2-765F47CA1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4146060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7B49-F352-4F5F-A927-012785A6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7B6E4-9C15-493B-83C1-301A63E70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237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21032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3534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319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734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196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887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674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517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61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412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02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497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0315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52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853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65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771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817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91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12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806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664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817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21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2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- 2023-07-24 17:30:03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👉https://reurl.cc/65YzqV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類型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你知道嗎～原來星座還有相對應的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MBTI！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看看你有什麼人格特質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https://quintly-image-storage.s3.amazonaws.com/7f5674385b3ec345c48962c7eb252bbf/9d43b3c532b97055d336debccf63adc2.jpg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https://www.facebook.com/635366225286873/posts/662849439205218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0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1EDE1-175A-4F9B-B756-B90233187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1989040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65594-F807-4C56-8901-7599DB714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F7DB3-E0A2-4BDE-A886-23E6354DE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000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48294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75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277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635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188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669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747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518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4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38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749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040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7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372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831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356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6999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96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88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86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47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656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466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520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- 2023-07-28 08:00:02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最受歡迎女友身高看這裡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👉https://reurl.cc/mDAD17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網友票選！最受歡迎男／女友身高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💖】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看看你們有最萌身高差嗎～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#180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竟然不是第一名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😱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https://quintly-image-storage.s3.amazonaws.com/7f5674385b3ec345c48962c7eb252bbf/072ebc52d6cc801d3dd0abacdac16eb0.jpg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https://www.facebook.com/photo.php?fbid=664705492352946&amp;set=a.635332331956929&amp;type=3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28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CCF04-EB16-475D-BBB9-F49884485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513782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EA41-4A81-43C0-B93C-1187DFCA9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04D34-6CA5-4897-8BF6-8CAE3DB55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00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16182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10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286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3029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057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308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44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017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67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275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3831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078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48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49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169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85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56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658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9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266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88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34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54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056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4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- 2023-07-27 14:15:04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傳話藝術大師是誰？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👉https://reurl.cc/aVgVWQ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處理婆媳關係第一把交椅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除了遇到天使婆婆，一般想要有一段好的婆媳關係
作為中間橋梁的老公很重要！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PopMama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波波媽咪兒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https://quintly-image-storage.s3.amazonaws.com/7f5674385b3ec345c48962c7eb252bbf/dd61b83cebeca766b446438b9c95f5c7.jpg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楊子嫻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https://www.facebook.com/photo.php?fbid=664313955725433&amp;set=a.635332331956929&amp;type=3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963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7929B-ED05-4244-AAEA-DEF788D2D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2541915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6EE18-A4BF-46C1-9F6F-2962FDAB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92F8B-18F7-45D9-92C8-AC7B97C4B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549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55617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70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55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2770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29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52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75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26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362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395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32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733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760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47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39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229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753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32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116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42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65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16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07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145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33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19:15:03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👉https://reurl.cc/dDlp88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星座男進攻完全攻略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把攻略都熟讀，才能直接攻下他啦！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https://quintly-image-storage.s3.amazonaws.com/7f5674385b3ec345c48962c7eb252bbf/7ff0fbc8f4b8f37856d76dd8fec8a67c.jpg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https://www.facebook.com/557818633191891/posts/594176412889446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145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8D01B-88FD-436F-A433-B92B060BF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65365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7ABAF-0C30-42E2-9592-BBE35170E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69BF0-A223-461F-B4EA-9F92E5A4D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771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00938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7986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324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8557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464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162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055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040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623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453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385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435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12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25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82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810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150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4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853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987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440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356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34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970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54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- 2023-07-23 17:30:04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前六名看這裡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👉https://reurl.cc/GAL04y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星座理解能力排行榜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🤓】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誰也是理解能力滿分的小聰明呢～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邱比特承認自己是腦袋運轉困難戶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https://quintly-image-storage.s3.amazonaws.com/7f5674385b3ec345c48962c7eb252bbf/8ab898cf56d679f88eb3a30c330dafeb.jpg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舜欣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https://www.facebook.com/photo.php?fbid=662314885925340&amp;set=a.635332331956929&amp;type=3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07/31/2023 14:18:42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26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090AD-4046-45DA-9E11-0F50C346B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07/22/2023 - 07/28/2023</a:t>
            </a:r>
          </a:p>
        </p:txBody>
      </p:sp>
    </p:spTree>
    <p:extLst>
      <p:ext uri="{BB962C8B-B14F-4D97-AF65-F5344CB8AC3E}">
        <p14:creationId xmlns:p14="http://schemas.microsoft.com/office/powerpoint/2010/main" val="3872737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20</TotalTime>
  <Words>5295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貼文資訊 | PopDaily 波波黛莉的異想世界 - 1 of 26</vt:lpstr>
      <vt:lpstr>Facebook 貼文資訊 | PopDaily 波波黛莉的異想世界 - 2 of 26</vt:lpstr>
      <vt:lpstr>Facebook 貼文資訊 | PopDaily 波波黛莉的異想世界 - 3 of 26</vt:lpstr>
      <vt:lpstr>Facebook 貼文資訊 | PopDaily 波波黛莉的異想世界 - 4 of 26</vt:lpstr>
      <vt:lpstr>Facebook 貼文資訊 | PopDaily 波波黛莉的異想世界 - 5 of 26</vt:lpstr>
      <vt:lpstr>Facebook 貼文資訊 | PopDaily 波波黛莉的異想世界 - 6 of 26</vt:lpstr>
      <vt:lpstr>Facebook 貼文資訊 | PopDaily 波波黛莉的異想世界 - 7 of 26</vt:lpstr>
      <vt:lpstr>Facebook 貼文資訊 | PopDaily 波波黛莉的異想世界 - 8 of 26</vt:lpstr>
      <vt:lpstr>Facebook 貼文資訊 | PopDaily 波波黛莉的異想世界 - 9 of 26</vt:lpstr>
      <vt:lpstr>Facebook 貼文資訊 | PopDaily 波波黛莉的異想世界 - 10 of 26</vt:lpstr>
      <vt:lpstr>Facebook 貼文資訊 | PopDaily 波波黛莉的異想世界 - 11 of 26</vt:lpstr>
      <vt:lpstr>Facebook 貼文資訊 | PopDaily 波波黛莉的異想世界 - 12 of 26</vt:lpstr>
      <vt:lpstr>Facebook 貼文資訊 | PopDaily 波波黛莉的異想世界 - 13 of 26</vt:lpstr>
      <vt:lpstr>Facebook 貼文資訊 | PopDaily 波波黛莉的異想世界 - 14 of 26</vt:lpstr>
      <vt:lpstr>Facebook 貼文資訊 | PopDaily 波波黛莉的異想世界 - 15 of 26</vt:lpstr>
      <vt:lpstr>Facebook 貼文資訊 | PopDaily 波波黛莉的異想世界 - 16 of 26</vt:lpstr>
      <vt:lpstr>Facebook 貼文資訊 | PopDaily 波波黛莉的異想世界 - 17 of 26</vt:lpstr>
      <vt:lpstr>Facebook 貼文資訊 | PopDaily 波波黛莉的異想世界 - 18 of 26</vt:lpstr>
      <vt:lpstr>Facebook 貼文資訊 | PopDaily 波波黛莉的異想世界 - 19 of 26</vt:lpstr>
      <vt:lpstr>Facebook 貼文資訊 | PopDaily 波波黛莉的異想世界 - 20 of 26</vt:lpstr>
      <vt:lpstr>Facebook 貼文資訊 | PopDaily 波波黛莉的異想世界 - 21 of 26</vt:lpstr>
      <vt:lpstr>Facebook 貼文資訊 | PopDaily 波波黛莉的異想世界 - 22 of 26</vt:lpstr>
      <vt:lpstr>Facebook 貼文資訊 | PopDaily 波波黛莉的異想世界 - 23 of 26</vt:lpstr>
      <vt:lpstr>Facebook 貼文資訊 | PopDaily 波波黛莉的異想世界 - 24 of 26</vt:lpstr>
      <vt:lpstr>Facebook 貼文資訊 | PopDaily 波波黛莉的異想世界 - 25 of 26</vt:lpstr>
      <vt:lpstr>Facebook 貼文資訊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貼文資訊 | PopDaily 波波黛莉的異想世界 - 1 of 26</dc:title>
  <dc:creator>Frederik Born</dc:creator>
  <cp:lastModifiedBy>Frederik Born</cp:lastModifiedBy>
  <cp:revision>1</cp:revision>
  <dcterms:created xsi:type="dcterms:W3CDTF">2023-07-31T09:29:51Z</dcterms:created>
  <dcterms:modified xsi:type="dcterms:W3CDTF">2023-07-31T09:50:48Z</dcterms:modified>
</cp:coreProperties>
</file>