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24C84-6571-49F4-AE0E-D7FFDE5D8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D3272-FFAC-49D7-B485-F60803B46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545567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84561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4712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243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2662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2261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606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227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9944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260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325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533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74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877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601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700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3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406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188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674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000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127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186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400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65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310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2DA86-55F0-44C0-9931-139C7B63C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598872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62008-8BCA-44D6-AA7F-9DE163BA7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49F6E-5236-4F46-B364-4AB36128F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68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46357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1030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947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3733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116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4345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081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496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0005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761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0617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312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066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99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424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094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6249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922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612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57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5822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166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2437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134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48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- 2023-07-27 21:30:02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日韓爆紅「四季個人色彩測驗」你跟上了沒？！
超簡單四題只要十秒就能測出最適合你的代表色😍
加碼推薦專屬必收秒殺命定唇膏💖
快來一起測測看你屬於春夏秋冬哪一型吧！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https://quintly-image-storage.s3.amazonaws.com/7f5674385b3ec345c48962c7eb252bbf/8c52e697188745ef9482591da770db8c.jpg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Ruei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l.facebook.com/l.php?u=https%3A%2F%2Fwww.popdaily.com.tw%2Fbeauty%2F1443083%3Futm_source%3Dfacebook-popdaily%26utm_medium%3Dpr-post%26utm_campaign%3Dbeauty%26utm_content%3Damo.yu-shuuemura-link-original&amp;h=AT1EeB7KZtL7kSqcfDwQ2UD3n4iWIhW4I9wAiuyMG-ySaNEQ7fK8zjSbqij8q67ME5CvrpYEAVcoEVPpMdaQZMGF8iXj8LyRlqZq167sfrZKq0lLS1BACWwTRoNc3Xyi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698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E131C-0974-4A86-AF60-383576779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47164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5103C-B821-4A32-AD98-06A49410F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B37E6-A142-45E0-9E97-4A655154B8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263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33615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8868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024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9156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6609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8455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00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196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371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268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052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2396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560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338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995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648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78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226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580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242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3999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051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560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05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4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- 2023-07-22 17:30:03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👉https://reurl.cc/eD76YM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相愛容易相處難星座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TOP4🥲】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和他們交往後，才發現他們還蠻難搞的～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都被戀愛濾鏡騙了啦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https://quintly-image-storage.s3.amazonaws.com/7f5674385b3ec345c48962c7eb252bbf/9fd3a891324cb52cbe607153256e7bc0.jpg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https://www.facebook.com/photo.php?fbid=661785579311604&amp;set=a.635332331956929&amp;type=3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274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6340E-DDD8-41A6-BC71-0334BE680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859864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DE1B6-99D0-44AD-B296-ADB5841A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759DB9-9AD4-4352-BB7C-226A93B2A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81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05036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753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158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8897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9282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934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18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949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9624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327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30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188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08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334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535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893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3510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687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205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91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3726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075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728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51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0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- 2023-07-23 19:45:03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「台大五姬」現況＆近照👉🏻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https://reurl.cc/ZWqzYp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大家還記得當年的台大五姬嗎？
多才多藝還會讀書～簡直是當時的夢中情人呢😍
好奇她們近況的你一起來看看吧！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台大五姬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翁滋蔓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吳依潔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劉乃潔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陳匡怡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余函彌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農推蔓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資工彌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國企匡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戲劇依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獸醫乃 
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我的自由年代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劇照、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我可能不會愛你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劇照、網路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https://quintly-image-storage.s3.amazonaws.com/7f5674385b3ec345c48962c7eb252bbf/461081ccb4c40507066ac1fdf041a9c3.jpg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羅文媛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https://www.facebook.com/635366225286873/posts/662362045920624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446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CDBD3-289B-4C6C-BA35-73695DC8E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996524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04666-A147-42F3-8418-A5DDF2F54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5B39A-E65A-481D-B3CC-87FA5B1A3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7449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69000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8465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797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1412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7284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8629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281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18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7481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0380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66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841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5923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100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635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86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4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569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889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95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088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140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310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342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309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- 2023-07-27 12:30:02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惡鬼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真的太刺激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…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不愧是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信號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編劇的作品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金泰梨 的強大演技每集都造成韓網討論話題😱
太期待大結局會怎麼收，不想被爆雷的朋友們還不快趁現在追上👇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https://quintly-image-storage.s3.amazonaws.com/7f5674385b3ec345c48962c7eb252bbf/68841f173cdb0db96b88f08e497bc225.jpg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Ruei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l.facebook.com/l.php?u=https%3A%2F%2Fwww.popdaily.com.tw%2Fkorea%2F1442983%3Futm_source%3Dfacebook-popdaily%26utm_medium%3Dpr-post%26utm_campaign%3Dkorea%26utm_content%3Damo.yu-disneyplus-link-edited&amp;h=AT1kTaVv3E5gBIAOpKFE-QwpzP78Mp8zrf1HTk0KmeSyfxBHONr5fGXB6Z8aF2FS4Xrh8Bl88-TIRO_iLwxd8LgFQIeOjGbOpWP2jDSow57sPnK5Q1f4tPHHnvAMDkYj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52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25810-2970-47BD-AC4A-154C8199D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127631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A6B89-2D5B-4BA3-A3B7-2197FC619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67C9B-C514-4D30-9A05-29AF72D38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837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73014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249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75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0157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2570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616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990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018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5028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25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028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172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236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194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768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205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737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485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43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800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541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800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426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94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- 2023-07-25 13:30:04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開賣日期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&amp;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價錢👉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https://reurl.cc/qL6epg
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藏壽司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x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蠟筆小新 再度攜手！
每一組都好欠收😍✨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制服版小新太可愛啦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PopYummy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https://quintly-image-storage.s3.amazonaws.com/7f5674385b3ec345c48962c7eb252bbf/543e86c072745878ee5fbbc53e7e76ba.jpg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https://www.facebook.com/635366225286873/posts/663274495829379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959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654B-F336-4387-A6AA-1BE153E3C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64851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E3649-E7FD-420B-A558-7BBC4571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8740D1-CFEE-49E7-A227-607EB27BC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678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34379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038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83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3713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3715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6024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373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58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60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08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72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939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87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77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03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026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260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308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209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002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663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923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91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104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36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- 2023-07-28 09:30:02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寵女友狂魔是他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👉https://reurl.cc/65M5OO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最寵女友星座男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TOP5😘】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他們就是要把女友寵成幸福的小公主～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好羨慕啊啊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https://quintly-image-storage.s3.amazonaws.com/7f5674385b3ec345c48962c7eb252bbf/419aee48c0f06b1e17d377a83b87dcf1.jpg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https://www.facebook.com/photo.php?fbid=664732202350275&amp;set=a.635332331956929&amp;type=3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902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F05DB-2D8E-4F3B-A354-39D0F7737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123958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A6025-50E4-4632-929E-2607AD0FE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86E17-C2D4-46BA-8855-16498D0C9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85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23508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5976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51321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9061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2248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8724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35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870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925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604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926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250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877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495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836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32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056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250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92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454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384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988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85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720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79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- 2023-07-25 23:00:02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哪裡買＆多少錢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👉https://reurl.cc/o7AVdV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救命啊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這個滿滿的蔥量
愛吃蔥的朋友們一定要朝聖！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💫
-
📷 @amos0716
thanks for sharing！
-
PopYummy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https://quintly-image-storage.s3.amazonaws.com/7f5674385b3ec345c48962c7eb252bbf/53da26a662f0e2fc7dd4fea48571c165.jpg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陳品妘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https://www.facebook.com/635366225286873/posts/663492765807552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076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37CE0-5494-4468-87FB-5CD14A66D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829463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17600-5725-435C-99DD-805B5D21C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F80CA-6DEF-4811-B151-684AB362A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660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27742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499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5003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8655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9460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4391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795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716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138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235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829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44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504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837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139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886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905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388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302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9937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351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606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39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759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10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- 2023-07-27 17:30:01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👉https://reurl.cc/x72GDb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無法接受遠距離戀愛星座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TOP6💔】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對他們來說摸不到的另一半是不存在的！
＃看看第一名是誰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https://quintly-image-storage.s3.amazonaws.com/7f5674385b3ec345c48962c7eb252bbf/9edc5b765d97593e61c074d64d06af7c.jpg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https://www.facebook.com/photo.php?fbid=664374655719363&amp;set=a.635332331956929&amp;type=3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97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BB03B-1609-4E9C-B93B-619BDF141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002453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E6731-6B50-43C8-9BDE-9B0D9386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C172B-F66F-40CC-91BB-4E21E9B1A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455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38428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8961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516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6318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0894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5188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508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432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845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476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729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7880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49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106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298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111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953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724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017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763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52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141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2333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236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45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- 2023-07-23 08:00:04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👉https://reurl.cc/3xpWG0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絕情起來最狠心星座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TOP3💔】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感情結束了就絕對不可能會回頭！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說不愛就掰掰了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https://quintly-image-storage.s3.amazonaws.com/7f5674385b3ec345c48962c7eb252bbf/e4521a4ef677508bb41482fac6687019.jpg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https://www.facebook.com/photo.php?fbid=662114542612041&amp;set=a.635332331956929&amp;type=3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612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69B26-5376-41AF-84D0-C2DC3FD5A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484730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0D49D-5C78-4CC9-9598-A98CF545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6545D-ED36-4D20-BF19-C087251FD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390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38354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827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338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4179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668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5789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378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734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6779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3133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738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119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582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786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505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143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515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52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703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63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271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06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82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9768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84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- 2023-07-27 18:45:02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這系列的芭比哇尬意❤️
如果這真的出成商品我還不買爆😍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芭比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泰勒絲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布萊德彼特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https://quintly-image-storage.s3.amazonaws.com/7f5674385b3ec345c48962c7eb252bbf/4f4c0611f150f44bf96a274a5055a69c.jpg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沈信宗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l.facebook.com/l.php?u=https%3A%2F%2Fwww.popdaily.com.tw%2Flife%2F1443028%3Futm_source%3Dfacebook-popdaily%26utm_medium%3Dpost%26utm_campaign%3Dstar%26utm_content%3Dimg-20230727-life%2F1443028&amp;h=AT16C4-UhMVpqTOjzni8urdkyy2uzGbhZ2H-EhnDmhX8MByB1lF5DUUDlpJmSbpCC4YENHVH-SerNrrAmi2rB5IEAeUmWin176T4TeMKYbB8bR7NZoV5eO0r9DZDB5wl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97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BF2B2-181A-4D2C-ACB2-81AFC8A70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69047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6162D-1C8F-4531-92E8-2F0C504D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771F91-CFE3-40BA-9684-FBAFC9472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602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086661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6060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418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4631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7611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6101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425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344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3675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599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106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3152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7469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60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501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10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992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033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656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568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236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09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0224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5582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7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- 2023-07-23 01:00:01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選好答案後看結果👉🏻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https://reurl.cc/AAzOWZ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＃哇塞好像真的是這樣耶🥹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💜這篇超讚內容來自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波波創作者唉唷阿姨┃三分鐘心理測驗💜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https://quintly-image-storage.s3.amazonaws.com/7f5674385b3ec345c48962c7eb252bbf/8b6442033a31397d47804dd0c8b90de0.jpg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Poper PopDaily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https://www.facebook.com/photo.php?fbid=661975645959264&amp;set=a.635332331956929&amp;type=3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457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0D0BF-380F-4781-9A3D-3F761C44C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58425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492E-E5DA-413B-8196-EDB6D095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E9AD9-E3FA-45C4-A1A5-748805CC4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4427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89010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8585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35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5339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352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2633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013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396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876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804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045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225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027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068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271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28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920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160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756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785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98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351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448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135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85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- 2023-07-28 17:30:02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👉https://reurl.cc/gD34jz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波妞票選！看似單純但其實心機超重星座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TOP5😳】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看看誰是波妞們心中的聖母白蓮花！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別被他們的外表給騙了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https://quintly-image-storage.s3.amazonaws.com/7f5674385b3ec345c48962c7eb252bbf/b1600ae2d4f06d5adf85c59c76fd4a86.jpg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https://www.facebook.com/635366225286873/posts/664899085666920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04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BAD9F-2BD6-407F-988C-7ED2162EB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423627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64C28-1E11-48EB-96B5-A893F80FC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DA7B56-964D-455A-8089-96869156AB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505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7259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1687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253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8647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830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160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284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596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0438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7926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552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380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787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736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17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98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357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241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412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1713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113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303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290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677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- 2023-07-26 01:00:03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最難追的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個星座👉🏻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https://reurl.cc/N0L96q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＃追到的真的厲害了🤩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💜這篇超讚內容來自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波波創作者小芹菜菜💜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https://quintly-image-storage.s3.amazonaws.com/7f5674385b3ec345c48962c7eb252bbf/19a264ae3a31479364b563c57876bafb.jpg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Poper PopDaily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https://www.facebook.com/photo.php?fbid=663544202469075&amp;set=a.635332331956929&amp;type=3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146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02187-2B9A-45F4-ABEF-636DA6E07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221964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EA17D-A471-4180-BB68-0F2D7187E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DB65D6-97D3-4235-96FB-54397D5004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925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57814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33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855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0072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147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1803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592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762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457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276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21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62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46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041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470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3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895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402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298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547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434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456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657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36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6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- 2023-07-23 21:00:04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詳細資訊＆價格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👉https://reurl.cc/01lvaK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必勝客 新品咔滋酥脆的外皮加上超牽絲內餡
請問要多犯規～～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😍❤️‍🔥
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只有特定通路買到的到呦！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)
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📷 @52_foodie
thanks for sharing！
-
PopYummy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https://quintly-image-storage.s3.amazonaws.com/7f5674385b3ec345c48962c7eb252bbf/f2d4db0504fd14f529656c4e6cb1654b.jpg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陳品妘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https://www.facebook.com/635366225286873/posts/662389782584517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730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A8B-792A-431D-83A3-EA371686A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523504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6F0D0-C392-45DE-ABA1-BB0418308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5F170-9379-4E41-B045-EFF557F04B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6778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73334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2837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1921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3585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5421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681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64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756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116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435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449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7818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762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208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850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056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036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98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766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191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321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232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593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7796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5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- 2023-07-22 08:00:05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👉https://reurl.cc/GALrXp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星座戀愛地雷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💔】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這些雷區踩到一次可能就掰掰了！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都是戀愛中超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的行為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✏️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這篇超讚內容來自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Poper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波波創作者：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Samuel.words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https://quintly-image-storage.s3.amazonaws.com/7f5674385b3ec345c48962c7eb252bbf/b948729543a9b3637f7d9b5a6a1fddf0.jpg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https://www.facebook.com/635366225286873/posts/661579562665539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88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DA805-5339-4E87-AD19-B45F1551A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313252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81977-07DC-4902-BA90-2A4B30472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8A9ED-C177-4621-AF60-0DD83F7795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951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81508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0474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415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0163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2787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1019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284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641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21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324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950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53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269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25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652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7965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877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250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027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950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6192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567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328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60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25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- 2023-07-25 23:45:03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水上樂園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17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米高「彩虹色彩滑水道」好玩又好拍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🌈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夏天消暑必去！在哪裡？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👉https://reurl.cc/01Rnmk
-
PopTour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波波打卡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https://quintly-image-storage.s3.amazonaws.com/7f5674385b3ec345c48962c7eb252bbf/199799266835e017b6f6e5e1e4c3376a.jpg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王子靖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https://www.facebook.com/635366225286873/posts/663515085805320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070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1BD14-7167-4AAA-A36E-060C11518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351944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6E686-53C1-487E-AF85-64B321EE9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0B690-13D8-42AB-95BB-FCA0CFE6E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804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60826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064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981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1095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5178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248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670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772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6140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22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959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766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038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185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273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614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50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961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17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301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921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256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308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607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06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- 2023-07-26 08:00:03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答案分析看這裡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👉https://reurl.cc/XEyE43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情侶拍照姿勢心測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💕】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你覺得哪張照片的情侶最幸福呢～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測看你戀愛前後性格差在哪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https://quintly-image-storage.s3.amazonaws.com/7f5674385b3ec345c48962c7eb252bbf/cd3105877a0954bc37c5bcf18ea70a89.jpg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https://www.facebook.com/photo.php?fbid=663675825789246&amp;set=a.635332331956929&amp;type=3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62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2FC8B-A54C-4825-9711-AE004B2DE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653995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5098-D4DD-46B1-9555-B9DD7388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BE0F3-DFE3-4E3E-9F8A-85F6D1014C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103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21519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9941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8671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0479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4067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0806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780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027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00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56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3636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349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060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474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465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209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45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659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575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886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093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948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568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960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76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- 2023-07-22 09:30:02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👉https://reurl.cc/7kLXkN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星座雙向人格（上）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😂】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大家的覺醒和沈睡人格怎麼差這麼多！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一起來看他們的性格小秘密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https://quintly-image-storage.s3.amazonaws.com/7f5674385b3ec345c48962c7eb252bbf/ed598c628f619f17678d248294df16ca.jpg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https://www.facebook.com/635366225286873/posts/661612655995563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368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CFDC7-5272-49CB-A4B0-DBD636183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8876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BA4A-2437-457C-9BB2-605B1C52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D58FA1-6ED7-4C90-ACAE-FB233FABC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190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27194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8153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844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4570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217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783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905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742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5481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01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729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98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585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714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071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17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20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119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075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235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22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230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174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897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24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- 2023-07-28 23:00:05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最多人推薦的居然是它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👉https://reurl.cc/nDM7Gd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誰家颱風天也是順勢囤了一些泡麵～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🍜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颱風天就是會特別想吃 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🤭)
.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但維力居然只有第二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⁉️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https://quintly-image-storage.s3.amazonaws.com/7f5674385b3ec345c48962c7eb252bbf/a85bd57134129529ef481cc16274b82e.jpg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陳品妘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https://www.facebook.com/photo.php?fbid=665040932319402&amp;set=a.635332331956929&amp;type=3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301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B4E6E-BBCB-4B06-AB1A-E652A9694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82356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D5E2-AC77-44FE-9E3A-36F2355CA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392EBC-5F8F-4118-9483-AEF2D93C4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784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09851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1277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581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4284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709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052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275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8619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0509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7790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6362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2618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82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6937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949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12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37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41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848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729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486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134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757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59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1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- 2023-07-22 15:00:01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先把這篇存起來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👉https://reurl.cc/DALLNO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各大精品在哪一國買最便宜？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買機票去都划算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
PopStyle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波波穿搭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https://quintly-image-storage.s3.amazonaws.com/7f5674385b3ec345c48962c7eb252bbf/58d26ee52e7250b1e2d48fe64af164dd.jpg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https://www.facebook.com/photo.php?fbid=661729909317171&amp;set=a.635332331956929&amp;type=3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513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6CAAA-AAB4-41D3-8447-B7B59679E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183790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7D769-17E9-411F-A900-6618FDD57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2969F-2A84-4134-990E-AB2409532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272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85030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8236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087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9536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850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9957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384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803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5350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076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4873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775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45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00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328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788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65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79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182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323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223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509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898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915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52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- 2023-07-24 17:30:03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其他星座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MBTI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👉https://reurl.cc/65YzqV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MBTI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類型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你知道嗎～原來星座還有相對應的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MBTI！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看看你有什麼人格特質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https://quintly-image-storage.s3.amazonaws.com/7f5674385b3ec345c48962c7eb252bbf/9d43b3c532b97055d336debccf63adc2.jpg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https://www.facebook.com/635366225286873/posts/662849439205218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88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594CB-36CC-4939-B9A2-FD71BCFBA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732119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1806-B6F0-4A8C-95F9-8B9FBE536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8C599-7E16-4436-AC4F-C9B80AD97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77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45713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515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21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2258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5684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3708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530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085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9877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557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016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720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08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170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695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145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778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470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14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370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545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0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944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697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- 2023-07-28 08:00:02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最受歡迎女友身高看這裡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👉https://reurl.cc/mDAD17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網友票選！最受歡迎男／女友身高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💖】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看看你們有最萌身高差嗎～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#180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竟然不是第一名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😱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https://quintly-image-storage.s3.amazonaws.com/7f5674385b3ec345c48962c7eb252bbf/072ebc52d6cc801d3dd0abacdac16eb0.jpg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https://www.facebook.com/photo.php?fbid=664705492352946&amp;set=a.635332331956929&amp;type=3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264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62182-4A50-4715-B674-696A1BCFC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394590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56B22-2D91-4206-AFF2-05C841B11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20D0F-1417-4284-96CB-2F21703CBE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665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6834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7516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439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010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3193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0255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9548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45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012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195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0821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29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318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575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470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03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248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001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987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063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653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669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309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888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82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- 2023-07-27 14:15:04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傳話藝術大師是誰？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👉https://reurl.cc/aVgVWQ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處理婆媳關係第一把交椅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除了遇到天使婆婆，一般想要有一段好的婆媳關係
作為中間橋梁的老公很重要！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PopMama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波波媽咪兒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https://quintly-image-storage.s3.amazonaws.com/7f5674385b3ec345c48962c7eb252bbf/dd61b83cebeca766b446438b9c95f5c7.jpg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楊子嫻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https://www.facebook.com/photo.php?fbid=664313955725433&amp;set=a.635332331956929&amp;type=3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013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5032B-192B-49C4-A9B7-518185416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575345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7EE3-820D-4656-AD34-294F89599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3B135-E081-4847-9E08-351148FAC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415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031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9566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735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4232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84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018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515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21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704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99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5268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758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76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963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8998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029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7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453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130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171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745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020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219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67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24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- 2023-07-23 19:15:03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👉https://reurl.cc/dDlp88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星座男進攻完全攻略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把攻略都熟讀，才能直接攻下他啦！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https://quintly-image-storage.s3.amazonaws.com/7f5674385b3ec345c48962c7eb252bbf/7ff0fbc8f4b8f37856d76dd8fec8a67c.jpg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https://www.facebook.com/557818633191891/posts/594176412889446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005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F4952-14D1-45A8-A0C0-5AD06B93B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675814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7C4EB-9C05-4939-B5CB-E957C5803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EE9919-42DF-4BBA-BF64-B4C165B66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827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83244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8529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716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5721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154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5257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653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468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3610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06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848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23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004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5339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022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714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386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165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065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6171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324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892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537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9871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87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- 2023-07-23 17:30:04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前六名看這裡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👉https://reurl.cc/GAL04y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星座理解能力排行榜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🤓】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誰也是理解能力滿分的小聰明呢～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邱比特承認自己是腦袋運轉困難戶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https://quintly-image-storage.s3.amazonaws.com/7f5674385b3ec345c48962c7eb252bbf/8ab898cf56d679f88eb3a30c330dafeb.jpg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https://www.facebook.com/photo.php?fbid=662314885925340&amp;set=a.635332331956929&amp;type=3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683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EBFE6-7954-47EF-8BAC-8D86932D6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245747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21</TotalTime>
  <Words>5295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貼文資訊 | PopDaily 波波黛莉的異想世界 - 1 of 26</vt:lpstr>
      <vt:lpstr>Facebook 貼文資訊 | PopDaily 波波黛莉的異想世界 - 2 of 26</vt:lpstr>
      <vt:lpstr>Facebook 貼文資訊 | PopDaily 波波黛莉的異想世界 - 3 of 26</vt:lpstr>
      <vt:lpstr>Facebook 貼文資訊 | PopDaily 波波黛莉的異想世界 - 4 of 26</vt:lpstr>
      <vt:lpstr>Facebook 貼文資訊 | PopDaily 波波黛莉的異想世界 - 5 of 26</vt:lpstr>
      <vt:lpstr>Facebook 貼文資訊 | PopDaily 波波黛莉的異想世界 - 6 of 26</vt:lpstr>
      <vt:lpstr>Facebook 貼文資訊 | PopDaily 波波黛莉的異想世界 - 7 of 26</vt:lpstr>
      <vt:lpstr>Facebook 貼文資訊 | PopDaily 波波黛莉的異想世界 - 8 of 26</vt:lpstr>
      <vt:lpstr>Facebook 貼文資訊 | PopDaily 波波黛莉的異想世界 - 9 of 26</vt:lpstr>
      <vt:lpstr>Facebook 貼文資訊 | PopDaily 波波黛莉的異想世界 - 10 of 26</vt:lpstr>
      <vt:lpstr>Facebook 貼文資訊 | PopDaily 波波黛莉的異想世界 - 11 of 26</vt:lpstr>
      <vt:lpstr>Facebook 貼文資訊 | PopDaily 波波黛莉的異想世界 - 12 of 26</vt:lpstr>
      <vt:lpstr>Facebook 貼文資訊 | PopDaily 波波黛莉的異想世界 - 13 of 26</vt:lpstr>
      <vt:lpstr>Facebook 貼文資訊 | PopDaily 波波黛莉的異想世界 - 14 of 26</vt:lpstr>
      <vt:lpstr>Facebook 貼文資訊 | PopDaily 波波黛莉的異想世界 - 15 of 26</vt:lpstr>
      <vt:lpstr>Facebook 貼文資訊 | PopDaily 波波黛莉的異想世界 - 16 of 26</vt:lpstr>
      <vt:lpstr>Facebook 貼文資訊 | PopDaily 波波黛莉的異想世界 - 17 of 26</vt:lpstr>
      <vt:lpstr>Facebook 貼文資訊 | PopDaily 波波黛莉的異想世界 - 18 of 26</vt:lpstr>
      <vt:lpstr>Facebook 貼文資訊 | PopDaily 波波黛莉的異想世界 - 19 of 26</vt:lpstr>
      <vt:lpstr>Facebook 貼文資訊 | PopDaily 波波黛莉的異想世界 - 20 of 26</vt:lpstr>
      <vt:lpstr>Facebook 貼文資訊 | PopDaily 波波黛莉的異想世界 - 21 of 26</vt:lpstr>
      <vt:lpstr>Facebook 貼文資訊 | PopDaily 波波黛莉的異想世界 - 22 of 26</vt:lpstr>
      <vt:lpstr>Facebook 貼文資訊 | PopDaily 波波黛莉的異想世界 - 23 of 26</vt:lpstr>
      <vt:lpstr>Facebook 貼文資訊 | PopDaily 波波黛莉的異想世界 - 24 of 26</vt:lpstr>
      <vt:lpstr>Facebook 貼文資訊 | PopDaily 波波黛莉的異想世界 - 25 of 26</vt:lpstr>
      <vt:lpstr>Facebook 貼文資訊 | PopDaily 波波黛莉的異想世界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貼文資訊 | PopDaily 波波黛莉的異想世界 - 1 of 26</dc:title>
  <dc:creator>Frederik Born</dc:creator>
  <cp:lastModifiedBy>Frederik Born</cp:lastModifiedBy>
  <cp:revision>1</cp:revision>
  <dcterms:created xsi:type="dcterms:W3CDTF">2023-07-31T08:28:46Z</dcterms:created>
  <dcterms:modified xsi:type="dcterms:W3CDTF">2023-07-31T08:50:14Z</dcterms:modified>
</cp:coreProperties>
</file>