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popyummy_mag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11195</c:v>
                </c:pt>
                <c:pt idx="1">
                  <c:v>10650</c:v>
                </c:pt>
                <c:pt idx="2">
                  <c:v>10903</c:v>
                </c:pt>
                <c:pt idx="3">
                  <c:v>9864</c:v>
                </c:pt>
                <c:pt idx="4">
                  <c:v>9788</c:v>
                </c:pt>
                <c:pt idx="5">
                  <c:v>11006</c:v>
                </c:pt>
                <c:pt idx="6">
                  <c:v>10362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63-4B30-9829-8F13D5EC66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892320"/>
        <c:axId val="294805424"/>
      </c:barChart>
      <c:catAx>
        <c:axId val="34989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805424"/>
        <c:crosses val="autoZero"/>
        <c:auto val="1"/>
        <c:lblAlgn val="ctr"/>
        <c:lblOffset val="100"/>
        <c:noMultiLvlLbl val="0"/>
      </c:catAx>
      <c:valAx>
        <c:axId val="29480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9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67D4-9846-4420-B5B9-2A2C142C3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</a:t>
            </a:r>
            <a:r>
              <a:rPr lang="ja-JP" altLang="en-US"/>
              <a:t>平均觸及 </a:t>
            </a:r>
            <a:r>
              <a:rPr lang="en-US"/>
              <a:t>Weekday | popyummy_mag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787EDE-DFB4-4DEA-9BBC-E8E367301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584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6DFDB-F01E-4713-8710-721EB3171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02/06/2023 - 02/12/2023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D22E75-CC9E-4127-A344-6F8AEBB0C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259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Story 平均觸及 Weekday | popyummy_mag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 平均觸及 Weekday | popyummy_mag</dc:title>
  <dc:creator>Administrator</dc:creator>
  <cp:lastModifiedBy>Administrator</cp:lastModifiedBy>
  <cp:revision>1</cp:revision>
  <dcterms:created xsi:type="dcterms:W3CDTF">2023-02-13T08:38:52Z</dcterms:created>
  <dcterms:modified xsi:type="dcterms:W3CDTF">2023-02-13T08:39:16Z</dcterms:modified>
</cp:coreProperties>
</file>