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15FE-4952-B9F0-85259C317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62080"/>
        <c:axId val="293424016"/>
      </c:barChart>
      <c:catAx>
        <c:axId val="4586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24016"/>
        <c:crosses val="autoZero"/>
        <c:auto val="1"/>
        <c:lblAlgn val="ctr"/>
        <c:lblOffset val="100"/>
        <c:noMultiLvlLbl val="0"/>
      </c:catAx>
      <c:valAx>
        <c:axId val="29342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6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FB383-B383-4D60-8C9B-8A6987502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平均觸及 </a:t>
            </a:r>
            <a:r>
              <a:rPr lang="en-US"/>
              <a:t>Weekday | popyummy_mag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A8CD54-16AC-4648-8CC6-39251E831C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1645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51071-8F11-4320-8EC4-06CAB21F0B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DCA80-913F-44A5-9DDD-E2879B90C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248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平均觸及 Weekday | popyummy_mag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平均觸及 Weekday | popyummy_mag</dc:title>
  <dc:creator>Administrator</dc:creator>
  <cp:lastModifiedBy>Administrator</cp:lastModifiedBy>
  <cp:revision>1</cp:revision>
  <dcterms:created xsi:type="dcterms:W3CDTF">2023-02-06T06:21:48Z</dcterms:created>
  <dcterms:modified xsi:type="dcterms:W3CDTF">2023-02-06T06:22:06Z</dcterms:modified>
</cp:coreProperties>
</file>