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46BDEC-DB44-42F7-B8E5-7C4EF77D8A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Facebook </a:t>
            </a:r>
            <a:r>
              <a:rPr lang="ja-JP" altLang="en-US"/>
              <a:t>粉專貼文表現 </a:t>
            </a:r>
            <a:r>
              <a:rPr lang="en-US" altLang="ja-JP"/>
              <a:t>| </a:t>
            </a:r>
            <a:r>
              <a:rPr lang="ja-JP" altLang="en-US"/>
              <a:t>主管｜</a:t>
            </a:r>
            <a:r>
              <a:rPr lang="en-US" altLang="zh-TW"/>
              <a:t>FB_</a:t>
            </a:r>
            <a:r>
              <a:rPr lang="ja-JP" altLang="en-US"/>
              <a:t>全粉絲團 </a:t>
            </a:r>
            <a:r>
              <a:rPr lang="en-US" altLang="ja-JP"/>
              <a:t>- 1 </a:t>
            </a:r>
            <a:r>
              <a:rPr lang="en-US" altLang="zh-TW"/>
              <a:t>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D981EE3-EE31-4C4F-957D-AE5821569A3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35755199"/>
              </p:ext>
            </p:extLst>
          </p:nvPr>
        </p:nvGraphicFramePr>
        <p:xfrm>
          <a:off x="457200" y="1731963"/>
          <a:ext cx="7818120" cy="417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8">
                  <a:extLst>
                    <a:ext uri="{9D8B030D-6E8A-4147-A177-3AD203B41FA5}">
                      <a16:colId xmlns:a16="http://schemas.microsoft.com/office/drawing/2014/main" val="25203921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740409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698568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239508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435345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845537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723190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298234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932665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72335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624298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692874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Post impression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 Post impression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 Org Post impression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 Post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 Post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 Post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 Post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4452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PopStyle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波波穿搭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674470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0319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PopKimchi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波波泡菜日記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412733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1992516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56258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PopLove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波波邱比特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1582880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6955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PopUlzzang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波波妝漂亮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464951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1620522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2252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PopTour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波波打卡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1659701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1661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PopYummy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波波發胖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802371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3240864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0526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PopJapan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波波日本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4371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PopMama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波波媽咪兒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643621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28669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21CC62-5CB8-47A2-9FC8-978E853FA0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10/10/2022 - 10/16/2022</a:t>
            </a:r>
          </a:p>
        </p:txBody>
      </p:sp>
    </p:spTree>
    <p:extLst>
      <p:ext uri="{BB962C8B-B14F-4D97-AF65-F5344CB8AC3E}">
        <p14:creationId xmlns:p14="http://schemas.microsoft.com/office/powerpoint/2010/main" val="4476560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B16BAB-9CD5-4CA6-B4F8-671CA5C854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Facebook </a:t>
            </a:r>
            <a:r>
              <a:rPr lang="ja-JP" altLang="en-US"/>
              <a:t>粉專貼文表現 </a:t>
            </a:r>
            <a:r>
              <a:rPr lang="en-US" altLang="ja-JP"/>
              <a:t>| </a:t>
            </a:r>
            <a:r>
              <a:rPr lang="ja-JP" altLang="en-US"/>
              <a:t>主管｜</a:t>
            </a:r>
            <a:r>
              <a:rPr lang="en-US" altLang="zh-TW"/>
              <a:t>FB_</a:t>
            </a:r>
            <a:r>
              <a:rPr lang="ja-JP" altLang="en-US"/>
              <a:t>全粉絲團 </a:t>
            </a:r>
            <a:r>
              <a:rPr lang="en-US" altLang="ja-JP"/>
              <a:t>- 2 </a:t>
            </a:r>
            <a:r>
              <a:rPr lang="en-US" altLang="zh-TW"/>
              <a:t>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B51A9C-ADE1-4AE8-87CB-57ECA1373E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811262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9848">
                  <a:extLst>
                    <a:ext uri="{9D8B030D-6E8A-4147-A177-3AD203B41FA5}">
                      <a16:colId xmlns:a16="http://schemas.microsoft.com/office/drawing/2014/main" val="42022719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848586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399874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027338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152479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077653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485243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8377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762108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082897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738764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219415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Post impression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 Post impression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 Org Post impression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 Post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 Post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 Post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 Post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5052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波波黛莉的異想世界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1122755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14113235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45090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730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PopCutie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波波小星球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0178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波波黛莉的异想世界 马来西亚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4700577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76660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91E1A7-A40D-4724-9138-2B7727C0CF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10/10/2022 - 10/16/2022</a:t>
            </a:r>
          </a:p>
        </p:txBody>
      </p:sp>
    </p:spTree>
    <p:extLst>
      <p:ext uri="{BB962C8B-B14F-4D97-AF65-F5344CB8AC3E}">
        <p14:creationId xmlns:p14="http://schemas.microsoft.com/office/powerpoint/2010/main" val="218789756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313</Words>
  <Application>Microsoft Office PowerPoint</Application>
  <PresentationFormat>On-screen Show (4:3)</PresentationFormat>
  <Paragraphs>160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Facebook 粉專貼文表現 | 主管｜FB_全粉絲團 - 1 of 2</vt:lpstr>
      <vt:lpstr>Facebook 粉專貼文表現 | 主管｜FB_全粉絲團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粉專貼文表現 | 主管｜FB_全粉絲團 - 1 of 2</dc:title>
  <dc:creator>Administrator</dc:creator>
  <cp:lastModifiedBy>Administrator</cp:lastModifiedBy>
  <cp:revision>1</cp:revision>
  <dcterms:created xsi:type="dcterms:W3CDTF">2022-10-17T06:07:02Z</dcterms:created>
  <dcterms:modified xsi:type="dcterms:W3CDTF">2022-10-17T06:07:50Z</dcterms:modified>
</cp:coreProperties>
</file>