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EE64F-BD4E-431D-B17F-CFBB1754B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A084A-E5A1-44AD-BDA4-6BF918E01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53652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22705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0356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770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0164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99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018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117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57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70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914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155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216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512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7189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886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660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725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031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770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57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233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567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306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3151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53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CE860-4B32-493B-9707-D3D285BB8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90795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A4F94-6CCC-468D-B2E6-685763A4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51EF6-3E65-4C59-AA39-C87B8B4276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630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18456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480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400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1628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515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747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32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0406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203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900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655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518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95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5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325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323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4577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963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818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02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8763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997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540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07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58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- 2022-07-14 18:00:02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哪裡買？多少錢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👉https://reurl.cc/Xj7q2g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號稱不加一滴水的榴槤雪花冰❄️
還不快趁著產季去吃爆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-
📷@charmy.chang
thanks for sharing！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https://quintly-image-storage.s3.amazonaws.com/40c39d8e2ff3552c55588efd1c765f82/853a43daae78ba63db88f9b57dffd700.jpg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https://www.facebook.com/1699540293658732/posts/3298810613731684/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08/13/2022 14:16:30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89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532A8-B3FF-4DD1-A362-6A41845FA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98172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5446-742A-44DD-9F54-41D8ED41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4A17A-A24E-41F7-A214-748D56B99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571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97862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3734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50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4898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0034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801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703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730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780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781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009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547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29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371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019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98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669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850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802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83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152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314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448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3856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7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- 2022-05-27 15:00:59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價錢👉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https://reurl.cc/55Ke5R
-
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玩具總動員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的三眼怪變成超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軟糖啦～
竟然比小熊軟糖還能站？😳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麝香葡萄口味的「三眼怪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寶石軟糖」
真的會捨不得吃掉捏💚💚💚
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💜這篇超讚內容來自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波波創作者：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Cala_food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https://quintly-image-storage.s3.amazonaws.com/40c39d8e2ff3552c55588efd1c765f82/2a03ec16608758eb46e28af94d9cb5ae.jpg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郭竹倩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https://www.facebook.com/1699540293658732/posts/3261774517435294/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5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09781-ECF3-4218-AA49-BBA723B8F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49884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1D366-C1D1-49C9-A52A-4A99B4AF4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EBDB77-7BED-4693-97C7-46180538C6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648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4810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4245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246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4273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117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8147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651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966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79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351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360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010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15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201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52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589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008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73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943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446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698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966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331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367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0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- 2022-06-21 11:27:35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販售日期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價錢👉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https://reurl.cc/n1bmXl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榴槤控注意！必勝客再度出擊🤩
推出升級款「榴芒水金金比薩」、「榴槤起司唐揚雞」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＃必勝客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#pizzahut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＃榴芒水金金比薩 ＃榴槤起司唐揚雞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https://quintly-image-storage.s3.amazonaws.com/40c39d8e2ff3552c55588efd1c765f82/2b00e2ae41b31ddd5ffbc58979f4b882.png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https://www.facebook.com/1699540293658732/posts/3281138405498905/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07/21/2022 08:17:02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09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3693B-C95B-46FE-94E2-F4B7BF20D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97606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33E47-0967-4D7E-8E60-84B04BDB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AD44F-78E7-4A62-9B81-7746DD7880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188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26183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148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752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8707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820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684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56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41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141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205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137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763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756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056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735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069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571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266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546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449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882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19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8404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403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4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- 2022-03-22 21:00:00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大家覺得哪一間連鎖飲料店的
「鮮奶茶」最好喝呢？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997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324D0-EC46-4266-BCAF-5A01F9155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00935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ECFCC-6BD0-4B53-A294-C94D64023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0B0832-CD47-4FB2-A426-898425B25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68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30059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988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863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4511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4744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39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773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494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646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914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712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698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958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64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012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458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439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331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512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012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04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888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558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022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3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- 2022-06-05 18:00:01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哪裡買＆多少錢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👉https://reurl.cc/yrOla6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這蛋糕真的
超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『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欠扁！！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客製化蛋糕 ＃吉娃娃 ＃蛋糕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https://quintly-image-storage.s3.amazonaws.com/40c39d8e2ff3552c55588efd1c765f82/ffcba38eed9ce1a285441687752fa8bd.jpg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https://www.facebook.com/1699540293658732/posts/3266197330326346/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341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EC7D9-52D2-4EF6-8E12-67BDC7608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21122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EEA8-5835-45A0-AB96-7F4AEFFDA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22978-F5FC-4591-8013-6A3FB7AB73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2610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04339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861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993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2306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2323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4102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515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1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9288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746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184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928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22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687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137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241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1178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036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77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866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717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553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2407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920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12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- 2022-06-04 21:00:04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說出一種很多人喜歡
你卻超級討厭的食物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67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753F5-99F3-49CE-B7E1-5737CA2D4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465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2F070-14AA-42B0-861C-E8BCEB7F7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64ABD-3CBC-42B5-B1D9-E1C95BFB9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379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52175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711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2092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9419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563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43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018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684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020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356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348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915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889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236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397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812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35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997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8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3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3451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257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903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793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8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- 2022-09-15 21:00:04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第一次約會吃飯時對方做什麼
會讓你一秒反感？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09/21/2022 14:17:30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785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B7A5F-972E-4B0A-B4D2-C8D21AAF7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629772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D25BD-9F09-4D51-9477-FDE19943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630E9-63A7-43EA-9943-2F9D7E614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777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9923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375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941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2007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7500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16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86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434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519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25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394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608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62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041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970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273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241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634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487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747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083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951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863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6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- 2022-06-16 20:59:59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想問大家哪間手搖飲的
「泰奶」最好喝？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07/16/2022 20:22:40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599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D040D-1157-4248-BC64-12F6F41D9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234298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B92D8-BCE5-449F-BC6A-6FB9295AB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D7A097-A70F-4263-B391-93D8FE395B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836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89195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3640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069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3936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6577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537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969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713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1718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672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84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50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781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78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465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05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459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077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685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101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158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349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85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62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4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- 2022-06-01 11:30:03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開賣日期＆價格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👉https://reurl.cc/Rr2jnD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全家霜淇淋聯名嵜本
推出蜜蜜開心果新口味霜淇淋啦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🐝🍦
-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全家霜淇淋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超商新品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蜜蜜開心果霜淇淋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嵜本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SAKImotoBakery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https://quintly-image-storage.s3.amazonaws.com/40c39d8e2ff3552c55588efd1c765f82/f7f69d4657a3631a512a08aa2a46ce28.jpg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https://www.facebook.com/1699540293658732/posts/3265725973706815/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07/01/2022 08:12:54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609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A58DB-8E53-4809-90B9-7D63FCFC5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103354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57D3-5881-4EB0-A1A8-79AEC7D95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4A27D-50FA-47B5-9225-D5CB329259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943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36598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2375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981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4571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458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905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147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401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970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216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994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959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25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216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404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751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491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0982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916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514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15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281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75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546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00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- 2022-05-17 21:30:06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想問大家
你們一週會喝幾杯手搖飲呢？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423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3D815-BCFD-4E41-B340-47D972B91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1672986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1FABB-2FB5-47B7-82D3-B9178EC35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3F035-ED75-45D8-98A5-8B1FD9AF5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74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59312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610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826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0040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8027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097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163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675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7735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469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682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461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465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806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483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592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587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1404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178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06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257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034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110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879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33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- 2022-06-01 20:00:01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種微醺食譜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👉https://reurl.cc/j1mba1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真的是簡單又方便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😼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你們最想試試哪一種口味呢？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⚠️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未滿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歲請勿飲酒
⚠️飲酒過量，有害健康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https://quintly-image-storage.s3.amazonaws.com/40c39d8e2ff3552c55588efd1c765f82/a3d025df6282d7873fd41b9ad76475bb.jpg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https://www.facebook.com/1699540293658732/posts/3265316070414472/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7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AEC0A-CDC7-487D-AC16-04C40DA24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88451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A811C-2880-40F2-8F73-A1FD3C03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F8064-9371-42BE-84B2-EB27A3369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348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84918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575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4570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1079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7442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1449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868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776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184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410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161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174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883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896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125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325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347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99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81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413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932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54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466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301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8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- 2022-03-15 12:00:01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全台只有這幾間有賣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👉https://reurl.cc/akj1rl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時代的眼淚！麥當勞冰心雪糕回歸～
限定店家販售想吃的朋友千萬別錯過啊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&gt;&lt;
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@lai_a_food、@amos0716
thanks for sharing！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https://quintly-image-storage.s3.amazonaws.com/40c39d8e2ff3552c55588efd1c765f82/f55ae42e2362d322712fa054e999b8a3.jpg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https://www.facebook.com/1699540293658732/posts/3205358529743560/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85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94A05-F201-4C43-8137-BDB86608F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67060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1BD6B-5E84-4DB7-BA16-6739A8E46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3B4B4-D225-4B38-82BE-6483C747B1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107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074153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9593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1533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0555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6725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99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038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332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960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585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673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647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530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494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273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439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569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387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156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885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57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949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252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2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- 2022-03-31 13:30:00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詳細資訊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價錢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👉https://reurl.cc/veY5yo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萬波推出「結冰水」？！
是在開玩笑？？？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以後如果有人訂飲料說隨便
就買這個給他喝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^^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https://quintly-image-storage.s3.amazonaws.com/40c39d8e2ff3552c55588efd1c765f82/07f5e04d57a511e5b11f7979220d7572.jpg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https://www.facebook.com/1699540293658732/posts/3217774855168594/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247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957F9-D9F9-43AA-A9AA-418B20795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856414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9D66-FDC0-4E68-AAE7-8F575E39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15EC8-B9A3-4C68-B1A8-FFCD364BD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7881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38476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622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625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2424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6600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112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086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126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5433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846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824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677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598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346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461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174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409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452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220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752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644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738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810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45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06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- 2022-08-27 18:00:08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第一名超難訂👉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https://reurl.cc/V1NbAY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台中燒肉真的超級多
你們最愛的是哪間呢～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＃台中燒肉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燒肉推薦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台中烤肉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中秋節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https://quintly-image-storage.s3.amazonaws.com/40c39d8e2ff3552c55588efd1c765f82/5793cd83c5a5e23d780ecc0c32cbd756.png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https://www.facebook.com/PopYummyMag/photos/a.1703270859952342/3331533160459429/?type=3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09/21/2022 14:17:37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469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5389B-7070-4E7A-9EA3-05D640390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4157920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A29C5-EA36-46A1-86CA-3B728534D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9DA22-82C4-487F-B7D1-EBC7B68F5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992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43972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2043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562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604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085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89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702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441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660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680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2330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173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64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786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062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911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251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061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274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659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037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6841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705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945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90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- 2022-07-18 18:00:01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在哪裡？多少錢👉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https://reurl.cc/j1bRZy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王品推出新品牌「 初瓦」✨
跨刀韓國主廚孫榮打造原汁韓味🇰🇷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王品新品牌 ＃初瓦 ＃韓式料理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https://quintly-image-storage.s3.amazonaws.com/40c39d8e2ff3552c55588efd1c765f82/f18473a08fb34db30b0a88dd3ed77e37.jpg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https://www.facebook.com/1699540293658732/posts/3302668136679265/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08/17/2022 14:16:52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641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A18A6-2464-4F3E-A874-8CA6DAE83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619802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A3E29-AA63-4E5A-8F03-AC512E8A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FF5DFA-D931-4F8B-94D8-E47E010FCF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07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27767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131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011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3155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7528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427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02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7929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116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618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17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411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728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79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43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518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35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87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920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91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50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47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645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024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72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- 2022-08-13 21:00:01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大家吃過最好吃的
蛋黃酥是哪一家的呢？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09/12/2022 20:17:10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05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6F091-0C17-483B-9D26-F50852D6A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630820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AB5DC-C2AB-4D60-8058-1C4F69B2E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3B0AF-E806-44C3-92A3-009D3E075D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49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15640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8112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075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390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184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011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045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019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94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126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935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8694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45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59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02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487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282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431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913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514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294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617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852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032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11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- 2022-07-20 14:00:05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小小兵也太可愛了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&gt;&lt;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好想住啊～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https://quintly-image-storage.s3.amazonaws.com/40c39d8e2ff3552c55588efd1c765f82/182129c01ca023661b9a9a3ca5e486ba.jpg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277745%3Futm_source%3Dfacebook-popyummy%26utm_medium%3Dpost%26utm_campaign%3Dminions%26utm_content%3Dlink-travel%2F277745&amp;h=AT0QxmMGpuuWJC9BJqkTFJN5aVbPsoFtzFeiOWiZJGslA8w8uUrxSOQ8G03rzFOQOF3hszoUn2_jmSv1M7NdBYJvg88-Pq9HNTvWbJ60Z_BgeZOwcK3xWseM-mmcxYV3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08/19/2022 08:15:57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04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86491-8CAF-4124-970B-D48FAE196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766018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7914-95AE-420B-9ECC-8542EB1D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E343F-9213-40EC-9F2F-CC97AB68E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032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24125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8888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828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4795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317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109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01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7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667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131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530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13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593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004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618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737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71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009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083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679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572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23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054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300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3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- 2022-05-09 22:00:01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每次來板橋～都有吃不完的驚喜❤️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https://quintly-image-storage.s3.amazonaws.com/40c39d8e2ff3552c55588efd1c765f82/0fcb21a4db3e1a9ef0a479f888521d31.jpg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郭竹倩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592529%3Futm_source%3Dfacebook-popyummy%26utm_medium%3Dpost%26utm_campaign%3Dbanqiao%26utm_content%3Dlink-20220509-food%2F592529&amp;h=AT3VfvxW2yK_bJab2s7lHtzk9xddz9cFe6QBosZ-5Oy7334jbGQKO4fSQuSCPtFtrIwNZKp1oyARFzKMnbnhev5JwscEs9HotV77ISO0OYZcQHjGPi1zR1GGC7fyNowc7k_TFex-lV3AQw8_Fk5p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606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959F5-C141-4F1B-872C-CD83133D8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186241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3851-A24A-4473-A337-F80A0A2E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C9772A-3D0A-43D1-8F1E-DAD2F48D2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8472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96089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862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563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773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073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897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591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308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377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41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98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588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580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501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95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129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014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200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143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15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6011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122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358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23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0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- 2022-07-07 21:00:01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想問問大家
去台南必喝的飲料店是哪間呢～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08/06/2022 20:15:20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97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E1DE1-0428-4FC9-8F5F-E536420D6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650375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663B7-AF49-4C1B-A019-1E2620F8C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285EBF-A292-4406-A748-BDF12B57A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34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2809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4117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356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0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018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9004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382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766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905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79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350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54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695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507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690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86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489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382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696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823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032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686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752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35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1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- 2022-05-15 22:00:16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價錢👉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https://reurl.cc/moDQ2G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經典美味～脆皮鮮奶甜甜圈🍩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超划算銅板價
就算排隊也要一次買好買滿❤️
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💜這篇超讚內容來自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波波創作者：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老咩💜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https://quintly-image-storage.s3.amazonaws.com/40c39d8e2ff3552c55588efd1c765f82/5ed782fdac5639f3931054eca5cd6dbb.jpg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郭竹倩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https://www.facebook.com/1699540293658732/posts/3251184278494318/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07/14/2022 11:41:45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767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D9D98-39C0-453E-8749-3C9BB1E3C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113099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33B2-A26A-41FA-A9FB-2C13F9187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2B363-4F76-46A6-8E5C-17DC5FFAC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714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29571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959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356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1657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690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2022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115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547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2461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521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564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41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584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0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794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15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846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632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765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445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66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191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981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355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9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- 2022-07-07 14:00:01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說到彰化的年度盛事絕對少不了「王功漁火節」！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https://quintly-image-storage.s3.amazonaws.com/40c39d8e2ff3552c55588efd1c765f82/fa9a61f8f13513bc442a0c73834709a1.jpg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953266%3Futm_source%3Dfacebook-popyummy%26utm_medium%3Dpost%26utm_campaign%3Dchanghua%26utm_content%3Dlink-travel%2F953266&amp;h=AT05dWwoaCg2BW814ufhDeyGbFlhwdSg4zv8LklmEUKLwH89JQAiSIRDaiFonPtHN_2gObYDDVp5ZtKnKkJ1wG1-p_5DVxjAgnUhVst7_guaIF-J4hPVXrY7yjIp2aCt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08/06/2022 08:16:00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021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333F6-7478-4FFC-9156-B6FD66C59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54036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3D53C-09ED-41D7-8206-C7073E39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17DF6-63C6-42D3-B3AD-0ABA392CC7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1948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20382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34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291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6285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227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86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827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822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47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83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967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303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60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070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911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37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94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723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871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174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254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692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9468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957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4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- 2022-07-07 12:00:01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哪裡買？多少錢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👉https://reurl.cc/KbG8Vp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維力推出期間限定的「辣炸醬麵」！
重口味的朋友們絕對要收～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這篇超讚內容來自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波波創作者：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老咩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https://quintly-image-storage.s3.amazonaws.com/40c39d8e2ff3552c55588efd1c765f82/bb7934a91ce52c5ac557fa09087288be.jpg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https://www.facebook.com/1699540293658732/posts/3293456937600385/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08/06/2022 08:16:00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562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83761-4880-4064-8EF4-994B92437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2907153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F3D65-BF7F-478B-9DFE-3818B27E2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A5F8D-F5EB-4485-8E42-9FBE56529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573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8245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1179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583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8398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403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59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305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198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2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204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619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496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32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120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870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91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255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557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317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17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245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51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157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578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0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- 2022-08-09 18:00:01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販售日期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價錢👉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https://reurl.cc/1m2k89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星巴克新品「哈密瓜白巧克力風味星冰樂」
濃濃哈味衝斥你們的味蕾🍈✨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星巴克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星巴克新品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哈密瓜白巧克力風味星冰樂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哈密瓜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https://quintly-image-storage.s3.amazonaws.com/40c39d8e2ff3552c55588efd1c765f82/96929e8e9f1b41e376d61274bf90e763.jpg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https://www.facebook.com/1699540293658732/posts/3318727755073303/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09/08/2022 14:19:24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14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18D14-CB71-4CE1-8827-3239A2849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457731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5ECB7-53DD-4007-BA38-30D24DAB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3B452-C77D-42A8-A098-41EFDB330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9498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33889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900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994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8987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737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18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971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928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969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015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419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31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3158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537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414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76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947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687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336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20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358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355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22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471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5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- 2022-07-08 12:00:06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販售日期＆價格👉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https://reurl.cc/j1z5VM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可不可推出新品「荔麗紅茶」
簡直是少女們的夢幻系飲品💓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💜這篇超讚內容來自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波波創作者：愛吃培根💜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可不可熟成紅茶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可不可新品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荔麗紅茶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可不可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https://quintly-image-storage.s3.amazonaws.com/40c39d8e2ff3552c55588efd1c765f82/a836a84088cde3d469cb1ee768f153ee.jpg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https://www.facebook.com/1699540293658732/posts/3294551960824216/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08/07/2022 08:15:55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945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A47B0-905C-467E-B287-19BCB9849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3367392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42642-DA97-4D45-A4AC-8C839590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277FA-4FBF-4507-BF88-841E786A9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814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95927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98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754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7386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200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861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979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570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0300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540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162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624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273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474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363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800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042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64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58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61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939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906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146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727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09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- 2022-07-05 18:00:02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更多台北冰品在這裡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👉https://reurl.cc/QLvm9b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天氣熱就是要吃冰吧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🌞💦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今天夏天就靠這份地圖打天下啦～～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📷＠fourshark_foodie 
thanks for sharing！
-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台北冰品 ＃台北甜品 ＃台北冰品地圖 ＃台北甜品地圖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https://quintly-image-storage.s3.amazonaws.com/40c39d8e2ff3552c55588efd1c765f82/805f5670452d958de4f996c5b11fa186.jpg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https://www.facebook.com/PopYummyMag/photos/a.1703270859952342/3292294967716582/?type=3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08/04/2022 14:17:06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35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271F4-BE91-4A92-97FF-860C2C20D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03/01/2022 - 09/20/2022</a:t>
            </a:r>
          </a:p>
        </p:txBody>
      </p:sp>
    </p:spTree>
    <p:extLst>
      <p:ext uri="{BB962C8B-B14F-4D97-AF65-F5344CB8AC3E}">
        <p14:creationId xmlns:p14="http://schemas.microsoft.com/office/powerpoint/2010/main" val="1762701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17</TotalTime>
  <Words>2971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PopYummy 波波發胖 - 1 of 26</vt:lpstr>
      <vt:lpstr>Facebook 貼文資訊 | PopYummy 波波發胖 - 2 of 26</vt:lpstr>
      <vt:lpstr>Facebook 貼文資訊 | PopYummy 波波發胖 - 3 of 26</vt:lpstr>
      <vt:lpstr>Facebook 貼文資訊 | PopYummy 波波發胖 - 4 of 26</vt:lpstr>
      <vt:lpstr>Facebook 貼文資訊 | PopYummy 波波發胖 - 5 of 26</vt:lpstr>
      <vt:lpstr>Facebook 貼文資訊 | PopYummy 波波發胖 - 6 of 26</vt:lpstr>
      <vt:lpstr>Facebook 貼文資訊 | PopYummy 波波發胖 - 7 of 26</vt:lpstr>
      <vt:lpstr>Facebook 貼文資訊 | PopYummy 波波發胖 - 8 of 26</vt:lpstr>
      <vt:lpstr>Facebook 貼文資訊 | PopYummy 波波發胖 - 9 of 26</vt:lpstr>
      <vt:lpstr>Facebook 貼文資訊 | PopYummy 波波發胖 - 10 of 26</vt:lpstr>
      <vt:lpstr>Facebook 貼文資訊 | PopYummy 波波發胖 - 11 of 26</vt:lpstr>
      <vt:lpstr>Facebook 貼文資訊 | PopYummy 波波發胖 - 12 of 26</vt:lpstr>
      <vt:lpstr>Facebook 貼文資訊 | PopYummy 波波發胖 - 13 of 26</vt:lpstr>
      <vt:lpstr>Facebook 貼文資訊 | PopYummy 波波發胖 - 14 of 26</vt:lpstr>
      <vt:lpstr>Facebook 貼文資訊 | PopYummy 波波發胖 - 15 of 26</vt:lpstr>
      <vt:lpstr>Facebook 貼文資訊 | PopYummy 波波發胖 - 16 of 26</vt:lpstr>
      <vt:lpstr>Facebook 貼文資訊 | PopYummy 波波發胖 - 17 of 26</vt:lpstr>
      <vt:lpstr>Facebook 貼文資訊 | PopYummy 波波發胖 - 18 of 26</vt:lpstr>
      <vt:lpstr>Facebook 貼文資訊 | PopYummy 波波發胖 - 19 of 26</vt:lpstr>
      <vt:lpstr>Facebook 貼文資訊 | PopYummy 波波發胖 - 20 of 26</vt:lpstr>
      <vt:lpstr>Facebook 貼文資訊 | PopYummy 波波發胖 - 21 of 26</vt:lpstr>
      <vt:lpstr>Facebook 貼文資訊 | PopYummy 波波發胖 - 22 of 26</vt:lpstr>
      <vt:lpstr>Facebook 貼文資訊 | PopYummy 波波發胖 - 23 of 26</vt:lpstr>
      <vt:lpstr>Facebook 貼文資訊 | PopYummy 波波發胖 - 24 of 26</vt:lpstr>
      <vt:lpstr>Facebook 貼文資訊 | PopYummy 波波發胖 - 25 of 26</vt:lpstr>
      <vt:lpstr>Facebook 貼文資訊 | PopYummy 波波發胖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2022-09-21T08:10:38Z</dcterms:created>
  <dcterms:modified xsi:type="dcterms:W3CDTF">2022-09-21T08:27:55Z</dcterms:modified>
</cp:coreProperties>
</file>