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53E5-5B84-49F5-A666-455C62F4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6423D-708B-48C8-9C2B-5B2EF4FAA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867842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87708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593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756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767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854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851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27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140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41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304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61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554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675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972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144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24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2245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74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98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22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90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76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40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764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94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0C65B-E2DA-4599-A901-718734EBE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017579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EEB0E-525D-4BC5-A1C0-737E67FF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844722-7F61-4415-A478-5225E210A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668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88474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32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063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7904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4257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479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703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443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474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578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060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828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40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74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138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970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73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2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877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601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741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64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350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7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- 2022-07-27 12:00:02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女生眼光～真的不一樣！😆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輕鬆看就好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自己穿得開心最重要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https://quintly-image-storage.s3.amazonaws.com/670f3f2f9f5f9a697b76d2a6656d8dc3/deae4c78d214ae59ef4dfbaffa76e5d4.jpg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699343%3Futm_source%3Dfacebook-popstyle%26utm_medium%3Dpost%26utm_campaign%3Dhot-20220727-style%2F699343&amp;h=AT2QUz49ajAZEr79DYKVGztpTEkgZNK5hpx5qex5BE3fdp7ybUidPTyzngNZnoMjAIkw-AAEu12EjoRAb61QXaImpBxyvpw1yQ5DCnScjx8z2LQL27KRvwiLdCpvYc5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51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39719-84AB-45F0-A6F8-94748E893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507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0C01-3395-4BCC-8A2A-045266AF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C96B3-74DB-472E-B62C-6B832CBD3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310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4070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2080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788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4667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486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732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621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324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8042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427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29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03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56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72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72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41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28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72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25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536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160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89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00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75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98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- 2022-07-27 15:00:04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今天下班決定直衝好市多！！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有得吃又有得逛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https://quintly-image-storage.s3.amazonaws.com/670f3f2f9f5f9a697b76d2a6656d8dc3/fb69cc5aa80a295bc1df155abff4d2a2.jpg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1308249%3Futm_source%3Dfacebook-popstyle%26utm_medium%3Dpost%26utm_campaign%3Dcostco-20220727-style%2F1308249&amp;h=AT3RfwN2LTsZ8A5KvnwfDXm1HgNUqRvrYSygWqIyXT_p9CipFe30tCcOvPy8iZoCTidISjgkEP7wSihM8O24z-N5k3osm3hUQB1B4jjp0TjicC2LTjuyfZOeluNNHvTr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50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6449E-A197-4DE5-852E-45131790C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086584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54FA2-5D2B-493C-84AB-A89915675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AA885-93F8-47FB-A049-B83A4FAF72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20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77644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158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3455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263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0608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067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78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620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1742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050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67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1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143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929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666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913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68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534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99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53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06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263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5756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61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3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- 2022-07-25 16:00:04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看完想全部包下也是正常的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😆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只是荷包君不允許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https://quintly-image-storage.s3.amazonaws.com/670f3f2f9f5f9a697b76d2a6656d8dc3/2fa9a95c5f73def173403f04627a3575.jpg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1242372%3Futm_source%3Dfacebook-popstyle%26utm_medium%3Dpost%26utm_campaign%3Dbag-20220725-style%2F1242372&amp;h=AT2cXhil-pIMdy9C8vKw9NS45n4heIOiNfhxrHpVZ4Gkn6x9WSXXHcxWJzZaIBagrO3lrpkI5pKvci2fwRFbbUjc_am2qM7CIuUUXvMgiV2BlTDZbdzJ9uSjcDMc8HSO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812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A7456-56DE-436F-98EA-F28D6A420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956645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EF76A-0C39-4AF8-8095-FF81A7382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5D15A-9799-4A1A-9F78-E812662DB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561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10689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625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133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684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897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51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82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197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6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40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43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342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04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16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825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89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491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505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271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616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707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256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43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431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82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- 2022-07-25 10:00:02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在家吹冷氣逛官網～多幸福～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對不喜歡去店面的人也是一大福音☺️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https://quintly-image-storage.s3.amazonaws.com/670f3f2f9f5f9a697b76d2a6656d8dc3/11027cc8978a93b63e733165a3c7f027.jpg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1261706%3Futm_source%3Dfacebook-popstyle%26utm_medium%3Dpost%26utm_campaign%3Dlv-20220725-style%2F1261706&amp;h=AT2oCcYCaLO2-vv-QWc_n-xGBbvW5uCK1H_y2LOLL2ousWT0WM4usupUbCjtuc6ju9Eyit31oSgoBePLlkLhSz28JpcqXXCaIuTSDE9jTUVpy_z7KdlkGZHJ0MX1-ZBv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9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DA162-5379-440F-9E53-F5AD22D0E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847136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AE483-4454-4637-B2D9-551EDF10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22C8E-A9D2-49F0-BBE8-92DADE9A1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855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44218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00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811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832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67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97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92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30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271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490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18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18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528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13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759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564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60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177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227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571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751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17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21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484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8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- 2022-07-29 18:00:02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呼叫台中的親朋好友🤩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週末去玩的人也別錯過了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https://quintly-image-storage.s3.amazonaws.com/670f3f2f9f5f9a697b76d2a6656d8dc3/b4b42fa5188113c5ffcd2642ce0bd103.jpg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178410%3Futm_source%3Dfacebook-popstyle%26utm_medium%3Dpost%26utm_campaign%3Dgift-20220729-food%2F178410&amp;h=AT0EGgrwusJXUDig4GLFfZl-K0D3M0-VTpsnCI_833YLCbfxyUxWw-3MRDl9jlb0oSD64Z-Rf2jE3lcVIHaHxAJw4CUgy8kg9gvP_a5kcrss1jIkkUXE7PZernM-KfqK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838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2D2E9-3C91-4159-A4BE-4B2781839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35309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9E8C0-14D1-44FE-806A-1AA61F3F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7F5B1-7271-4820-915E-4E5559135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62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78165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0222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741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9019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072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767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958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981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017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92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39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93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313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6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526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173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080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39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766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823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301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5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670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43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6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- 2022-07-28 16:00:02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質感媲美精品大牌～但價格甜很多😚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還不容易撞包快買起來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https://quintly-image-storage.s3.amazonaws.com/670f3f2f9f5f9a697b76d2a6656d8dc3/375f5ff1a5afe15489e407661ea5426a.jpg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1308400%3Futm_source%3Dfacebook-popstyle%26utm_medium%3Dpost%26utm_campaign%3Dyese-20220728-style%2F1308400&amp;h=AT1qGohupARpOOGqAHewX3TfHo7Vea0iU5ZSswhfPmGgLuB_vrikPvjc9iZnuskJzoG9RIPMxltuLRQjZ7UybqmtrSJ5b7RS2bSLSYpV-GYcKZL_F6J7OQVlEKCnqrX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53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56C9F-8E5B-4AE2-B4EF-F0C9149A3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62334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30B0-D233-44F7-9BB6-7A4A2BA8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7E7CF-3DB7-4D96-A320-3FCE1FB45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548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95401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28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950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1696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7893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2064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292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433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744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443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02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932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3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48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594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891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72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09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439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999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235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813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130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87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4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- 2022-07-29 14:00:03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很紅的單數穿搭法～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學起來你就是懂穿女孩啦😌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https://quintly-image-storage.s3.amazonaws.com/670f3f2f9f5f9a697b76d2a6656d8dc3/d69c9ca4cbb7ebcb0c53ee20cc00883e.jpg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1261186%3Futm_source%3Dfacebook-popstyle%26utm_medium%3Dpost%26utm_campaign%3Dnumber-20220729-style%2F1261186&amp;h=AT3quc_TRUAxR3Bnu0x8QzqGPiP9E8NOyB400LptGFCUPersC20YiVXn_iWCD21VJElhuBi9wwulOVdfQ5h022jeT7GT43aTpjO0OTEzdJo8TWS9SleFvM3MZlCm1yE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051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2E5B1-1A5D-44CC-B747-2A69C090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02108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2335-F932-4759-8E98-121CF11F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5264B-C343-48F6-A9A3-6CB27BEF1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24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01855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379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374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1672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1786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941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255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229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2082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788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3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329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29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950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933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13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10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18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194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052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2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362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154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107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- 2022-07-30 14:00:01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忍不住交出我的魔法小卡～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🤦🏻‍♀️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軟萌又溫柔的魅力太誘人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https://quintly-image-storage.s3.amazonaws.com/670f3f2f9f5f9a697b76d2a6656d8dc3/f335bf474fd680424d6880649b328f6f.jpg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1184429%3Futm_source%3Dfacebook-popstyle%26utm_medium%3Dpost%26utm_campaign%3Dlv-20220730-style%2F1184429&amp;h=AT2kaZK5ZIdjm-nI2ZnwqYQ17F4j-6GTnFPVnoArf8j1Qgm8AvDSzNYStu7nl3dQ5sQDMRvPWVqOTIExYLjds3aLeJs7XROZbo9jyr_tahhny1d_O9tGevgt0p0v8IVC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7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D78D0-F295-41BE-B8D8-2303DB2AE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248162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621B3-6502-4096-A4E6-1926D317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A8D9D-EE89-4CFB-92FF-4A4C540B07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451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57158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195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586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254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156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767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986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97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009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7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276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494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55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07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66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672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98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83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705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48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961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52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980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04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6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- 2022-07-31 12:00:02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小資女挖寶聖地啊～😌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逛實體或網購都很好買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https://quintly-image-storage.s3.amazonaws.com/670f3f2f9f5f9a697b76d2a6656d8dc3/a14909943b017876c051be8a09644142.jpg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1267970%3Futm_source%3Dfacebook-popstyle%26utm_medium%3Dpost%26utm_campaign%3Duq-20220731-style%2F1267970&amp;h=AT1ZaLpVAnY7rvPghnciRUUaLWaOBqofw81KMlZludJ1USCKJwtSEswkUuxTenFQDb8W7B1rQf7yOUnN3MXU-4IeSOkaTsoi6L_lWQ1okGpfeXRZuKrWkZzzJO3kaBGt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74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77456-158F-4656-9BE1-594E52677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4191817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E3ED8-7048-4CD5-BD69-55EC3909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E1032-C16D-4804-9555-30C90B175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324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9793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967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884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0822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043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572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090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341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655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88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866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443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661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03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32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745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94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22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51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56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402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643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07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584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3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- 2022-07-25 20:00:01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其他星座看這裡👉https://reurl.cc/8orkYg
-
12星座對你做出這三個舉動，就證明他喜歡你！
#祝大家有情人終成眷屬☺️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https://quintly-image-storage.s3.amazonaws.com/670f3f2f9f5f9a697b76d2a6656d8dc3/f535fdbfb41c2579dac587882a1e6d3d.jpg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https://www.facebook.com/1722778091309463/posts/3164572423796682/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05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B2BB5-01FE-4CD3-9253-B584D42C3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175717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CA67-BD17-4B17-94E5-3586546ED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F6CE7-6198-40A1-ABF8-7F8455340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420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03874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83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383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0580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69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85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321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443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077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61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98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08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343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040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540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983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6617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072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871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20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653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241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688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16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4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- 2022-07-26 18:00:00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iPhone『透明桌布』💗
手把手教學👉https://reurl.cc/MN70Rm
-
太美太仙！乾淨又清新的桌面～🥰
#連桌布都要很有質感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https://quintly-image-storage.s3.amazonaws.com/670f3f2f9f5f9a697b76d2a6656d8dc3/fd7cfa50a3cab5688321d0ce8cbf2617.jpg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https://www.facebook.com/1722778091309463/posts/3167586556828602/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03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1D5D5-A2FC-44ED-A60A-6D35EABA6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425584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CD2FB-DEFA-46CA-B0B0-8FBD3B6B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A0984-C89F-486E-834A-CC4E3392D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212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62086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374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989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2615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240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0982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433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245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6616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529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781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520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928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713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23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715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604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65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67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159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89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74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429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849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8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- 2022-07-28 18:00:06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的功能已經太多～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要搞懂真的不容易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https://quintly-image-storage.s3.amazonaws.com/670f3f2f9f5f9a697b76d2a6656d8dc3/d96c80d97bfd9eea86bc863962ae94ae.jpg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937248%3Futm_source%3Dfacebook-popstyle%26utm_medium%3Dpost%26utm_campaign%3Dig-20220728-life%2F937248&amp;h=AT39wJiCstQgztTgwhVNeAHOBwXwOXloSFfsKG9YgYads22P0-_9PgV-nuRpmBWmszONggNuymlZpxuE6dRd6M0B9HIywJg0WroBLrjx6q5jx_Wrj7k6mqcZYU8YItFu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04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B24BB-1D25-4663-9423-FC38FBF0D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278201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F1F6-78D4-4716-AB67-E5EF5F17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76259-005E-486F-A62A-3472601C46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376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71817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4888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992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375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325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911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642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90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656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47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270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13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73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90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804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765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348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95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31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088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762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28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870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25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4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- 2022-07-26 12:00:05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這裡看結果👉https://reurl.cc/W14Xp9
-
穿對才真的可以加分啊！！！
#你確定自己選對了嗎😜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https://quintly-image-storage.s3.amazonaws.com/670f3f2f9f5f9a697b76d2a6656d8dc3/8a7ece61d8e571528489b1b34dea6d7b.png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https://www.facebook.com/PopStyleMag/photos/a.1724056707848268/3167571610163430/?type=3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68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413D9-90B3-4544-85A6-5C1C12B93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362274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7713-073D-4E08-ACDC-66750F722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54C44-19B3-441D-9F5B-18904E67A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589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07371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77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765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1823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202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260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01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77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14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073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070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537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12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666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937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085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871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764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204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5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825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566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99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3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- 2022-07-27 10:00:01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這裡玩測驗＆看結果👉https://reurl.cc/qNDkQg
-
16種人格～都有專屬穿搭風格＋人格分析＋適合職業！
#快來看你是哪一種😗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https://quintly-image-storage.s3.amazonaws.com/670f3f2f9f5f9a697b76d2a6656d8dc3/05db9825b73a50c84ede8f7921b02336.png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https://www.facebook.com/PopStyleMag/photos/a.1724056707848268/3167649656822292/?type=3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642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1ED8B-FE36-4F59-97F5-D123D7F1C4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4067393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26CB7-5409-434B-964A-3CD324762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FB5F8-3ABE-4528-BD81-5FDEF01B4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729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88599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859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681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6534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378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95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23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35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867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32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96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19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24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637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33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86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254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509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97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449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39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810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915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70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85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- 2022-07-30 10:00:04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Gucci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愛心戒指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🤍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這一咖只要千元價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👉https://reurl.cc/KQk6Lq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小資可以負擔的精品！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七夕快到了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送人送自己都很讚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https://quintly-image-storage.s3.amazonaws.com/670f3f2f9f5f9a697b76d2a6656d8dc3/2437f90f8c37939e8381d68a155c5442.png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https://www.facebook.com/1722778091309463/posts/3168867860033805/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03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0AB00-3D67-4954-8200-EBB45C69D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398558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C680-646B-42FC-82E0-98ABE38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1062C-355F-41D3-8AD3-36B0A03CC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812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2466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2403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102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448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157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708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69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2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862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625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701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024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41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076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43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522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96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37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848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588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10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677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59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971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0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- 2022-07-27 21:30:02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其他星座看這裡👉https://reurl.cc/NRa0mp
-
12星座各自「好」在哪～？
#直接全部剖析給你看😏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https://quintly-image-storage.s3.amazonaws.com/670f3f2f9f5f9a697b76d2a6656d8dc3/bd7a540ff310038d88927a3312d97b73.jpg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https://www.facebook.com/1722778091309463/posts/3167678306819427/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95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2FE2A-350F-41F5-941C-77575668D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882816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544DF-69F0-4147-B4C2-2460AFFE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9CE10-531B-477E-9177-6678C5B08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260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3946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4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700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273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417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795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665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43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7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500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15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256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29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393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657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279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09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37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0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029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12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57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890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742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52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- 2022-07-29 20:00:01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其他星座看這裡👉https://reurl.cc/qNDRn0
-
12星座「單身原因分析圖」😆
#原來這就是找不到另一半的原因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https://quintly-image-storage.s3.amazonaws.com/670f3f2f9f5f9a697b76d2a6656d8dc3/ad65b061729587469aa0d50e6c3910d3.jpg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https://www.facebook.com/1722778091309463/posts/3168332753420649/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4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01CD6-B94C-48E2-8D6F-15A18E886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130145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B3E54-1317-4A6F-A158-6AE6BABDE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2AB39-A537-49A4-81B1-B20102F633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846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26248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91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1451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0891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06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413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63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150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0657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349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492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42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831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94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476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23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83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8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532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36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40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078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5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886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74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- 2022-07-28 20:00:02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其他星座看這裡👉https://reurl.cc/leLjDA
-
12星座絕情指數分析表！
#天蠍居然只排第二🧐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https://quintly-image-storage.s3.amazonaws.com/670f3f2f9f5f9a697b76d2a6656d8dc3/09354c83e1d6561bfd824b2fca96a7e2.jpg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https://www.facebook.com/1722778091309463/posts/3168296976757560/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77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7349-9DE9-4870-B823-3E6F5C838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64221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5AACD-5A98-4997-85E5-5264D919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05EF5-A4F6-47F7-BD69-C1D05BD93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797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77274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36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011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2569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5092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36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768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879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729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1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98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007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836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037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48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693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690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59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46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205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88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018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540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5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- 2022-07-29 16:00:31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第一～四名是這些👉https://reurl.cc/0XzMK6
-
禁忌好像有點太多🧐
#很多都是第一次聽說欸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https://quintly-image-storage.s3.amazonaws.com/670f3f2f9f5f9a697b76d2a6656d8dc3/2aebc7c14ad3d349f39321f186ae2226.jpg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https://www.facebook.com/PopStyleMag/photos/a.1724457411141531/3170360813217843/?type=3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876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06C0C-6F2B-4F6D-AC95-9E9352D62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809727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3D9C5-5753-4C97-848C-6652EC5AA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12336-94D6-4774-A705-31A40F67C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83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97179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61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388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68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993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69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15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4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576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36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1623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52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35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61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512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697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921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91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93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193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296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00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174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99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7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- 2022-07-31 16:00:06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這些單品真的難駕馭～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連穿搭高手都要很小心🥺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https://quintly-image-storage.s3.amazonaws.com/670f3f2f9f5f9a697b76d2a6656d8dc3/b9af90157c8e045fafcb459a15daa0d2.jpg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1032283%3Futm_source%3Dfacebook-popstyle%26utm_medium%3Dpost%26utm_campaign%3Dbomb-20220731-style%2F1032283&amp;h=AT0pjt_MsywDa03ULc9QJ6J1kY-2_nzySwSKDgmUSi1GtJ57QzcUzlgKbnmsijf5CHy3rw-Cemp610KLrIdP9yHKeiuDPLf0ud8uqW6hp5HOnTgh8Kne3OGi3mMrEMbE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875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64152-334B-4BCA-9CE0-583E03DE3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420805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4E023-4349-41C0-A813-35551C31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BEAE4-E60D-4CD9-A636-694C234F48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366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64295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22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449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9206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416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782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234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4769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519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606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95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7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20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071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906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603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719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625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683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986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584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766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52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8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- 2022-07-27 18:00:02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備忘錄的這些功能真的好讚😍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超多人都不會用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https://quintly-image-storage.s3.amazonaws.com/670f3f2f9f5f9a697b76d2a6656d8dc3/f549d399fe406877edb01ef665a312c6.jpg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626471%3Futm_source%3Dfacebook-popstyle%26utm_medium%3Dpost%26utm_campaign%3Dmemo-20220727-life%2F626471&amp;h=AT0SZ725HRivBPk0SwS4nT-nj65iX9ytTnXomp1dh0rLvhEAz3mOOL-qP-1i_uxQtgSgaBg45JB2ao2kkyvK9yMF32JQwIV9xSVZ0v1KtmbB7h8ddHyJzkz1Ep_VbXep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32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24160-DD74-4A8E-A0E0-F4F0D05CD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1135679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A41E-B3ED-4BD4-919F-B010DAF6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A8880-E816-4E6B-A1BD-04D7E3BF9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433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66308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362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740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948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987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435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167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227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006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522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12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39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87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28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556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05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578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912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663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44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077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671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357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425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4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- 2022-07-31 10:00:03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這系列完全不怕太氣質或太少女！！！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什麼風格都百搭🤩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https://quintly-image-storage.s3.amazonaws.com/670f3f2f9f5f9a697b76d2a6656d8dc3/4a64f5007d321fceab41ad0192592d69.jpg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1309335%3Futm_source%3Dfacebook-popstyle%26utm_medium%3Dpost%26utm_campaign%3Dtiffany-20220731-style%2F1309335&amp;h=AT3aXJIOYCVrL01IymwhlOMw-mZtHwAdDs6z7p_EpO5I0p1WDfvEysrqDC4nKjFJtyU3HIEPOLEiQrVDjgC4m_F6shrpiUwqcBWHx3Hh345lfj9bni_eY3ZvdeUhWdqs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1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48873-DE20-44BF-806E-FC8EE3318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931154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FE111-5D4C-4176-AB31-FD3C87C8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8E90C-283C-4D06-B480-5B9A8D8B6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5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01718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354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615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5375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299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817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88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219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100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846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345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64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366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97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334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74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402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226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361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6102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11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618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226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663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47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- 2022-07-26 10:00:02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無印良品 新款帆布包又有新色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大小尺寸都必須入手！
便宜實用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👉https://reurl.cc/V1a6yZ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買一咖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值超高，實用性高、顏值也高！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無印真的很懂大家的心☺️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https://quintly-image-storage.s3.amazonaws.com/670f3f2f9f5f9a697b76d2a6656d8dc3/885a49206f811a78222f640e0e63bdc0.jpg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https://www.facebook.com/1722778091309463/posts/3167482916838966/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50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C3BBB-D619-4264-A64E-2CB277A0C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764863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2EA4-26F5-47E3-9CC2-D3CA0E2F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C28AA-AEF9-4EE1-8994-993B764EC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4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68178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716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2330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2674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32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085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47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191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48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61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311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3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737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156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37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219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27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98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621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747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70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693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212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122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8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波波穿搭 - 2022-07-31 20:00:04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其他星座看這裡👉https://reurl.cc/1mxR1G
-
12星座戀愛階段大對比～
#你是不是也被說中🤪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https://quintly-image-storage.s3.amazonaws.com/670f3f2f9f5f9a697b76d2a6656d8dc3/1c587466b269738163ba160e9540fa9f.jpg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https://www.facebook.com/1722778091309463/posts/3169720973281827/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362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CE30D-6D93-46DC-8BDB-6E5D2EE56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794359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4699F-AFBB-4924-9C7D-05731836D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PopStyle </a:t>
            </a:r>
            <a:r>
              <a:rPr lang="ja-JP" altLang="en-US"/>
              <a:t>波波穿搭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5549D3-40F9-41EB-949E-18B6136CC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08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99585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9200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019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1297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613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653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975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797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63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501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01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70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153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75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10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32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806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321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13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116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262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40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35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70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00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- 2022-07-31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確定有把你的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用到淋漓盡致了嗎～？😏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都花錢了別浪費啊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https://quintly-image-storage.s3.amazonaws.com/670f3f2f9f5f9a697b76d2a6656d8dc3/14fc7596c069de8bbf4a07e8a2927c33.jpg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1308840%3Futm_source%3Dfacebook-popstyle%26utm_medium%3Dpost%26utm_campaign%3Diphone-20220731-life%2F1308840&amp;h=AT1edO5ZO90E0oQpVCMRj2TAChPZX7q2LS7LuVf3qQzIP4_i_qHw93nCC5e4YGUhMldb-slR8eyQQioor1QNTM7ukwo6NIUd8tlKqj4gmJz3_dG5E1NmJAYBkkr-v4Qf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08/01/2022 14:16:21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45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6544C-2290-4E48-99D9-DC77CA034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07/25/2022 - 07/31/2022</a:t>
            </a:r>
          </a:p>
        </p:txBody>
      </p:sp>
    </p:spTree>
    <p:extLst>
      <p:ext uri="{BB962C8B-B14F-4D97-AF65-F5344CB8AC3E}">
        <p14:creationId xmlns:p14="http://schemas.microsoft.com/office/powerpoint/2010/main" val="2239570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23</TotalTime>
  <Words>3572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PopStyle 波波穿搭 - 1 of 26</vt:lpstr>
      <vt:lpstr>Facebook 貼文資訊 | PopStyle 波波穿搭 - 2 of 26</vt:lpstr>
      <vt:lpstr>Facebook 貼文資訊 | PopStyle 波波穿搭 - 3 of 26</vt:lpstr>
      <vt:lpstr>Facebook 貼文資訊 | PopStyle 波波穿搭 - 4 of 26</vt:lpstr>
      <vt:lpstr>Facebook 貼文資訊 | PopStyle 波波穿搭 - 5 of 26</vt:lpstr>
      <vt:lpstr>Facebook 貼文資訊 | PopStyle 波波穿搭 - 6 of 26</vt:lpstr>
      <vt:lpstr>Facebook 貼文資訊 | PopStyle 波波穿搭 - 7 of 26</vt:lpstr>
      <vt:lpstr>Facebook 貼文資訊 | PopStyle 波波穿搭 - 8 of 26</vt:lpstr>
      <vt:lpstr>Facebook 貼文資訊 | PopStyle 波波穿搭 - 9 of 26</vt:lpstr>
      <vt:lpstr>Facebook 貼文資訊 | PopStyle 波波穿搭 - 10 of 26</vt:lpstr>
      <vt:lpstr>Facebook 貼文資訊 | PopStyle 波波穿搭 - 11 of 26</vt:lpstr>
      <vt:lpstr>Facebook 貼文資訊 | PopStyle 波波穿搭 - 12 of 26</vt:lpstr>
      <vt:lpstr>Facebook 貼文資訊 | PopStyle 波波穿搭 - 13 of 26</vt:lpstr>
      <vt:lpstr>Facebook 貼文資訊 | PopStyle 波波穿搭 - 14 of 26</vt:lpstr>
      <vt:lpstr>Facebook 貼文資訊 | PopStyle 波波穿搭 - 15 of 26</vt:lpstr>
      <vt:lpstr>Facebook 貼文資訊 | PopStyle 波波穿搭 - 16 of 26</vt:lpstr>
      <vt:lpstr>Facebook 貼文資訊 | PopStyle 波波穿搭 - 17 of 26</vt:lpstr>
      <vt:lpstr>Facebook 貼文資訊 | PopStyle 波波穿搭 - 18 of 26</vt:lpstr>
      <vt:lpstr>Facebook 貼文資訊 | PopStyle 波波穿搭 - 19 of 26</vt:lpstr>
      <vt:lpstr>Facebook 貼文資訊 | PopStyle 波波穿搭 - 20 of 26</vt:lpstr>
      <vt:lpstr>Facebook 貼文資訊 | PopStyle 波波穿搭 - 21 of 26</vt:lpstr>
      <vt:lpstr>Facebook 貼文資訊 | PopStyle 波波穿搭 - 22 of 26</vt:lpstr>
      <vt:lpstr>Facebook 貼文資訊 | PopStyle 波波穿搭 - 23 of 26</vt:lpstr>
      <vt:lpstr>Facebook 貼文資訊 | PopStyle 波波穿搭 - 24 of 26</vt:lpstr>
      <vt:lpstr>Facebook 貼文資訊 | PopStyle 波波穿搭 - 25 of 26</vt:lpstr>
      <vt:lpstr>Facebook 貼文資訊 | PopStyle 波波穿搭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2022-08-01T06:52:52Z</dcterms:created>
  <dcterms:modified xsi:type="dcterms:W3CDTF">2022-08-01T07:16:16Z</dcterms:modified>
</cp:coreProperties>
</file>