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1DCA4-3AD3-4846-AE7D-1F3C23BC0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48B16-B5F5-43A1-99D9-EF1540765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127854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04159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121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342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8525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123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126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82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267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6116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5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061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570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289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566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723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511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924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85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014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157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04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969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235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689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92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19383-EE59-46A0-9F65-A45A18B16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49139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87D18-DFEA-47BB-955E-E4C15B3E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5EEA8-19BC-4AB5-A89B-771B3D5A8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834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31050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6417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478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5951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852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1477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990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940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949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638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318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81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705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04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329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74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993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013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704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652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52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845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024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94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- 2022-07-23 22:45:00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波波爆米花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推薦女生的色色片單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晚上一個人沒事來點？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情慾片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不可以色色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https://quintly-image-storage.s3.amazonaws.com/7f5674385b3ec345c48962c7eb252bbf/1f6485f7bd753d085cd48a6bbc164b03.jpg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Sally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1281849%3Futm_source%3Dfacebook-popdaily%26utm_medium%3Dpost%26utm_campaign%3Ddrama%26utm_content%3Dlink-20220723-life%2F1281849&amp;h=AT1Do0Qfr4EO4nVfiDhOU9u9dSGaDeIL16CQf0Djc-KEdcGDd_tfZROqR7ugqCJ6uv8Ci5ClbGXimWM4xWHPuU274qUz__KPQznfO300lz0utsRDEjrRTcH_3aFOsOzbm_KpZlkm1PRITgf-Smz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5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C4093-3838-4CFE-8AEB-07059017B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061876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26837-A205-45E8-AD34-0D2A786A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40B10-18CF-4CB0-BC9D-7CC0AC6C5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72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96567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5217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465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7789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149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3519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087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849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54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540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562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325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37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03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69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014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399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50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335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369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648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47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66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72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19:00:02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公尺巨型魚缸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以後想去海生館不用南來北往了～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PopTour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波波打卡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https://quintly-image-storage.s3.amazonaws.com/7f5674385b3ec345c48962c7eb252bbf/e510a7d2203f524e54dea6154a35c003.jpg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883885%3Futm_source%3Dfacebook-popdaily-poptour%26utm_medium%3Dpost%26utm_campaign%3Daquarium%26utm_content%3Dlink-20220719-travel%2F883885&amp;h=AT2QuHzi8OIhW_u0yWv6Kj-oP0sN82840O8mX0jCv8gUK0Sf8UJKluPHIGfzEDp01lPm8uJqw0Wro5DQj4jBHyXb11rYFGs6BCWVsv6OTthQCOu5xtFPsASNG3kqz-hWwXQlYBpTQzXMHqHloRD9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11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17F6B-6E16-4E0B-BBBC-3EACC74F5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001576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361B3-90A0-4DCE-BF19-07535F98E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6483B-D0BB-4AD4-A176-C5A31A086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89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81978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2534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150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3084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05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724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183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194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196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596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389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955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57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30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621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59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50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900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758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893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111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37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983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862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9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19:45:04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波波爆米花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飛龍在天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》22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年回顧！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賈靜雯根本沒變啊！！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黃少祺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賈靜雯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江宏恩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https://quintly-image-storage.s3.amazonaws.com/7f5674385b3ec345c48962c7eb252bbf/c808e7c2d2381ec7120c60912464601e.jpg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Sally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1177621%3Futm_source%3Dfacebook-popdaily%26utm_medium%3Dpost%26utm_campaign%3Ddrama%26utm_content%3Dlink-20220719-life%2F1177621&amp;h=AT0g-KwawgioA5Qh9dpdDDxf52zrg3BKFiE7ufGAZnAcHZpJ1VaT9OKy0F-DjZ5w0p7TgskpV8hnT7Ig33tHzy0vD-MMdxh9uCdzRndR9JYBrNNONC6toH16ab7lXiluD69q2TiM695rLHxWLGDz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7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83414-8856-4131-82B5-6E3E46CDA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54279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8535-45D9-4623-9565-19E5A792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A012D2-8C04-4C79-9B8D-34A3DC11B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087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03184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895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7344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4110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51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0908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56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974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574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31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105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358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083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582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364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6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960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87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024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33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11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577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93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820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3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- 2022-07-18 22:15:46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直接敲頭跟賞巴掌太過分了吧😓😓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https://quintly-image-storage.s3.amazonaws.com/7f5674385b3ec345c48962c7eb252bbf/e5f9f1dc60b98a8e7e9c70cd896c08c2.jpg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오의진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796626%3Futm_source%3Dfacebook-popdaily-popkimchi%26utm_medium%3Dpost%26utm_campaign%3Dkorea_star%26utm_content%3Dlink-20220718-korea%2F796626&amp;h=AT1kOvGxZLPItmSIsmaxlAiGwUDvnHfew0sAxrkmp7SWQdZLP25p3ko1VwlMBCZTkJeNzL42-VNZ12qrubCYO6oL6IWfwC84-xyEHlvbDvMW9gbq1CrutyPUAq5n9uj6j9H36WbGpqEeBlPrVinh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504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65CAE-59E5-4F21-B98B-341B0D427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9803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8D92-FF29-4A28-BE72-4DAEB518B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B29F3-9036-4904-91CE-C89C94F26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72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94619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4891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450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8849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034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513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368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03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600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691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309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087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0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4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496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619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624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27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575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711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06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524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62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58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03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- 2022-07-20 19:45:01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演藝圈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位原住民男女神👉🏻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https://reurl.cc/9GdV4O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原來他們都是原住民！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都是帥哥美女耶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葉舒華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黃偉晉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曾之喬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周渝民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https://quintly-image-storage.s3.amazonaws.com/7f5674385b3ec345c48962c7eb252bbf/fb6f12262891c12e04779135924146b0.jpg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Sally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https://www.facebook.com/445164788956922/posts/2503115693161811/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602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E8544-39E3-4E1B-AAF3-DAAF72906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82086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BC08-32C2-4E14-8098-DC2EDEBE7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D7B8F-6040-4706-8B2D-F6C528F45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65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58809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823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903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6874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042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14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772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179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316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644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43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002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53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427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009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61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542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792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09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177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870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95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340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146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2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- 2022-07-23 08:00:00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第一名是這個行為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👉https://reurl.cc/QL10j0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男友十大寵女友行為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來看看網友票選有哪些行為～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https://quintly-image-storage.s3.amazonaws.com/7f5674385b3ec345c48962c7eb252bbf/f336b533e010ac524ba85c9f9ba5111c.png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廖 盈亞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https://www.facebook.com/PopDailyTW/photos/a.510302395776494/2504179363055444/?type=3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60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A67BB-0963-4A37-8082-75D211F96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442150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FFD42-A70F-4B03-8D37-868E46A0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BE6A8-6300-4C8F-AE2B-61C310CEF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624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85415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773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514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5280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237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363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50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861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884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69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856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10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69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21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838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310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430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938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104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455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361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142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147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129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1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08:00:02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👉https://reurl.cc/RrarXe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星座難追特質分析表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到底要怎樣才能追到他呢～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來看看就懂了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https://quintly-image-storage.s3.amazonaws.com/7f5674385b3ec345c48962c7eb252bbf/6f2d0447e6ec230fb45546950857fcf8.jpg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廖 盈亞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https://www.facebook.com/445164788956922/posts/2501472623326118/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98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25B82-DA36-43F6-8627-41D30A4A6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43215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15437-D635-41DC-848F-917C014D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B9C37-F5FE-456A-9B62-0F286CB54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904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50832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1286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86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2719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84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605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131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64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28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540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519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52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690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12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563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50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711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16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184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791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461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761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68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331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07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21:45:05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低調又神秘的他們～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對不起右邊我不爭氣笑了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PopJapan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https://quintly-image-storage.s3.amazonaws.com/7f5674385b3ec345c48962c7eb252bbf/d3d0af281c73e897de7127196ac3d4eb.jpg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Yuyu 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1087608%3Futm_source%3Dfacebook-popdaily-popjapan%26utm_medium%3Dpost%26utm_campaign%3Djapan%26utm_content%3Dlink-20220719-japan%2F1087608&amp;h=AT0jQRJIG6i0h-xucyprkKRmEI-5kvCkmZCfiFGOsva8jLpdibmmNWUt52UkZ6YhgezjLz-aLb3RfWaccKojTfkWHgQkXFKAqhWA7364hKyOg-gux9r-DXFHH9V6IwbkTZgdwoDEuOT9p8gbfGuP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3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67671-C914-4493-9B69-8225A04C8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9290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3D389-780D-4CBF-8F0F-2179C1AF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1A8E0-B806-4CA8-A47C-6A7AA0BA1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473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03848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629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618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2485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716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203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7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080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168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01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640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293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8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32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778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903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66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355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72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28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84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91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105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065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9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20:30:02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變身英倫風質感女孩就差這一款
不只眼鏡充滿細節，還有超多周邊等妳一起收🤩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https://quintly-image-storage.s3.amazonaws.com/7f5674385b3ec345c48962c7eb252bbf/76cce4d9e60ca8f47bc3b7cbba486a1e.jpg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Diane Tsai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1305415%3Futm_source%3Dfacebook-popdaily%26utm_medium%3Dpr-post%26utm_campaign%3Dstyle%26utm_content%3Drosie-formosaoptical-link-original&amp;h=AT0Ta70RuKi8yMLxlo6ItZ6kxAgL809gi8vCqcO5NzZ43NwGg_qa62nESYhI85r-_vWTabmdimPKbI7U5qjf4uWKYQ_8UmwMdvVEyG_BGEYrWoOhSuE72a18S31y3FsI5W_fj-RE4GbNoPWLAPU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62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C303A-CAAD-4870-9BE9-D8CEBA7A5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119823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D532-8167-4AF9-8A2B-674500DEF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D2995-FCCA-4CBF-B5FB-E4E8AADB3D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977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98686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625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9642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5949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082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8334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755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890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7660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853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49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234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553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477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722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822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52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90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394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824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182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541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650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780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1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- 2022-07-20 09:30:06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👉https://reurl.cc/2Zn5pv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感情中最願意付出星座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TOP5💓】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他們付出的愛絕對超過雙倍！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https://quintly-image-storage.s3.amazonaws.com/7f5674385b3ec345c48962c7eb252bbf/0f09997580d744ee86a6dcf3899bf1ed.png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廖 盈亞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https://www.facebook.com/604574836546325/posts/1768517573485373/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347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220B4-605A-4416-A78A-EAFAF7FCC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400702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2ED27-CBEF-4402-BB0D-7B76F53F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303BC-3853-4FCF-BF76-FC44F96B2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626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68736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113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313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5794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580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159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16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7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00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750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822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47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77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54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395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85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0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9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675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21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849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457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084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43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8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23:00:06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這些隱藏版吃法你們都試過了嗎～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試過檸檬蝦滑真的好讚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https://quintly-image-storage.s3.amazonaws.com/7f5674385b3ec345c48962c7eb252bbf/86089d535f95832b87c24d6b14e0e1d0.jpg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1305138%3Futm_source%3Dfacebook-popdaily-popyummy%26utm_medium%3Dpost%26utm_campaign%3Dhaidliaoeat%26utm_content%3Dlink-20220719-food%2F1296244&amp;h=AT3SB02yauOKUD79TtXPC3zzgXghM2md0-f84qsziALA3BpAGuoGxrgqh_4FnFi3efb2ouAmWA9OIVdZ8S2XK7FAmOdirhZJE7eQJc2Cur6Ezgo_nR3wtinRDzOtNhD6Q1Jg6fIzNDPq_UwxzIbk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62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26D96-8C66-4C06-BD4E-CAF7A9C50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79553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F4C9B-68EE-496A-B005-5EB0F4A36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7F522-964B-4093-85F0-127A7D2DD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69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31322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819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668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5162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03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918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13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25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9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919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806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709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860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821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810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832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375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699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765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432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8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30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26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3816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8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- 2022-07-20 22:15:58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真的滿心疼偶像的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😢
難怪越來越多人跑去演戲😣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https://quintly-image-storage.s3.amazonaws.com/7f5674385b3ec345c48962c7eb252bbf/6689dc074eb3358a805f25a9cfcfaf28.jpg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오의진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737488%3Futm_source%3Dfacebook-popdaily-popkimchi%26utm_medium%3Dpost%26utm_campaign%3Dkorea_life%26utm_content%3Dlink-20220719-korea%2F737488&amp;h=AT06Qr_qOt0u02SCAxkh4ZiRNJ2w_u8oJQKqnams9rDF9KqDKROu-gDnFEsNCcaSV9gt6n1QaFbJrUfEIWmNFkuUT2GNHekpHzy_p1zr6PWZMvOH-zagPwki9oSrhelCPKxqjyWnH5Io7M_nRU9L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06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9D3A4-E9B2-4D6C-86F0-EAA1C0C0C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91339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6890E-3CE6-45BF-8FC5-4E41D2A6A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0DF01-EEED-4BA5-BC01-7F34BD5D1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823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72657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701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723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8399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585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7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628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43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967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46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896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83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859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787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040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082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875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106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612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009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201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192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853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8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- 2022-07-23 23:15:00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第一名是這個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👉https://reurl.cc/q59j5g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穿搭編自己先承認，第一名我也買過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誰沒有過去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搞不好十年後又紅回來啊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https://quintly-image-storage.s3.amazonaws.com/7f5674385b3ec345c48962c7eb252bbf/374369d8b40dd4f04905bd2e2632f33f.png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https://www.facebook.com/PopDailyTW/photos/a.510302395776494/2503893206417393/?type=3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5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495A1-7A8E-4D59-87F1-2665A18A5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433277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5E506-132C-4CE3-B305-80869E10B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E4303-2A7E-4650-8528-52AB8C205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1615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46901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9011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437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1872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643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9438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595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83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9877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607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832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906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8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785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581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93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01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72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786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031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112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318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801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03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45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- 2022-07-18 21:00:03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在哪裡？多少錢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👉https://reurl.cc/YvZdzo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王品推出新品牌「初瓦」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跨刀韓國主廚孫榮打造原汁韓味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🇰🇷
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王品新品牌 ＃初瓦 ＃韓式料理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https://quintly-image-storage.s3.amazonaws.com/7f5674385b3ec345c48962c7eb252bbf/f18473a08fb34db30b0a88dd3ed77e37.jpg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https://www.facebook.com/445164788956922/posts/2501515333321847/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745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9BB45-393F-4A67-B6B4-BAF46EA6A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420659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2E18-EF56-4B71-A4C0-21E250AA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AD1A9-3521-4AA6-808B-DE828BF79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470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30678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8624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956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3863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365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104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464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963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18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553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168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1883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89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30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959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6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269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084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1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15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231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623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813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860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94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- 2022-07-23 19:15:01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👉https://reurl.cc/Er3nQv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星座男分手後忘不了的事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🥲】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分開之後他還心心念念著你呢～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https://quintly-image-storage.s3.amazonaws.com/7f5674385b3ec345c48962c7eb252bbf/183651784c1b6e34d8376e08fdb73e96.png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https://www.facebook.com/604574836546325/posts/1771348556535608/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53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F5F63-7C39-4CE3-91F7-75A904FD6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433683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1BC4-32DA-40F7-B95C-490AA7C6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EAE213-1F2F-40B2-BDDB-F6EFB369B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277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13026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677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456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1031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479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294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434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681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52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12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506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602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12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13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972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648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52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574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291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770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62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696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354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397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2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- 2022-07-21 17:30:03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👉https://reurl.cc/NAV04m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星座男友有趣的地方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你的他哪一點最有趣呢～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還是都很無趣？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https://quintly-image-storage.s3.amazonaws.com/7f5674385b3ec345c48962c7eb252bbf/5e4eb2b575b4f47825b6a1a94da43978.png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https://www.facebook.com/445164788956922/posts/2497262450413802/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061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BC5DB-195F-4284-8A70-B29BDF57F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648740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17DB-1091-40D3-ACE8-0F5CB9C8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F8CEF-117C-4B52-9C63-2A6C68596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356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85473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7946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211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7194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970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119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968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626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559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885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593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91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863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80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087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97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030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474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725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575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181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209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490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855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4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- 2022-07-18 19:15:00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其他組合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👉https://reurl.cc/e3RdNK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星座女最佳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組合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你找到你的最佳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男友了嗎～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https://quintly-image-storage.s3.amazonaws.com/7f5674385b3ec345c48962c7eb252bbf/54b57f447782330acad94f43137ba9bb.png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https://www.facebook.com/604574836546325/posts/1768979596772504/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5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F68BE-20E3-4BAA-9C60-96B9DB69E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55486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B334-A259-443D-9772-54C8EC43E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37AA4-9444-4DBB-85DD-D2F0231B2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375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26193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2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546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537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9809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16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814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940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757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81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277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5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54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869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9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94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913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7401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920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394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061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328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63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0414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9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- 2022-07-21 22:15:46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億就這樣沒了也太慘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😵💸💸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https://quintly-image-storage.s3.amazonaws.com/7f5674385b3ec345c48962c7eb252bbf/12776fa1fb4302ad81e98f96a6099ea6.jpg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오의진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968650%3Futm_source%3Dfacebook-popdaily-popkimchi%26utm_medium%3Dpost%26utm_campaign%3Dkorea_drama%26utm_content%3Dlink-20220722-korea%2F968650&amp;h=AT13G-55_BPWIylGAdPKAn6TNT_h5_2E1ge1tQkdFgqY4QoZ7KwWnWNRsHtpXsrLaUtljA6aUsbrBYXfKVM3dxN3iVP25_D8L68yVPCU7GpIRzrjT5MK6fP42-o9UVnq0ziLeHgrhVdWKJrNsSl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415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A2613-C49B-4676-8625-534328023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485246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FF79-E7D7-4303-AD60-FF5A5347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A6BC0-FCB1-4491-B402-CBA163209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615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54669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288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991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3590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210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466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338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141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908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075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836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1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647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789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328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550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334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31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164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613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607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31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22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29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01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- 2022-07-20 14:15:05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寵女魔人爸爸星座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👉https://reurl.cc/e3j467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爸爸們要團購嗎？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有網友表示：「要加注音，因為國小就要開始防範」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穿著這件接送女兒上下學，確定有小男生敢跟女兒玩嗎？
（還是就是要這個效果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🤣）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爸爸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女兒傻瓜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Via IG：@banana065
Thanks for sharing! ❤️
-
PopMama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https://quintly-image-storage.s3.amazonaws.com/7f5674385b3ec345c48962c7eb252bbf/644556b2eb9fbbd0430b605cf09fc9ae.jpg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楊子嫻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https://www.facebook.com/PopDailyTW/photos/a.510302395776494/2502271346579579/?type=3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96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0A6FF-FC84-4376-B7E7-004A5AE1F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320646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9CC9-ADD8-4F50-986F-6BADAED2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E3C85-F9F3-4D3B-BBD8-1D847AAF9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17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11467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5593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977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078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495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470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232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325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111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534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452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664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596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687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225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477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469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663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950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78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91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29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356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22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1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- 2022-07-19 12:00:09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一看到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的臉馬上說「我知道他！」🤣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https://quintly-image-storage.s3.amazonaws.com/7f5674385b3ec345c48962c7eb252bbf/521aa173e836f02fc635bc61190146e7.jpg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오의진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668074%3Futm_source%3Dfacebook-popdaily-popkimchi%26utm_medium%3Dpost%26utm_campaign%3Dkorea_star%26utm_content%3Dlink-20220719-korea%2F668074&amp;h=AT2Kne40KhEEqB8pWDxn1TSq1N75anW9aTk5JvyUxYk9LWHtjBtjOCNrRxYF-_w9La4NSqeF_2BGmzllXe8CjjankFmdoxNUoVk2u6M5zZtmDojP6V6Ki3DbO2ZOjQBun5jk5l7gwU5EgJWl5Abu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77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D35D6-7322-4EDC-A73A-B52E0D435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69989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16325-013C-4C71-84FB-AFA9CE228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E3E715-5594-4870-AD89-73EB87567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784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57959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5802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1017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653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0485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885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854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989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19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023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551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07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59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947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147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803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984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195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114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494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55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735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691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128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8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- 2022-07-22 22:00:01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太強了啦！！瘦下來後線條超緊緻完美 😍
＃還不動起來 ＃方法都很實用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https://quintly-image-storage.s3.amazonaws.com/7f5674385b3ec345c48962c7eb252bbf/68e4b71fb709449fe99c4104765717e7.jpg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1032322%3Futm_source%3Dfacebook-popdaily-populzzang%26utm_medium%3Dpost%26utm_campaign%3Dfitness%26utm_content%3Dlink-20220722-beauty%2F1032322&amp;h=AT3aQLh-mx1PUERZOg79Z32501sZ6ohDLSys82WT9c9jQPlNr_aBm3_R8S-eHNi8opDEjvC9roSrrNVkNrkJ8PfPi9FQ_CXcqEJGxLOUwNHPF69ZIZMoZV5nAL5DPYPl4kOnOJQNH-apP47hkNo9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97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35918-261C-4F00-96E9-2D2A9320E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1918216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EB686-26DE-43B1-8706-74874C6C9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6ACD1-D21A-4BC8-B3BC-6B4AABDEE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7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37517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445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494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5516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3869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3605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97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300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77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179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463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123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17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64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250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43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487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62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381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216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501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179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57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69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1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- 2022-07-18 09:35:00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👉https://reurl.cc/o1n445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感情中最不好惹星座女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TOP5😅】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他們是不會輕易把男友讓人的！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https://quintly-image-storage.s3.amazonaws.com/7f5674385b3ec345c48962c7eb252bbf/3667893c6661137a01cddfa104a127f6.png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廖 盈亞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https://www.facebook.com/PopDailyTW/photos/a.510302395776494/2496228287183885/?type=3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19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E41A9-247A-41DE-9F5F-90E16E037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044803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EA948-3C13-46E3-90FD-79E64300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469A2-F699-4F5D-9D70-B00B48977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5009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06415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0005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621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2423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022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61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78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803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144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18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81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06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666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68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877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55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326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492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31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062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68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54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70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616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42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- 2022-07-24 00:15:01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金錢限制你的想像？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👉https://reurl.cc/b2Zgzd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童年回憶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美少女戰士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其實超高級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她們的穿搭全都是精品大牌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https://quintly-image-storage.s3.amazonaws.com/7f5674385b3ec345c48962c7eb252bbf/2660ea71eb1f9f6462b4612013d9dd8c.jpg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https://www.facebook.com/PopDailyTW/photos/a.510302395776494/2503833316423382/?type=3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16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8DD3B-589A-4703-B476-8C73749DE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4157387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71CC0-AAA8-44BD-A51D-6827D254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D392D-3CCE-470D-BCDE-CBF7CE213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027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83465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356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961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4254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001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720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386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163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81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83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290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262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817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511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132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472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95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295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188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863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751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370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423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946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14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- 2022-07-24 19:15:00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👉https://reurl.cc/j1bYNZ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星座男討厭女友管的事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😤】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他們最受不了這種女友！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😓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小心別踩雷啦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https://quintly-image-storage.s3.amazonaws.com/7f5674385b3ec345c48962c7eb252bbf/e8f1413a9759e306f3a1f9e2cf2a17a5.png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https://www.facebook.com/604574836546325/posts/1777999432537187/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54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BBF97-E808-490B-B63D-59D8888A8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2017098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62978-F1AC-4DBD-875A-4D2AFC56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E13BE1-99C4-460A-B4B3-0B0AE1B13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0340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55409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3983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587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6904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694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2589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50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965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906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161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77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55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663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58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783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713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500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424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819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129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11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540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249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63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5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- 2022-07-18 18:45:02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波波名人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地表最帥「天使男模」近況！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才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歲就生了三個孩子、結婚半退休⋯根本是夢想人生吧！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luckybluesmith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天使男模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https://quintly-image-storage.s3.amazonaws.com/7f5674385b3ec345c48962c7eb252bbf/a1939d163e67b198746f76104282d63c.jpg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Sally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1304739%3Futm_source%3Dfacebook-popdaily%26utm_medium%3Dpost%26utm_campaign%3Dstar%26utm_content%3Dlink-20220718-life%2F1304739&amp;h=AT0eNn8teS-BEjiCNfglDfPArOzwfpnPAbGX1NdNn8pHUMiYmXhqQrCpETsac9-goNJ0f3MFCBz6Y5xnFEyA_jQn22lgftj4xFKaSgYZ8iqfQsRsxsWV0re5uAigDugXHe7WvHrDXGvM6nuaGQd6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14:17:19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15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6F10E-6806-4CD9-A76D-0213F25CC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07/18/2022 - 07/24/2022</a:t>
            </a:r>
          </a:p>
        </p:txBody>
      </p:sp>
    </p:spTree>
    <p:extLst>
      <p:ext uri="{BB962C8B-B14F-4D97-AF65-F5344CB8AC3E}">
        <p14:creationId xmlns:p14="http://schemas.microsoft.com/office/powerpoint/2010/main" val="3763077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18</TotalTime>
  <Words>3883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波波黛莉的異想世界 - 1 of 26</vt:lpstr>
      <vt:lpstr>Facebook 貼文資訊 | PopDaily 波波黛莉的異想世界 - 2 of 26</vt:lpstr>
      <vt:lpstr>Facebook 貼文資訊 | PopDaily 波波黛莉的異想世界 - 3 of 26</vt:lpstr>
      <vt:lpstr>Facebook 貼文資訊 | PopDaily 波波黛莉的異想世界 - 4 of 26</vt:lpstr>
      <vt:lpstr>Facebook 貼文資訊 | PopDaily 波波黛莉的異想世界 - 5 of 26</vt:lpstr>
      <vt:lpstr>Facebook 貼文資訊 | PopDaily 波波黛莉的異想世界 - 6 of 26</vt:lpstr>
      <vt:lpstr>Facebook 貼文資訊 | PopDaily 波波黛莉的異想世界 - 7 of 26</vt:lpstr>
      <vt:lpstr>Facebook 貼文資訊 | PopDaily 波波黛莉的異想世界 - 8 of 26</vt:lpstr>
      <vt:lpstr>Facebook 貼文資訊 | PopDaily 波波黛莉的異想世界 - 9 of 26</vt:lpstr>
      <vt:lpstr>Facebook 貼文資訊 | PopDaily 波波黛莉的異想世界 - 10 of 26</vt:lpstr>
      <vt:lpstr>Facebook 貼文資訊 | PopDaily 波波黛莉的異想世界 - 11 of 26</vt:lpstr>
      <vt:lpstr>Facebook 貼文資訊 | PopDaily 波波黛莉的異想世界 - 12 of 26</vt:lpstr>
      <vt:lpstr>Facebook 貼文資訊 | PopDaily 波波黛莉的異想世界 - 13 of 26</vt:lpstr>
      <vt:lpstr>Facebook 貼文資訊 | PopDaily 波波黛莉的異想世界 - 14 of 26</vt:lpstr>
      <vt:lpstr>Facebook 貼文資訊 | PopDaily 波波黛莉的異想世界 - 15 of 26</vt:lpstr>
      <vt:lpstr>Facebook 貼文資訊 | PopDaily 波波黛莉的異想世界 - 16 of 26</vt:lpstr>
      <vt:lpstr>Facebook 貼文資訊 | PopDaily 波波黛莉的異想世界 - 17 of 26</vt:lpstr>
      <vt:lpstr>Facebook 貼文資訊 | PopDaily 波波黛莉的異想世界 - 18 of 26</vt:lpstr>
      <vt:lpstr>Facebook 貼文資訊 | PopDaily 波波黛莉的異想世界 - 19 of 26</vt:lpstr>
      <vt:lpstr>Facebook 貼文資訊 | PopDaily 波波黛莉的異想世界 - 20 of 26</vt:lpstr>
      <vt:lpstr>Facebook 貼文資訊 | PopDaily 波波黛莉的異想世界 - 21 of 26</vt:lpstr>
      <vt:lpstr>Facebook 貼文資訊 | PopDaily 波波黛莉的異想世界 - 22 of 26</vt:lpstr>
      <vt:lpstr>Facebook 貼文資訊 | PopDaily 波波黛莉的異想世界 - 23 of 26</vt:lpstr>
      <vt:lpstr>Facebook 貼文資訊 | PopDaily 波波黛莉的異想世界 - 24 of 26</vt:lpstr>
      <vt:lpstr>Facebook 貼文資訊 | PopDaily 波波黛莉的異想世界 - 25 of 26</vt:lpstr>
      <vt:lpstr>Facebook 貼文資訊 | PopDaily 波波黛莉的異想世界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2022-07-25T09:25:18Z</dcterms:created>
  <dcterms:modified xsi:type="dcterms:W3CDTF">2022-07-25T09:43:33Z</dcterms:modified>
</cp:coreProperties>
</file>