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9A940-57C1-4E4D-B83D-7EC9CDAD4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379DC6-4023-4057-8D6C-A5547CFE46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4907878"/>
              </p:ext>
            </p:extLst>
          </p:nvPr>
        </p:nvGraphicFramePr>
        <p:xfrm>
          <a:off x="457200" y="1731963"/>
          <a:ext cx="7537704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444937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0709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71837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9542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9465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6458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4087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9786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9038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3830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8071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0683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48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111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4931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701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96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9956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5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988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5860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3733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3820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3381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490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A2A50-3E2E-4F37-9397-F0ED89DAB7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3147131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535B9-C6CB-49FC-B80E-3F85F8187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88E24C-4A26-4275-870D-9430579B4F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5687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045895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8193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3350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8061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7028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6814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8907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7659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9481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701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1478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8107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3086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651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993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1157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791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0166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1117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358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5166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2299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5027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7789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999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- 2022-06-11 16:35:00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价格看这里👉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https://bit.ly/3trWSkS
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温柔感又仙气十足的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COACH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腋下包，绝对是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Coach Teri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无误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😆以米白色为基调，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Coach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老花为包款主要花纹。腋下包也缀以玫瑰金的链条并附上长背条✨ 包款虽小但容量相当大，想要装下手机、充电宝、口红和钥匙等的必备品也绝不是问题😚 这款已在马来西亚上架，赶紧点链接查看价格吧🫶🏻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小红书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@Wendy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是个专业买手、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@Clarisse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🦄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#CoachTeri #Coach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冰川白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#Coach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春夏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https://quintly-image-storage.s3.amazonaws.com/960c32603e3f29fbb114b476f69d2f8e/597ff116d870aec7847cbaff4f74c324.png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https://www.facebook.com/957198917700400/posts/5198884396865143/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914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7DDD7-4201-4BA4-BF22-5AEA7FB97B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2191142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73996-30A4-45EE-8F61-917C714CC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815DBD-6BBA-4760-8558-EA082691FE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4644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7107578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5534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22637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1108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2060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2621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2309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2482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0655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7286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3925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267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9640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5675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1860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7257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7551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8979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3309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0242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018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1351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5276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940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50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- 2022-06-06 13:00:03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sourdough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爱好者的必访清单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🤤
-
#sourdough #sourdoughlove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雪隆必吃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sourdough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https://quintly-image-storage.s3.amazonaws.com/960c32603e3f29fbb114b476f69d2f8e/69d735aaf148da92381de23681db84c5.jpg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258826%3Futm_source%3Dfacebook-popdaily.my%26utm_medium%3Dpost%26utm_campaign%3Dsourdoughsando%26utm_content%3Dlink-20220606-%2F258826&amp;h=AT2saWnzM9O4CirtrRPDUlGjil4MW8ShX_fNtH2n8211Y0aMQqPbyNixXQN9OyLULr-nJLcQMCv3tetBHCImxmWvtsNef8lBR8DTyQ_P-i1gH5hNyNlXtmPUpXDQLz2ZyeBW7dcWzxwoEB91cwd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04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05C3C-A2DC-4DE5-BFCF-7C13E4C1A0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1176461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B199B-BDAC-4F8A-857F-E7F2B5A8A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6788EC-E503-42E1-8421-5A01ED2035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0232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356932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694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00198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9230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9894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393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6436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0530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3540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019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2669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987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3452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5740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545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2154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8678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313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7356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0741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4723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0126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7372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0744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72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- 2022-06-07 20:04:00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《#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警察荣誉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和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《#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梦华录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的口碑都很高也！
波妞们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月要追什么剧呢～？😍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张若昀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白鹿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刘亦菲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陈晓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林深见鹿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买定离手我爱你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唐艺昕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加油妈妈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遇见璀璨的你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陈乔恩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金瀚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妻子的选择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爱情应该有的样子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#Angelababy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赖冠霖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人生若如初见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李现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幸福到万家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赵丽颖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昆仑神宫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破事精英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https://quintly-image-storage.s3.amazonaws.com/960c32603e3f29fbb114b476f69d2f8e/39e6364cae8ddebdfaf1f8c72d70ec03.jpg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259122%3Futm_source%3Dfacebook-popdaily.my%26utm_medium%3Dpost%26utm_campaign%3Djunecdrama%26utm_content%3Dlink-20220607-%2F259122&amp;h=AT1Hi-8bPZq0zacntS_yQCHOZa8dktQ3KzJj6sG4EfO2z2o-cxdzIOFteBFvQ5RSeZWrgkal9JWBcRC8KHpWGeLPNDVkcFSbO5lBMwN2Jn6TUUMlGQC9cd2yxED1nDPrJW2ijqoh9Hd2NCpqqu7j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425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0CFED-EE82-4D00-9122-AA95AA9F5A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805578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51F63-1823-43E3-A63D-76A5ED7AD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E534A9-8E5D-455A-8298-1238B3D6B9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3586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08712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9234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06201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6598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2954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9032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2625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7780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8991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715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0036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4706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122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0370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8942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9982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835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8461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2209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3257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7799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4744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5312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1510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031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- 2022-06-10 21:04:02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波妞们开追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《#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梦华录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了没？！🤔
这部剧评价超高，刘亦菲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陈晓真的值得信任！！😍❤️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#ADreamofSplendor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刘亦菲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陈晓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柳岩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林允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必看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https://quintly-image-storage.s3.amazonaws.com/960c32603e3f29fbb114b476f69d2f8e/374da598841cb194050c4e27ea20d12f.jpg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259811%3Futm_source%3Dfacebook-popdaily.my%26utm_medium%3Dpost%26utm_campaign%3Dadreamofsplendor%26utm_content%3Dlink-20220610-%2F259811&amp;h=AT0ArU-juYa-vbyA2byyacYOgH0zCxmNZq7oJpyUYBGCoJLE0z7sutuqr2x_Hk9yKoNY9JB0ha1zSE58wmTc5ZXTeI5g8709W-tWnRN5_MR7w2Qb49_BQDCEkO4MNWLCML1i4Nun0NxBzme8XG_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227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F2370-B664-4436-A732-90F0DF3F8F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2795322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0F249-54B8-4893-8E09-E55E78799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F4F282-39D6-4289-8A44-4805E5D0CF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6637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05313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3560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85530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2129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1852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6326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538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1234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8085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8014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9592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5353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5869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5693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5836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1605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9897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5552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6406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7905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1754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2408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603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995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02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- 2022-06-10 20:02:28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她们的多样演技真的很令人爱啊～😍
演技最值得信赖的就是我们女神们！❤️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演员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剧抛脸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迪丽热巴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赵丽颖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白鹿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秦岚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宣璐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郭晓婷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与君初相识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恰似故人归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警察荣誉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孙俪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https://quintly-image-storage.s3.amazonaws.com/960c32603e3f29fbb114b476f69d2f8e/2bb7288284ffb30d78152c7fb6e78783.jpg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259344%3Futm_source%3Dfacebook-popdaily.my%26utm_medium%3Dpost%26utm_campaign%3Ddifferencefaceactress%26utm_content%3Dlink-20220610-%2F259344&amp;h=AT0RwrDH7y2MYyPrJc4yIEBHVHJK9V82ziVWUNhgGdIJ1HT79daxwWBPU-iyCANqDmToky5h8zVKBLjtzWMMbBqOmRsD2bLB9MPRfoCSwkFVYQiXhYkX5QfEhJdXYiK5RFTs8qly7QEZQ5Zc2vCk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718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CE3A1-8D2B-4083-9B25-9E31799081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2858467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FAE9D-2A58-4AEE-80E1-04EB0BEC2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A89E87-9264-41D8-90F0-6F88E37AE2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2667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773619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9180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0603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6973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9738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1332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95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6729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6815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245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493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5897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3552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1161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2281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424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2717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5496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691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0808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9306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500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0689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8823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7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- 2022-06-09 19:56:41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更多异国情侣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YouTuber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👉🏼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https://bit.ly/3xf7ipq
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今天西西歪在个人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 Story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上表示他和语庭的婚姻关系在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年的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月来到了终点💔，表示两人已经和平解除了婚约，突如其来的消息让网友们表示惋惜！😭 两人分别感谢了双方为彼此的付出，也为对方送上了最暖的祝福～虽然西西歪和语庭已经分开了，但还是让我们祝福两人未来更美好幸福！❤️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 @ccwhyao
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西西歪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语庭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#youtuber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异国情侣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https://quintly-image-storage.s3.amazonaws.com/960c32603e3f29fbb114b476f69d2f8e/29274cbaaec70b7deeee3bc2fd233c1c.jpg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https://www.facebook.com/957198917700400/posts/5196095287144054/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195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E7249-CC8C-437A-97FE-029549E9C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3436916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52078-611D-463C-A79A-A503E3B10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D1AA96-E738-4D9E-B2CA-8969FD4F03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8166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339108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949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11874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5918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3470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8593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259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4828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1101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7825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9641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3933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3828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0266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2480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055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0593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4447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757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1832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2734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0489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4998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2033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09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- 2022-06-06 18:02:14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6.6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是时候犒赏自己啦！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
-
SaSa Malaysia #SaSaMY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https://quintly-image-storage.s3.amazonaws.com/960c32603e3f29fbb114b476f69d2f8e/b494e3f12606f5210b6f915778716ad5.jpg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258859%3Futm_source%3Dfacebook-popdaily.my%26utm_medium%3Dpost%26utm_campaign%3Dsasa%26utm_content%3Dlink-20220606-%2F258859&amp;h=AT2hI3zkZpfJ4on4MuTu1tOtH4VxuhA2aJhTVVJPz-W2c8BbTRQ4HD2cbP8T6b37ax4c4qlnWQFF5psofPTdUZoEg5IVR15U1C0SBMDTx2_roKRLK-WlZivm_3CXVW_vdLpzrUFdPtKk2jFqqVU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203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4D81B-0164-4FFF-9CB4-006A28744E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146622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91B27-65C5-4A03-AE34-793F2B1F7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B29381-ED45-49F2-87FA-298C3AE0C2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0324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946614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8493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62095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0698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6468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4724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1423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726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1600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3666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8875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7681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9801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88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6294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0647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8824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958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138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6548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1683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989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9890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5379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42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- 2022-06-09 21:05:04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尹启相和徐智慧的新剧很有看头也～😍
透过亲吻😚💋预见未来，波妞们看了吗？！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第六感之吻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#KissSixthSense #DisneyPlus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尹启相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徐智慧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大力女子都奉顺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#link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尽情吃用力爱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吕珍九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文佳煐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当你沉睡时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听见你的声音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李钟硕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秀智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那个男人的记忆法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#Memorist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想停止的瞬间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abouttime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会读心术的那小子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又吴海英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https://quintly-image-storage.s3.amazonaws.com/960c32603e3f29fbb114b476f69d2f8e/22a74a9568ac74e4019c6001d46556a3.jpg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259760%3Futm_source%3Dfacebook-popdaily.my%26utm_medium%3Dpost%26utm_campaign%3Dsuperpowerkdrama%26utm_content%3Dlink-20220609-%2F259760&amp;h=AT1-b4iEQgiO0LPY1o56E2OqnjkfFS_Q7gFQCun-5BgD_o4MqYcxdqvOwEPD-Ib5Hm3XQD9bUmbM0vI_E9DfpShNMLOkXsjphF1r8nw5S52zo8T9LrOXYduV_McaBqHnPwZWYUQp8_En6wWSmUKz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272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28E77-CEF8-4ADD-BE3F-D5BDA9773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559402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4E300-22EF-4F7F-98BA-01886BC00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22A511-74CF-476F-820F-B523EFF050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0881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93201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3105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5474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3032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8346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6722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0354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1481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4266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4326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0800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5185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7290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067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8071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97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8236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3291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232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7380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5317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006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279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1478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24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- 2022-06-11 19:31:05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太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可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爱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了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吧！！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外国知名超商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Costco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售卖的 「眼罩小鲨鱼」 真的太萌了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每一只仿佛都在喊着，“带我回家！”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✨✨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超好摸的玩偶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https://bit.ly/3Hj25kT
-
📷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小红书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薇拉倪卡、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是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Dino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啊、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偷可乐的小多多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眼罩小鲨鱼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小鲨鱼玩偶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玩偶推荐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Squishmallows #GordonShark #Costco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https://quintly-image-storage.s3.amazonaws.com/960c32603e3f29fbb114b476f69d2f8e/6e3879a1c607a328cc4158e45f7b5a1e.png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https://www.facebook.com/957198917700400/posts/5199620760124840/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205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7A7E6-A4E6-49AB-B296-8920FB9DA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1115761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0123-1A86-4E9C-8EB4-4EEA7D35A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83FDE2-4756-4C6B-8AA3-FF64711813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4759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153118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138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90957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1869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6313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9168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7439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4148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7431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7752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4478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4610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1983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441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9628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0809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9511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3679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1788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4568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449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9616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7290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986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423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- 2022-06-08 22:03:10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这心理测验很有挑战性哦🤔
不信你来做做看～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心理测验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能力测试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https://quintly-image-storage.s3.amazonaws.com/960c32603e3f29fbb114b476f69d2f8e/dcdb1feecda505518f1d0e654eeaeeb1.jpg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259756%3Futm_source%3Dfacebook-popdaily.my%26utm_medium%3Dpost%26utm_campaign%3Dpsychologicaltest%26utm_content%3Dlink-20220608-%2F259756&amp;h=AT23Ka-gZJIDvVxUUo2_708HmwSdr_DmC9xoykDiQuxJQwWHF4H-ef8K0SYpyWw4Ye01W6kdYg9o5oH3WzdqrmzXZq3JLi4EFnPW3hBXqPjGDpLcaiTE2P2BUxeLyXI12KPnLCpQuCwiO07Kq9M-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127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7BD2A-02D2-4C58-956F-02EEAA2BC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2233681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3D1A3-DB9B-4F80-B684-A58C55A85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2CE99B-D4A2-4E67-94B0-EFE8FB9F6D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3996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8136021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8888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9271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4001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5942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868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6609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735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0650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679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6688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675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0229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5605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480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284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1247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8801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4780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9985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092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9532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5393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5648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3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- 2022-06-12 13:00:00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巴生真的有太多美食等着波妞们去探索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巴生必吃美食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https://quintly-image-storage.s3.amazonaws.com/960c32603e3f29fbb114b476f69d2f8e/816c4d24baf9adcd5bd5ca068023719c.jpg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208225%3Futm_source%3Dfacebook-popdaily.my%26utm_medium%3Dpost%26utm_campaign%3DKlangfood%26utm_content%3Dlink-20220612-%2F208225&amp;h=AT2CL0cB9-jG6uftojoYdhT2GFPxCotwbnIE0nPXKYMw0yqMuokBX67UQzteLNu2weDPLYi2ocvsCIwtm_f5OusdVP7wdkKRw7M2_Pnb3TtC_tOptDNfl-w4ks6p6fM0whBnKaLZ0LKrgWpPO7g-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151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C81D7-76BB-4BE7-90ED-B9B56C6122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3908855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E8058-4D18-4E9D-A054-9B763D8D7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77B35A-E4AB-4476-A4AF-F18A26A8E8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0767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2332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6522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30345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4668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3331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7946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270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4354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019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8797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2759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868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664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813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0045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1207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194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9512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2124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8368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594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2827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6369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340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26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- 2022-06-11 22:01:09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干净漂亮的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排版就靠这些调色了🥰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滤镜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调色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#filter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https://quintly-image-storage.s3.amazonaws.com/960c32603e3f29fbb114b476f69d2f8e/452fecebed8fcd96d5572d4defc8a507.jpg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180138%3Futm_source%3Dfacebook-popdaily.my%26utm_medium%3Dpost%26utm_campaign%3Dfilter%26utm_content%3Dlink-20220611-%2F180138&amp;h=AT1WzFdOT6XlNR2K-G5xfzsaf4BLz5VxUtRELMteo8Fl6pjhnCdrzxxKIHrxJlg0kiZKRMIplFDXWGY3gpdCrJTncOtEQk7VgbeSMKkavT3-_rNEx6fdbSZPkNUq5yRH8FpCZ4OjLUfhntXebqBC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922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727F6-EE44-4AE9-8904-87B5DA5778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2167514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FA8BB-B447-4624-AF7A-633F08603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A7FED1-552A-40D1-B3DD-2927617990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1294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585354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6698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66312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4881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0940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3584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4039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8441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5283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6653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8225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7250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412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299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9472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5313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8539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5362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9241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4993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3523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0101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4560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3018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49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- 2022-06-11 21:01:45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喜欢复仇剧的波妞看过来！😂
徐睿知新剧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《#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夏娃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真的大尺度、狗血又好看啊！👍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复仇剧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韩剧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徐睿知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再婚上流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#Netflix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金喜善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军检察官多伯曼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安普贤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曹宝儿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以吾之名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#myname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韩韶禧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夫妻的世界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金喜爱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优雅的家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梨泰院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朴叙俊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金多美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鲨鱼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金南佶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孙艺真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付岩洞的复仇者们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武法律师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李准基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https://quintly-image-storage.s3.amazonaws.com/960c32603e3f29fbb114b476f69d2f8e/fd4ccfcd8d31625a95985c53abf1c098.jpg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259916%3Futm_source%3Dfacebook-popdaily.my%26utm_medium%3Dpost%26utm_campaign%3Drevengekdrama%26utm_content%3Dlink-20220611-%2F259916&amp;h=AT20A4LxW8fRI5diYzKjIstDgsZG8Y8RYU4aG_0AXAi0nwbhrVR3IccG69YZHoCx2ioh-ZfXkwlmMiZu6R-A4XIW7LILYR6d-xtHfaBrBRfFf0GtQhtPNoSFS3OY69xhbBXiVcEkwsc46a0aZcGV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965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D5D1F-34F4-4560-8591-B057508A3C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356012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57E40-7251-488C-8F39-F718AADD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BD400E-92D0-4CD4-B685-2BEFF4FC55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9756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803928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8731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2733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1034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3909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1681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7414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3934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792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9643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3305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1243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0123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520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929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5541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6702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2958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0155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0214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0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493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19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8135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04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- 2022-06-06 22:03:20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多少钱、哪里买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👉https://bit.ly/3x7W4Tl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我想没有人会不爱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 Malone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吧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特别是当中深受大家喜爱的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English Pear and Freesia，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味道清新淡雅，还带有一丝甜甜的花与梨香，很是高级！如果你特别喜欢小苍兰味道的话，那就一定不能错过这款洗衣凝珠了！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小红书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一颗璃子心、小红书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嘉嘉嘉雯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
-
#jomalone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香气女孩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https://quintly-image-storage.s3.amazonaws.com/960c32603e3f29fbb114b476f69d2f8e/859cdb8ea2bfe6bb081e6aa5ae37ecd9.jpg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https://www.facebook.com/957198917700400/posts/5186646204755629/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960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D07C9-8F82-48F9-83FE-F8E3B708B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1549803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9F522-BBB3-4BDB-8E52-34D3D3F72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25BF8F-093A-4BEF-AB66-3BED8FEE33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044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9267812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0346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68297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1703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58551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292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700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2041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8440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1728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3507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3312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3274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735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105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1687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3335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7692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7628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7119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738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8868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8589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8703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93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- 2022-06-12 10:29:54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雪隆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Sourdough sando🥪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推荐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👉https://bit.ly/3aIYSyH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时常游走于咖啡厅之中享用早餐的你一定也发现，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Sourdough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已渐渐成为许多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cafe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早餐菜单中的主角了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这篇为同样热爱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sourdough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的面包控们整理出雪隆「必吃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Sourdough sando」，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以烤制香酥的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Sourdough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夹着满溢而出的诱人馅料，周末来一份这样澎湃诱人的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Sourdough sando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当早餐简直太满足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😋 
-
📍 VRC Stacks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 15-0-5 Shoplex, Jalan Kiara, Mont Kiara, 50480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5pm
📍 The Bread Bar 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Lorong Rahim Kajai 13, Taman Tun Dr Ismail, 60000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5:30pm ( Wednesday closed )
📍 Feelingplus.kl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5th Place, The Five @ KPD, Jalan Dungun, Bukit Damansara,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am-5pm ( Monday closed )
📍 Dough &amp; Dolce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A, Lorong Datuk Sulaiman 1, Taman Tun Dr Ismail, 60000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6pm ( Tuesday closed )
📍 Tommy le Baker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 82, Zhongshan Building, Jalan Rotan, Kampung Attap, 50460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8pm 
📍 Superfine 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17/38, Seksyen 17, 46400 Petaling Jaya, Selangor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5:30pm
-
📷 IG@eatwkarmen @graceats.my @vcrstacks @wafflewongg @jd_chang @nisee._ @pastrymonster_ @darien_liew @sarahtym @low.key.eating @rainingbuybread @hungry_potatoo @_zapfan
-
#sourdough #breakfast #brunch #cafe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https://quintly-image-storage.s3.amazonaws.com/960c32603e3f29fbb114b476f69d2f8e/4131b5ff80478654355b4f77cb163c0f.jpg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https://www.facebook.com/957198917700400/posts/5195387853881464/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227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9B9FF-D594-4CC0-91C0-2B9987F81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493088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B3757-7785-4E5B-A66A-7EA722B38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D59C91-C6A5-4BF7-A86E-C8BAB49418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7807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95578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779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6839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9196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7638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6608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6949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6991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416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2815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2131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7492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4140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02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4031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801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85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6502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1275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1544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9390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0776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5049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1928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000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- 2022-06-10 19:02:09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Chanel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真的很会！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🥺🥺🥺
-
#chanel22s #chanelminiwoc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香奈儿夏季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香奈儿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https://quintly-image-storage.s3.amazonaws.com/960c32603e3f29fbb114b476f69d2f8e/18ce2cc223bbd121eafd49b0bb6f979b.png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259904%3Futm_source%3Dfacebook-popdaily.my%26utm_medium%3Dpost%26utm_campaign%3Dchanelminiwoc%26utm_content%3Dlink-20220610-%2F259904&amp;h=AT1vXV68ZCP7OgimbmHCbP7J3G7YzuLPA5uvo4gZ9Dvj0yXUbj5-4YnZKBM9caUVME3N7RxN_Xa7_Bz83cfkg8MrENsRnl_KCoMJbLQ1b8ixazP_d0OEnUbO2n4MI1KHu61Bc1RSkhvG4Qq68xn8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601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39486-F26A-41EA-B87A-B51D54F29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3947590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FF012-AFDF-4A16-916D-D176088E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F4777D-88E4-4DB0-AC1E-5F8421F4D3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565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109607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7731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98148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85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5491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0112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496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4386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7356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2741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5476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1210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282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8597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3364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0776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0237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0553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3391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8448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9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0448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0732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3324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12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- 2022-06-10 10:33:01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更多本地异国风情景点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https://bit.ly/3aGkpIq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为了一解大家很想出国旅行的郁闷，编辑盘点了大马就有的异国风情景点，都是媲美外国景色的热门打卡地，在这段期间就先来个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cuti-cuti Malaysia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吧！提醒大家开心旅游之余也要遵守政府的防疫规定，疫情早日好转，也就能到更多地方玩了！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😍😘
-
📍 Seri Gemilang Bridge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Persiaran Perdana, Presint 4, 62100 Putrajaya, Wilayah Persekutuan Putrajaya
📍 China-Malaysia Friendship Garden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Lebuh Sentosa, Presint 4, 62250 Putrajaya, Wilayah Persekutuan Putrajaya
📍 Selangor-Japan Friendship Garden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Persiaran Bandar Raya, Seksyen 14, 40000 Shah Alam, Selangor
📍 Pulau Mawar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Pulau Mawar
📍 Kinta Heights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Bandar Timah, 30000 Ipoh, Perak
📍 Gunung Ledang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Segamat, 84020 Tangkak, Johor
📍 Temiang Pantai Highway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Temiang，Pantai Highway，Negeri Sembilan
📍 River of Life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 City Centre, 50050 Kuala Lumpur, Federal Territory of Kuala Lumpur
📍 Astaka Morocco Putrajaya 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Presint 1, 62000 Putrajaya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12pm  |  2pm – 5pm ( Tuesday Closed )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门票：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RM3 ( Adult )  | RM1 ( Student )
📍 Colmar Tropicale, Bukit Tinggi.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KM 48 Persimpangan Bertingkat, Karak Expy, Bukit Tinggi, 28750, Pahang, Malaysia
📍 Kellie's Castle Malaysia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Batu Gajah, Perak, Malaysia
📍 Kokol Hill Elf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KM 7, Jalan Kokol, Menggatal, Kota Kinabalu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开放时间：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7.30pm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票价：成人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RM40、3-12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RM20、3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岁以下免费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安顺斜塔
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Lot 1&amp;2, Komplex Menara Condong, Jalan Bandar, Pekan Teluk Intan, 36000 Teluk Intan, Perak, Malaysia
📍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向日葵花海
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Bagan Sungai Burung, 36100 Bagan Datoh,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am-5pm
📍 Pantai klebang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Klebang, Melaka, Malaysia
📍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迷宫花园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 Maze Garden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KM9, Jalan Tanjung Tualang, 31000 Batu Gajah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am-6pm
-
📷 IG@qiuwen1014 @jsswong_ @jesphanie @hiteng_0130 @sophiamossella @agneschew23 @yuan.qinnn_ @applelaikwan @kykeeyee @lcs.ch @elvinloew @khaiyee__ @yihannnnnloo @gina.phillips @ricejasminee @zed.photography.zone @mramdhan @chlorischow @ingirl95 @colmartropicale @kimmiemaey @jsikee_xi @paisley_ing @inherwanderland @jiaxinbaobao_jaslyn @vicphoto.graphy @yihannnnnloo @chuithinglim @justmarrywedding @placesmalaysia @evatoh92 @pic_nic_spots @tianchad @tt5perak｜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小红书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杂毛狐狸、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XIN HUI🌻、@Candice🌸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马来西亚的小孩、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大马妹子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https://quintly-image-storage.s3.amazonaws.com/960c32603e3f29fbb114b476f69d2f8e/69436f5ae2cf8273d0baf9e27c0323dc.jpg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https://www.facebook.com/957198917700400/posts/5195267353893514/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230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248D5-1F33-4C64-81DF-89BD045AD9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2684050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A9BC0-DED7-4DD6-B63A-96DC8C19D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9166F8-AC67-40C1-BAED-BBCE411163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6775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76384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3955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1917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9685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2121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8682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852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132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876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3238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2564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8436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083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635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6482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077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96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9205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672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4818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1774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2057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8059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3677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461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- 2022-06-08 10:35:39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曼谷旅游攻略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https://bit.ly/3xhiSA3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相信在国门开放后许多人的第一个目的地都是泰国曼谷吧！这篇就整理出了曼谷五天四夜游玩攻略，将最新人气爆红景点、绝美探店和经典必逛夜市一个不漏都通通规划在行程内，打算要不余遗力玩转泰国曼谷的你一定要收藏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😍😋
-
📍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曼谷游玩攻略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Day 1：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探店｜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Trust Cafe and Studio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夜市｜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Jodd Fairs
📍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曼谷游玩攻略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Day 2：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美食探索｜唐人街
酒吧｜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Tichuca Rooftop Bar
📍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曼谷游玩攻略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Day 3：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探店｜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 the rain coffee &amp; gallery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探店｜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Bubble in the forest
📍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曼谷游玩攻略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Day 4：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景点打卡｜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Safari Park Kanchanaburi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探店｜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 nature cafe’
📍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曼谷游玩攻略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Day 5：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逛街｜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Siam Paragon、Siam Center、Siam Square One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夜市｜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Indy Market
-
📷 photo via IG@chuithinglim @punpun_tnp @trust.cafeandstudio @palilloskl @isetanthejapanstore @kyotobijin @eat__tingz @thealleater @sarahbellelwy @leafyab_ @jestinna @daddy_and_themuscleacademy｜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小红书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秋雯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QiuWen 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呼吸贝贝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玖壹姐姐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白雪公主后妈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是君裳啊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Sarah Tan｜USANA💎 @Luna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旅行手帐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🎀ChuithingLim🎀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脆脆饼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曼谷榴莲酱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https://quintly-image-storage.s3.amazonaws.com/960c32603e3f29fbb114b476f69d2f8e/661959acf2b392ed179a8791d774f047.jpg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https://www.facebook.com/957198917700400/posts/5191869497566633/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893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D00B5-0BB2-4280-A641-18D52C80E9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1284563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10334-5AC2-41AE-8EDD-A7559F02F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FE460D-94A5-4C55-B33D-EBC16A7AB7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9260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841060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5118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81098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8053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591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2461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7704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4613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196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7787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1696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440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8492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6241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5517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055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369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382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418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7299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7899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6772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8268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613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54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- 2022-06-12 20:05:00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唐艺昕的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《#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买定离手我爱你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意外好看也～😍
喜欢时尚或服装题材的波妞也可以看看这些剧哦～👔👗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时尚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唐艺昕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幸福触手可及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迪丽热巴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黄景瑜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只是结婚的关系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王玉雯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王子奇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盛装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袁咏仪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若你安好便是晴天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张翰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归还世界给你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古力娜扎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你和我的倾城时光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赵丽颖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金瀚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因为遇见你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孙怡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邓伦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放弃我抓紧我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https://quintly-image-storage.s3.amazonaws.com/960c32603e3f29fbb114b476f69d2f8e/b92ee118dc793a22dfd21d6dbd7e66ec.jpg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259532%3Futm_source%3Dfacebook-popdaily.my%26utm_medium%3Dpost%26utm_campaign%3Dfashioncdrama%26utm_content%3Dlink-20220612-%2F259532&amp;h=AT0sZR0pAxBKutwCeCpgznvO_CWoyuZJLCWVlkCL90UJI4d6-HouUJAOVbwVz_DyWoLV21LieDfAYQIf0Oy5HkVz84Eu8R7k78WB1wp15ifoUr9vEibIGr8RmTrcsB7L-0dE6jiATYCcVWHShF_y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588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173EA-49CC-4003-B638-47544A988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1969292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880DB-E1DC-4DED-A15B-2C2639F81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3E0A9A-A667-4FAC-84DE-4743879765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5696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7887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2695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9882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361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7857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9118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5939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6333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350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7860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7975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3222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5151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923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120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8598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9140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2542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9380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7375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710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4703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7118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1707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13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- 2022-06-09 16:33:03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这里看价格👉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https://bit.ly/3H7N4T5
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进入炎热盛夏的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月份，各个时尚品牌也纷纷换上了满载春夏气息的单品！🥰 而其中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H&amp;M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最新亮相的春夏系列，更是透过夏日的清凉轮廓与饱和色调，打造出充满年轻活力兼具时尚的夏日设计，重点是这系列的价格还超甜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derrr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！❤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 @ms_kuan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@jestinna | H&amp;M Official
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优惠服饰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#HM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新品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https://quintly-image-storage.s3.amazonaws.com/960c32603e3f29fbb114b476f69d2f8e/a9d01ebf99dd1ec5664a350259a64dd7.png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https://www.facebook.com/957198917700400/posts/5195101307243452/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647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3EB2E-F37F-47FE-9B37-244208AC38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1511400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355F6-D147-4342-B066-8F49AD74A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ECEC33-1B7E-4D34-B01E-7D71D4E0A6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3531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821699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8317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5052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2971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6132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818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2074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0570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8159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4423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4554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3812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1663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968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4147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174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9941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203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177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2252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5173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8803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5653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9372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67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- 2022-06-10 13:00:01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Gasket Alley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里隐藏着好多人气网红美食波妞们尝都试过了吗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🤤
-
#thegasketalley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雪隆网红美食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https://quintly-image-storage.s3.amazonaws.com/960c32603e3f29fbb114b476f69d2f8e/458fe38f0859e79e8a366d89cbc74fdf.jpg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259518%3Futm_source%3Dfacebook-popdaily.my%26utm_medium%3Dpost%26utm_campaign%3Dthegasketalley%26utm_content%3Dlink-20220610-%2F259518&amp;h=AT3KSP_rGyPyhcuBO-rKjOodZgJCJe0cbeLJaRmjDnY9pdMOlDib8vnoD9kEpkI3h1caaMqtm892YMnqF90YNaP1BnXCRZyOJdljQRMSycSoXEUFxNtdJkHQOlFGpKAr6lyE5lilcV9OQZQCFA0h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124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CB662-436C-4F27-B5F6-F79C04E17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1391670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36C6A-069D-4886-8F78-4978B8FDB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56EAD6-E3F3-4EA7-A16F-3EFACD162C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4087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553240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5460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58424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9135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2494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3640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2057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8610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4422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6843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677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9540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4199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4920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3630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4631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2436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0233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097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885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3160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6654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9968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6256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37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- 2022-06-08 14:01:02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小红书爆款玩偶 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https://bit.ly/3tjpSvr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哪里入手墩墩鸡 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https://bit.ly/3armFTP
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胖乎乎的🐣墩墩鸡，软绵绵的触感毋庸置疑真的比男友还要好抱！委屈又搞笑的大冤种神情让人又爱又恨，甚至跟下班后累惨又厌世的自己有几分相似 😬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小红书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胖胖吃不胖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曾经是个爱哭鬼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闪闪少女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墩墩鸡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玩偶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公仔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生活精选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https://quintly-image-storage.s3.amazonaws.com/960c32603e3f29fbb114b476f69d2f8e/c1930fe91ee4f18e6302c666ca81d3b6.jpg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https://www.facebook.com/957198917700400/posts/5189759967777586/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48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87554-2877-41DD-9225-28EA429E3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3720757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FF5F1-166F-4A38-889C-EFD83721A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B9AB0E-019B-4935-8BE1-3A63941238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7747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156353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4617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76552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3339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7734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4294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268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0963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691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1819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9286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8765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929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8897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815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7825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8633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5374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9166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2344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9081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5809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8417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7571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070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- 2022-06-08 20:05:05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她们不管身型为何都是我们心目中的女神啊～😍
只要健康就好了！❤️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微胖女神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阿娇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钟欣潼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马思纯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范冰冰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汤洛雯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苟芸慧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蒋欣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张惠妹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张雨绮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洪真英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#JenniferLawrence #KateWinslet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https://quintly-image-storage.s3.amazonaws.com/960c32603e3f29fbb114b476f69d2f8e/aa6e367e625ed47bc077eb68b6f869f1.jpg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259661%3Futm_source%3Dfacebook-popdaily.my%26utm_medium%3Dpost%26utm_campaign%3Dgoddessfemaleartist%26utm_content%3Dlink-20220608-%2F259661&amp;h=AT2obY9cLxki1JGWLOkkaNDj2P8FJK7_epMen0mehveBA6B1VzdMJUWy_2dt7aCjBoudbPV6BvB3n2QqqRMuLamOfQUD54D3y2tibVdQEgWorGel1k-L-0VnvLJXPr9elt4WqPGnsyEMIavAn16V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47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24B37-5323-4A83-B983-7C574B8B0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667591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236C8-BB0E-4284-91F6-B709E97FB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617F28-DD76-4F6C-81B1-105341C322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0588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871403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4963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470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1897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2525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548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337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600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675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922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6909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5893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4964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5358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2680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6828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1790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6531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308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8418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1928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8585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2564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2467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817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- 2022-06-11 20:00:04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我们王心凌是永远的「甜心教主」啊～！❤️
波编支持你一直当到「甜心奶奶」！😍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王心凌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#CyndiWang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甜心教主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甜心奶奶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爱你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乘风破浪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乘风破浪的姐姐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微笑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天国的嫁衣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歌手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https://quintly-image-storage.s3.amazonaws.com/960c32603e3f29fbb114b476f69d2f8e/11131c2a8cf0f014d7b1cb8f5625ac25.jpg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259878%3Futm_source%3Dfacebook-popdaily.my%26utm_medium%3Dpost%26utm_campaign%3Dcyndiwang%26utm_content%3Dlink-20220611-%2F259878&amp;h=AT0nrHcQI-QQCWy009IpMdaL8Qdy3vZA3unZpBXlyAxvK2P1GVCcd2EFoYg0v3pZz3uO-YGfx1zBMrELTrWFvFfDpxmrssOxWoK16VLyJn6ldw5NAnd-ArhXRSJPsavZQ9x80OnAi4mSHe7OOtg_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029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78BFA-2FF9-40BD-A27D-54EF27616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2295429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983E6-F8A2-4519-A142-8B9BE1BF2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E8DA3A-781A-4B02-8F55-EA5F545F4E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5220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571873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3764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80634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2121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7491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4246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0492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0038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9995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0108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3401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6906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6904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9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603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2162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4958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5492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0286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020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6371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390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0488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3472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20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- 2022-06-12 14:06:03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又有谁能拒绝白色屁股的鸭鸭呢😍🦆 要买小夜灯的话，肯定要买有可爱屁屁的鸭子啊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~~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ins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风夜灯这里找👉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https://bit.ly/3xiEBaV
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小红书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阿菜菜丸子、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幽深 索隐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屁股鸭灯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可爱鸭灯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趣味灯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https://quintly-image-storage.s3.amazonaws.com/960c32603e3f29fbb114b476f69d2f8e/839744319dcaac8c166aa1bd3673c1be.png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https://www.facebook.com/957198917700400/posts/5199678306785752/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08:12:42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50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706D5-AE49-4656-80A2-6BA510BED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06/06/2022 - 06/12/2022</a:t>
            </a:r>
          </a:p>
        </p:txBody>
      </p:sp>
    </p:spTree>
    <p:extLst>
      <p:ext uri="{BB962C8B-B14F-4D97-AF65-F5344CB8AC3E}">
        <p14:creationId xmlns:p14="http://schemas.microsoft.com/office/powerpoint/2010/main" val="4204254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24</TotalTime>
  <Words>4229</Words>
  <Application>Microsoft Office PowerPoint</Application>
  <PresentationFormat>On-screen Show (4:3)</PresentationFormat>
  <Paragraphs>1251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貼文資訊 | PopDaily 波波黛莉的异想世界 马来西亚 - 1 of 26</vt:lpstr>
      <vt:lpstr>Facebook 貼文資訊 | PopDaily 波波黛莉的异想世界 马来西亚 - 2 of 26</vt:lpstr>
      <vt:lpstr>Facebook 貼文資訊 | PopDaily 波波黛莉的异想世界 马来西亚 - 3 of 26</vt:lpstr>
      <vt:lpstr>Facebook 貼文資訊 | PopDaily 波波黛莉的异想世界 马来西亚 - 4 of 26</vt:lpstr>
      <vt:lpstr>Facebook 貼文資訊 | PopDaily 波波黛莉的异想世界 马来西亚 - 5 of 26</vt:lpstr>
      <vt:lpstr>Facebook 貼文資訊 | PopDaily 波波黛莉的异想世界 马来西亚 - 6 of 26</vt:lpstr>
      <vt:lpstr>Facebook 貼文資訊 | PopDaily 波波黛莉的异想世界 马来西亚 - 7 of 26</vt:lpstr>
      <vt:lpstr>Facebook 貼文資訊 | PopDaily 波波黛莉的异想世界 马来西亚 - 8 of 26</vt:lpstr>
      <vt:lpstr>Facebook 貼文資訊 | PopDaily 波波黛莉的异想世界 马来西亚 - 9 of 26</vt:lpstr>
      <vt:lpstr>Facebook 貼文資訊 | PopDaily 波波黛莉的异想世界 马来西亚 - 10 of 26</vt:lpstr>
      <vt:lpstr>Facebook 貼文資訊 | PopDaily 波波黛莉的异想世界 马来西亚 - 11 of 26</vt:lpstr>
      <vt:lpstr>Facebook 貼文資訊 | PopDaily 波波黛莉的异想世界 马来西亚 - 12 of 26</vt:lpstr>
      <vt:lpstr>Facebook 貼文資訊 | PopDaily 波波黛莉的异想世界 马来西亚 - 13 of 26</vt:lpstr>
      <vt:lpstr>Facebook 貼文資訊 | PopDaily 波波黛莉的异想世界 马来西亚 - 14 of 26</vt:lpstr>
      <vt:lpstr>Facebook 貼文資訊 | PopDaily 波波黛莉的异想世界 马来西亚 - 15 of 26</vt:lpstr>
      <vt:lpstr>Facebook 貼文資訊 | PopDaily 波波黛莉的异想世界 马来西亚 - 16 of 26</vt:lpstr>
      <vt:lpstr>Facebook 貼文資訊 | PopDaily 波波黛莉的异想世界 马来西亚 - 17 of 26</vt:lpstr>
      <vt:lpstr>Facebook 貼文資訊 | PopDaily 波波黛莉的异想世界 马来西亚 - 18 of 26</vt:lpstr>
      <vt:lpstr>Facebook 貼文資訊 | PopDaily 波波黛莉的异想世界 马来西亚 - 19 of 26</vt:lpstr>
      <vt:lpstr>Facebook 貼文資訊 | PopDaily 波波黛莉的异想世界 马来西亚 - 20 of 26</vt:lpstr>
      <vt:lpstr>Facebook 貼文資訊 | PopDaily 波波黛莉的异想世界 马来西亚 - 21 of 26</vt:lpstr>
      <vt:lpstr>Facebook 貼文資訊 | PopDaily 波波黛莉的异想世界 马来西亚 - 22 of 26</vt:lpstr>
      <vt:lpstr>Facebook 貼文資訊 | PopDaily 波波黛莉的异想世界 马来西亚 - 23 of 26</vt:lpstr>
      <vt:lpstr>Facebook 貼文資訊 | PopDaily 波波黛莉的异想世界 马来西亚 - 24 of 26</vt:lpstr>
      <vt:lpstr>Facebook 貼文資訊 | PopDaily 波波黛莉的异想世界 马来西亚 - 25 of 26</vt:lpstr>
      <vt:lpstr>Facebook 貼文資訊 | PopDaily 波波黛莉的异想世界 马来西亚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3</cp:revision>
  <dcterms:created xsi:type="dcterms:W3CDTF">2022-06-13T02:28:08Z</dcterms:created>
  <dcterms:modified xsi:type="dcterms:W3CDTF">2022-06-13T02:53:02Z</dcterms:modified>
</cp:coreProperties>
</file>