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3/21/2022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061FB-0B29-4646-AFA4-F9798BB6C411}"/>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 </a:t>
            </a:r>
            <a:r>
              <a:rPr lang="en-US"/>
              <a:t>of 26</a:t>
            </a:r>
          </a:p>
        </p:txBody>
      </p:sp>
      <p:graphicFrame>
        <p:nvGraphicFramePr>
          <p:cNvPr id="5" name="Table Placeholder 4">
            <a:extLst>
              <a:ext uri="{FF2B5EF4-FFF2-40B4-BE49-F238E27FC236}">
                <a16:creationId xmlns:a16="http://schemas.microsoft.com/office/drawing/2014/main" id="{C6BD10BC-5205-4365-8EE3-1901E333DA77}"/>
              </a:ext>
            </a:extLst>
          </p:cNvPr>
          <p:cNvGraphicFramePr>
            <a:graphicFrameLocks noGrp="1"/>
          </p:cNvGraphicFramePr>
          <p:nvPr>
            <p:ph type="tbl" sz="quarter" idx="13"/>
            <p:extLst>
              <p:ext uri="{D42A27DB-BD31-4B8C-83A1-F6EECF244321}">
                <p14:modId xmlns:p14="http://schemas.microsoft.com/office/powerpoint/2010/main" val="3497365573"/>
              </p:ext>
            </p:extLst>
          </p:nvPr>
        </p:nvGraphicFramePr>
        <p:xfrm>
          <a:off x="457200" y="1731963"/>
          <a:ext cx="7537704" cy="26822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409059602"/>
                    </a:ext>
                  </a:extLst>
                </a:gridCol>
                <a:gridCol w="411480">
                  <a:extLst>
                    <a:ext uri="{9D8B030D-6E8A-4147-A177-3AD203B41FA5}">
                      <a16:colId xmlns:a16="http://schemas.microsoft.com/office/drawing/2014/main" val="2463867098"/>
                    </a:ext>
                  </a:extLst>
                </a:gridCol>
                <a:gridCol w="246888">
                  <a:extLst>
                    <a:ext uri="{9D8B030D-6E8A-4147-A177-3AD203B41FA5}">
                      <a16:colId xmlns:a16="http://schemas.microsoft.com/office/drawing/2014/main" val="3295670957"/>
                    </a:ext>
                  </a:extLst>
                </a:gridCol>
                <a:gridCol w="740664">
                  <a:extLst>
                    <a:ext uri="{9D8B030D-6E8A-4147-A177-3AD203B41FA5}">
                      <a16:colId xmlns:a16="http://schemas.microsoft.com/office/drawing/2014/main" val="3329946998"/>
                    </a:ext>
                  </a:extLst>
                </a:gridCol>
                <a:gridCol w="208280">
                  <a:extLst>
                    <a:ext uri="{9D8B030D-6E8A-4147-A177-3AD203B41FA5}">
                      <a16:colId xmlns:a16="http://schemas.microsoft.com/office/drawing/2014/main" val="433883673"/>
                    </a:ext>
                  </a:extLst>
                </a:gridCol>
                <a:gridCol w="208280">
                  <a:extLst>
                    <a:ext uri="{9D8B030D-6E8A-4147-A177-3AD203B41FA5}">
                      <a16:colId xmlns:a16="http://schemas.microsoft.com/office/drawing/2014/main" val="2367785761"/>
                    </a:ext>
                  </a:extLst>
                </a:gridCol>
                <a:gridCol w="329184">
                  <a:extLst>
                    <a:ext uri="{9D8B030D-6E8A-4147-A177-3AD203B41FA5}">
                      <a16:colId xmlns:a16="http://schemas.microsoft.com/office/drawing/2014/main" val="1207902162"/>
                    </a:ext>
                  </a:extLst>
                </a:gridCol>
                <a:gridCol w="246888">
                  <a:extLst>
                    <a:ext uri="{9D8B030D-6E8A-4147-A177-3AD203B41FA5}">
                      <a16:colId xmlns:a16="http://schemas.microsoft.com/office/drawing/2014/main" val="147402951"/>
                    </a:ext>
                  </a:extLst>
                </a:gridCol>
                <a:gridCol w="208280">
                  <a:extLst>
                    <a:ext uri="{9D8B030D-6E8A-4147-A177-3AD203B41FA5}">
                      <a16:colId xmlns:a16="http://schemas.microsoft.com/office/drawing/2014/main" val="2886279127"/>
                    </a:ext>
                  </a:extLst>
                </a:gridCol>
                <a:gridCol w="246888">
                  <a:extLst>
                    <a:ext uri="{9D8B030D-6E8A-4147-A177-3AD203B41FA5}">
                      <a16:colId xmlns:a16="http://schemas.microsoft.com/office/drawing/2014/main" val="3691798213"/>
                    </a:ext>
                  </a:extLst>
                </a:gridCol>
                <a:gridCol w="246888">
                  <a:extLst>
                    <a:ext uri="{9D8B030D-6E8A-4147-A177-3AD203B41FA5}">
                      <a16:colId xmlns:a16="http://schemas.microsoft.com/office/drawing/2014/main" val="1097127828"/>
                    </a:ext>
                  </a:extLst>
                </a:gridCol>
                <a:gridCol w="246888">
                  <a:extLst>
                    <a:ext uri="{9D8B030D-6E8A-4147-A177-3AD203B41FA5}">
                      <a16:colId xmlns:a16="http://schemas.microsoft.com/office/drawing/2014/main" val="2688054220"/>
                    </a:ext>
                  </a:extLst>
                </a:gridCol>
                <a:gridCol w="246888">
                  <a:extLst>
                    <a:ext uri="{9D8B030D-6E8A-4147-A177-3AD203B41FA5}">
                      <a16:colId xmlns:a16="http://schemas.microsoft.com/office/drawing/2014/main" val="612472674"/>
                    </a:ext>
                  </a:extLst>
                </a:gridCol>
                <a:gridCol w="329184">
                  <a:extLst>
                    <a:ext uri="{9D8B030D-6E8A-4147-A177-3AD203B41FA5}">
                      <a16:colId xmlns:a16="http://schemas.microsoft.com/office/drawing/2014/main" val="2868874099"/>
                    </a:ext>
                  </a:extLst>
                </a:gridCol>
                <a:gridCol w="329184">
                  <a:extLst>
                    <a:ext uri="{9D8B030D-6E8A-4147-A177-3AD203B41FA5}">
                      <a16:colId xmlns:a16="http://schemas.microsoft.com/office/drawing/2014/main" val="2306805461"/>
                    </a:ext>
                  </a:extLst>
                </a:gridCol>
                <a:gridCol w="246888">
                  <a:extLst>
                    <a:ext uri="{9D8B030D-6E8A-4147-A177-3AD203B41FA5}">
                      <a16:colId xmlns:a16="http://schemas.microsoft.com/office/drawing/2014/main" val="3991972365"/>
                    </a:ext>
                  </a:extLst>
                </a:gridCol>
                <a:gridCol w="246888">
                  <a:extLst>
                    <a:ext uri="{9D8B030D-6E8A-4147-A177-3AD203B41FA5}">
                      <a16:colId xmlns:a16="http://schemas.microsoft.com/office/drawing/2014/main" val="244458676"/>
                    </a:ext>
                  </a:extLst>
                </a:gridCol>
                <a:gridCol w="246888">
                  <a:extLst>
                    <a:ext uri="{9D8B030D-6E8A-4147-A177-3AD203B41FA5}">
                      <a16:colId xmlns:a16="http://schemas.microsoft.com/office/drawing/2014/main" val="167689052"/>
                    </a:ext>
                  </a:extLst>
                </a:gridCol>
                <a:gridCol w="329184">
                  <a:extLst>
                    <a:ext uri="{9D8B030D-6E8A-4147-A177-3AD203B41FA5}">
                      <a16:colId xmlns:a16="http://schemas.microsoft.com/office/drawing/2014/main" val="2821714708"/>
                    </a:ext>
                  </a:extLst>
                </a:gridCol>
                <a:gridCol w="246888">
                  <a:extLst>
                    <a:ext uri="{9D8B030D-6E8A-4147-A177-3AD203B41FA5}">
                      <a16:colId xmlns:a16="http://schemas.microsoft.com/office/drawing/2014/main" val="2686717937"/>
                    </a:ext>
                  </a:extLst>
                </a:gridCol>
                <a:gridCol w="246888">
                  <a:extLst>
                    <a:ext uri="{9D8B030D-6E8A-4147-A177-3AD203B41FA5}">
                      <a16:colId xmlns:a16="http://schemas.microsoft.com/office/drawing/2014/main" val="2361634361"/>
                    </a:ext>
                  </a:extLst>
                </a:gridCol>
                <a:gridCol w="246888">
                  <a:extLst>
                    <a:ext uri="{9D8B030D-6E8A-4147-A177-3AD203B41FA5}">
                      <a16:colId xmlns:a16="http://schemas.microsoft.com/office/drawing/2014/main" val="3357274093"/>
                    </a:ext>
                  </a:extLst>
                </a:gridCol>
                <a:gridCol w="246888">
                  <a:extLst>
                    <a:ext uri="{9D8B030D-6E8A-4147-A177-3AD203B41FA5}">
                      <a16:colId xmlns:a16="http://schemas.microsoft.com/office/drawing/2014/main" val="955743495"/>
                    </a:ext>
                  </a:extLst>
                </a:gridCol>
                <a:gridCol w="493776">
                  <a:extLst>
                    <a:ext uri="{9D8B030D-6E8A-4147-A177-3AD203B41FA5}">
                      <a16:colId xmlns:a16="http://schemas.microsoft.com/office/drawing/2014/main" val="808983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620507857"/>
                  </a:ext>
                </a:extLst>
              </a:tr>
            </a:tbl>
          </a:graphicData>
        </a:graphic>
      </p:graphicFrame>
      <p:sp>
        <p:nvSpPr>
          <p:cNvPr id="4" name="Text Placeholder 3">
            <a:extLst>
              <a:ext uri="{FF2B5EF4-FFF2-40B4-BE49-F238E27FC236}">
                <a16:creationId xmlns:a16="http://schemas.microsoft.com/office/drawing/2014/main" id="{32E29EB8-7593-4CB5-8142-CFB986CB1AF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9524091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13B57-EB11-408E-9830-0E674CBF6E54}"/>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 </a:t>
            </a:r>
            <a:r>
              <a:rPr lang="en-US"/>
              <a:t>of 26</a:t>
            </a:r>
          </a:p>
        </p:txBody>
      </p:sp>
      <p:graphicFrame>
        <p:nvGraphicFramePr>
          <p:cNvPr id="5" name="Table Placeholder 4">
            <a:extLst>
              <a:ext uri="{FF2B5EF4-FFF2-40B4-BE49-F238E27FC236}">
                <a16:creationId xmlns:a16="http://schemas.microsoft.com/office/drawing/2014/main" id="{197F196A-7BF9-42AE-B67A-7192BBDD8AE4}"/>
              </a:ext>
            </a:extLst>
          </p:cNvPr>
          <p:cNvGraphicFramePr>
            <a:graphicFrameLocks noGrp="1"/>
          </p:cNvGraphicFramePr>
          <p:nvPr>
            <p:ph type="tbl" sz="quarter" idx="13"/>
            <p:extLst>
              <p:ext uri="{D42A27DB-BD31-4B8C-83A1-F6EECF244321}">
                <p14:modId xmlns:p14="http://schemas.microsoft.com/office/powerpoint/2010/main" val="813460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95359768"/>
                    </a:ext>
                  </a:extLst>
                </a:gridCol>
                <a:gridCol w="411480">
                  <a:extLst>
                    <a:ext uri="{9D8B030D-6E8A-4147-A177-3AD203B41FA5}">
                      <a16:colId xmlns:a16="http://schemas.microsoft.com/office/drawing/2014/main" val="3126161128"/>
                    </a:ext>
                  </a:extLst>
                </a:gridCol>
                <a:gridCol w="246888">
                  <a:extLst>
                    <a:ext uri="{9D8B030D-6E8A-4147-A177-3AD203B41FA5}">
                      <a16:colId xmlns:a16="http://schemas.microsoft.com/office/drawing/2014/main" val="3572227136"/>
                    </a:ext>
                  </a:extLst>
                </a:gridCol>
                <a:gridCol w="740664">
                  <a:extLst>
                    <a:ext uri="{9D8B030D-6E8A-4147-A177-3AD203B41FA5}">
                      <a16:colId xmlns:a16="http://schemas.microsoft.com/office/drawing/2014/main" val="1301638212"/>
                    </a:ext>
                  </a:extLst>
                </a:gridCol>
                <a:gridCol w="208280">
                  <a:extLst>
                    <a:ext uri="{9D8B030D-6E8A-4147-A177-3AD203B41FA5}">
                      <a16:colId xmlns:a16="http://schemas.microsoft.com/office/drawing/2014/main" val="1485389087"/>
                    </a:ext>
                  </a:extLst>
                </a:gridCol>
                <a:gridCol w="208280">
                  <a:extLst>
                    <a:ext uri="{9D8B030D-6E8A-4147-A177-3AD203B41FA5}">
                      <a16:colId xmlns:a16="http://schemas.microsoft.com/office/drawing/2014/main" val="2713328095"/>
                    </a:ext>
                  </a:extLst>
                </a:gridCol>
                <a:gridCol w="329184">
                  <a:extLst>
                    <a:ext uri="{9D8B030D-6E8A-4147-A177-3AD203B41FA5}">
                      <a16:colId xmlns:a16="http://schemas.microsoft.com/office/drawing/2014/main" val="3088002842"/>
                    </a:ext>
                  </a:extLst>
                </a:gridCol>
                <a:gridCol w="246888">
                  <a:extLst>
                    <a:ext uri="{9D8B030D-6E8A-4147-A177-3AD203B41FA5}">
                      <a16:colId xmlns:a16="http://schemas.microsoft.com/office/drawing/2014/main" val="2637323505"/>
                    </a:ext>
                  </a:extLst>
                </a:gridCol>
                <a:gridCol w="208280">
                  <a:extLst>
                    <a:ext uri="{9D8B030D-6E8A-4147-A177-3AD203B41FA5}">
                      <a16:colId xmlns:a16="http://schemas.microsoft.com/office/drawing/2014/main" val="2807519429"/>
                    </a:ext>
                  </a:extLst>
                </a:gridCol>
                <a:gridCol w="246888">
                  <a:extLst>
                    <a:ext uri="{9D8B030D-6E8A-4147-A177-3AD203B41FA5}">
                      <a16:colId xmlns:a16="http://schemas.microsoft.com/office/drawing/2014/main" val="2420904215"/>
                    </a:ext>
                  </a:extLst>
                </a:gridCol>
                <a:gridCol w="246888">
                  <a:extLst>
                    <a:ext uri="{9D8B030D-6E8A-4147-A177-3AD203B41FA5}">
                      <a16:colId xmlns:a16="http://schemas.microsoft.com/office/drawing/2014/main" val="2814002969"/>
                    </a:ext>
                  </a:extLst>
                </a:gridCol>
                <a:gridCol w="246888">
                  <a:extLst>
                    <a:ext uri="{9D8B030D-6E8A-4147-A177-3AD203B41FA5}">
                      <a16:colId xmlns:a16="http://schemas.microsoft.com/office/drawing/2014/main" val="1318578518"/>
                    </a:ext>
                  </a:extLst>
                </a:gridCol>
                <a:gridCol w="246888">
                  <a:extLst>
                    <a:ext uri="{9D8B030D-6E8A-4147-A177-3AD203B41FA5}">
                      <a16:colId xmlns:a16="http://schemas.microsoft.com/office/drawing/2014/main" val="4068709204"/>
                    </a:ext>
                  </a:extLst>
                </a:gridCol>
                <a:gridCol w="329184">
                  <a:extLst>
                    <a:ext uri="{9D8B030D-6E8A-4147-A177-3AD203B41FA5}">
                      <a16:colId xmlns:a16="http://schemas.microsoft.com/office/drawing/2014/main" val="3372285072"/>
                    </a:ext>
                  </a:extLst>
                </a:gridCol>
                <a:gridCol w="329184">
                  <a:extLst>
                    <a:ext uri="{9D8B030D-6E8A-4147-A177-3AD203B41FA5}">
                      <a16:colId xmlns:a16="http://schemas.microsoft.com/office/drawing/2014/main" val="2669622642"/>
                    </a:ext>
                  </a:extLst>
                </a:gridCol>
                <a:gridCol w="246888">
                  <a:extLst>
                    <a:ext uri="{9D8B030D-6E8A-4147-A177-3AD203B41FA5}">
                      <a16:colId xmlns:a16="http://schemas.microsoft.com/office/drawing/2014/main" val="4099259184"/>
                    </a:ext>
                  </a:extLst>
                </a:gridCol>
                <a:gridCol w="246888">
                  <a:extLst>
                    <a:ext uri="{9D8B030D-6E8A-4147-A177-3AD203B41FA5}">
                      <a16:colId xmlns:a16="http://schemas.microsoft.com/office/drawing/2014/main" val="2915791487"/>
                    </a:ext>
                  </a:extLst>
                </a:gridCol>
                <a:gridCol w="246888">
                  <a:extLst>
                    <a:ext uri="{9D8B030D-6E8A-4147-A177-3AD203B41FA5}">
                      <a16:colId xmlns:a16="http://schemas.microsoft.com/office/drawing/2014/main" val="3974543106"/>
                    </a:ext>
                  </a:extLst>
                </a:gridCol>
                <a:gridCol w="329184">
                  <a:extLst>
                    <a:ext uri="{9D8B030D-6E8A-4147-A177-3AD203B41FA5}">
                      <a16:colId xmlns:a16="http://schemas.microsoft.com/office/drawing/2014/main" val="40667028"/>
                    </a:ext>
                  </a:extLst>
                </a:gridCol>
                <a:gridCol w="246888">
                  <a:extLst>
                    <a:ext uri="{9D8B030D-6E8A-4147-A177-3AD203B41FA5}">
                      <a16:colId xmlns:a16="http://schemas.microsoft.com/office/drawing/2014/main" val="1923656274"/>
                    </a:ext>
                  </a:extLst>
                </a:gridCol>
                <a:gridCol w="246888">
                  <a:extLst>
                    <a:ext uri="{9D8B030D-6E8A-4147-A177-3AD203B41FA5}">
                      <a16:colId xmlns:a16="http://schemas.microsoft.com/office/drawing/2014/main" val="2559325084"/>
                    </a:ext>
                  </a:extLst>
                </a:gridCol>
                <a:gridCol w="246888">
                  <a:extLst>
                    <a:ext uri="{9D8B030D-6E8A-4147-A177-3AD203B41FA5}">
                      <a16:colId xmlns:a16="http://schemas.microsoft.com/office/drawing/2014/main" val="3493871566"/>
                    </a:ext>
                  </a:extLst>
                </a:gridCol>
                <a:gridCol w="246888">
                  <a:extLst>
                    <a:ext uri="{9D8B030D-6E8A-4147-A177-3AD203B41FA5}">
                      <a16:colId xmlns:a16="http://schemas.microsoft.com/office/drawing/2014/main" val="3127615011"/>
                    </a:ext>
                  </a:extLst>
                </a:gridCol>
                <a:gridCol w="493776">
                  <a:extLst>
                    <a:ext uri="{9D8B030D-6E8A-4147-A177-3AD203B41FA5}">
                      <a16:colId xmlns:a16="http://schemas.microsoft.com/office/drawing/2014/main" val="2183558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960150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- 2022-03-18 20:00:01</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虽然他们的年龄差距有点大，
但是</a:t>
                      </a:r>
                      <a:r>
                        <a:rPr kumimoji="0" lang="en-US" altLang="zh-CN" sz="1000" b="0" i="0" u="none" strike="noStrike" kern="1200" cap="none" spc="0" normalizeH="0" baseline="0" noProof="0">
                          <a:ln>
                            <a:noFill/>
                          </a:ln>
                          <a:solidFill>
                            <a:prstClr val="black"/>
                          </a:solidFill>
                          <a:effectLst/>
                          <a:uLnTx/>
                          <a:uFillTx/>
                          <a:latin typeface="+mn-lt"/>
                          <a:ea typeface="+mn-ea"/>
                          <a:cs typeface="+mn-cs"/>
                        </a:rPr>
                        <a:t>CP</a:t>
                      </a:r>
                      <a:r>
                        <a:rPr kumimoji="0" lang="zh-CN" altLang="en-US" sz="1000" b="0" i="0" u="none" strike="noStrike" kern="1200" cap="none" spc="0" normalizeH="0" baseline="0" noProof="0">
                          <a:ln>
                            <a:noFill/>
                          </a:ln>
                          <a:solidFill>
                            <a:prstClr val="black"/>
                          </a:solidFill>
                          <a:effectLst/>
                          <a:uLnTx/>
                          <a:uFillTx/>
                          <a:latin typeface="+mn-lt"/>
                          <a:ea typeface="+mn-ea"/>
                          <a:cs typeface="+mn-cs"/>
                        </a:rPr>
                        <a:t>感却是满值啊～😍 波妞们最爱哪对呢～❤️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年龄差距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陆剧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锦心似玉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钟汉良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谭松韵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有翡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王一博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赵丽颖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我喜欢你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林雨申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赵露思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生活家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宸汐缘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倪妮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张震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我好喜欢你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舌尖上的心跳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理智派生活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秦岚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延禧攻略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锦绣南歌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假日暖洋洋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下一站是幸福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https://quintly-image-storage.s3.amazonaws.com/960c32603e3f29fbb114b476f69d2f8e/db525922442e24e8bf887d55469636a1.jpg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249679%3Futm_source%3Dfacebook-popdaily.my%26utm_medium%3Dpost%26utm_campaign%3Dcdramahugeagediff%26utm_content%3Dlink-20220318-%2F249679&amp;h=AT1QsevLSyQk2Mvc3BTZ14A5AZxEzkqmzY1SW5ooQlzTAEqc7qC1OrxAjacw3pdPMiWPYADNPSopvbT8luLzPjVJRb9EQgOTUORfn2Y5tdDAHZZ9rBxlG6M_-qVdwbnP_rar230DPijSGa_VDiS2&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53991510"/>
                  </a:ext>
                </a:extLst>
              </a:tr>
            </a:tbl>
          </a:graphicData>
        </a:graphic>
      </p:graphicFrame>
      <p:sp>
        <p:nvSpPr>
          <p:cNvPr id="4" name="Text Placeholder 3">
            <a:extLst>
              <a:ext uri="{FF2B5EF4-FFF2-40B4-BE49-F238E27FC236}">
                <a16:creationId xmlns:a16="http://schemas.microsoft.com/office/drawing/2014/main" id="{734274BF-B667-4A4F-9FFA-67603354DC9C}"/>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8320186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24227-0487-4C58-A337-69A1CEA695AC}"/>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- 3 </a:t>
            </a:r>
            <a:r>
              <a:rPr lang="en-US"/>
              <a:t>of 26</a:t>
            </a:r>
          </a:p>
        </p:txBody>
      </p:sp>
      <p:graphicFrame>
        <p:nvGraphicFramePr>
          <p:cNvPr id="5" name="Table Placeholder 4">
            <a:extLst>
              <a:ext uri="{FF2B5EF4-FFF2-40B4-BE49-F238E27FC236}">
                <a16:creationId xmlns:a16="http://schemas.microsoft.com/office/drawing/2014/main" id="{A8F0D3A4-F316-44D6-B9F7-95869DA57D0C}"/>
              </a:ext>
            </a:extLst>
          </p:cNvPr>
          <p:cNvGraphicFramePr>
            <a:graphicFrameLocks noGrp="1"/>
          </p:cNvGraphicFramePr>
          <p:nvPr>
            <p:ph type="tbl" sz="quarter" idx="13"/>
            <p:extLst>
              <p:ext uri="{D42A27DB-BD31-4B8C-83A1-F6EECF244321}">
                <p14:modId xmlns:p14="http://schemas.microsoft.com/office/powerpoint/2010/main" val="579448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89256117"/>
                    </a:ext>
                  </a:extLst>
                </a:gridCol>
                <a:gridCol w="411480">
                  <a:extLst>
                    <a:ext uri="{9D8B030D-6E8A-4147-A177-3AD203B41FA5}">
                      <a16:colId xmlns:a16="http://schemas.microsoft.com/office/drawing/2014/main" val="1369788242"/>
                    </a:ext>
                  </a:extLst>
                </a:gridCol>
                <a:gridCol w="246888">
                  <a:extLst>
                    <a:ext uri="{9D8B030D-6E8A-4147-A177-3AD203B41FA5}">
                      <a16:colId xmlns:a16="http://schemas.microsoft.com/office/drawing/2014/main" val="4037622681"/>
                    </a:ext>
                  </a:extLst>
                </a:gridCol>
                <a:gridCol w="740664">
                  <a:extLst>
                    <a:ext uri="{9D8B030D-6E8A-4147-A177-3AD203B41FA5}">
                      <a16:colId xmlns:a16="http://schemas.microsoft.com/office/drawing/2014/main" val="613023336"/>
                    </a:ext>
                  </a:extLst>
                </a:gridCol>
                <a:gridCol w="208280">
                  <a:extLst>
                    <a:ext uri="{9D8B030D-6E8A-4147-A177-3AD203B41FA5}">
                      <a16:colId xmlns:a16="http://schemas.microsoft.com/office/drawing/2014/main" val="3276022793"/>
                    </a:ext>
                  </a:extLst>
                </a:gridCol>
                <a:gridCol w="208280">
                  <a:extLst>
                    <a:ext uri="{9D8B030D-6E8A-4147-A177-3AD203B41FA5}">
                      <a16:colId xmlns:a16="http://schemas.microsoft.com/office/drawing/2014/main" val="2684035420"/>
                    </a:ext>
                  </a:extLst>
                </a:gridCol>
                <a:gridCol w="329184">
                  <a:extLst>
                    <a:ext uri="{9D8B030D-6E8A-4147-A177-3AD203B41FA5}">
                      <a16:colId xmlns:a16="http://schemas.microsoft.com/office/drawing/2014/main" val="3014687298"/>
                    </a:ext>
                  </a:extLst>
                </a:gridCol>
                <a:gridCol w="246888">
                  <a:extLst>
                    <a:ext uri="{9D8B030D-6E8A-4147-A177-3AD203B41FA5}">
                      <a16:colId xmlns:a16="http://schemas.microsoft.com/office/drawing/2014/main" val="624544225"/>
                    </a:ext>
                  </a:extLst>
                </a:gridCol>
                <a:gridCol w="208280">
                  <a:extLst>
                    <a:ext uri="{9D8B030D-6E8A-4147-A177-3AD203B41FA5}">
                      <a16:colId xmlns:a16="http://schemas.microsoft.com/office/drawing/2014/main" val="3308843543"/>
                    </a:ext>
                  </a:extLst>
                </a:gridCol>
                <a:gridCol w="246888">
                  <a:extLst>
                    <a:ext uri="{9D8B030D-6E8A-4147-A177-3AD203B41FA5}">
                      <a16:colId xmlns:a16="http://schemas.microsoft.com/office/drawing/2014/main" val="1719584029"/>
                    </a:ext>
                  </a:extLst>
                </a:gridCol>
                <a:gridCol w="246888">
                  <a:extLst>
                    <a:ext uri="{9D8B030D-6E8A-4147-A177-3AD203B41FA5}">
                      <a16:colId xmlns:a16="http://schemas.microsoft.com/office/drawing/2014/main" val="640507535"/>
                    </a:ext>
                  </a:extLst>
                </a:gridCol>
                <a:gridCol w="246888">
                  <a:extLst>
                    <a:ext uri="{9D8B030D-6E8A-4147-A177-3AD203B41FA5}">
                      <a16:colId xmlns:a16="http://schemas.microsoft.com/office/drawing/2014/main" val="2327001388"/>
                    </a:ext>
                  </a:extLst>
                </a:gridCol>
                <a:gridCol w="246888">
                  <a:extLst>
                    <a:ext uri="{9D8B030D-6E8A-4147-A177-3AD203B41FA5}">
                      <a16:colId xmlns:a16="http://schemas.microsoft.com/office/drawing/2014/main" val="3682772120"/>
                    </a:ext>
                  </a:extLst>
                </a:gridCol>
                <a:gridCol w="329184">
                  <a:extLst>
                    <a:ext uri="{9D8B030D-6E8A-4147-A177-3AD203B41FA5}">
                      <a16:colId xmlns:a16="http://schemas.microsoft.com/office/drawing/2014/main" val="2548233463"/>
                    </a:ext>
                  </a:extLst>
                </a:gridCol>
                <a:gridCol w="329184">
                  <a:extLst>
                    <a:ext uri="{9D8B030D-6E8A-4147-A177-3AD203B41FA5}">
                      <a16:colId xmlns:a16="http://schemas.microsoft.com/office/drawing/2014/main" val="2248323055"/>
                    </a:ext>
                  </a:extLst>
                </a:gridCol>
                <a:gridCol w="246888">
                  <a:extLst>
                    <a:ext uri="{9D8B030D-6E8A-4147-A177-3AD203B41FA5}">
                      <a16:colId xmlns:a16="http://schemas.microsoft.com/office/drawing/2014/main" val="2971207543"/>
                    </a:ext>
                  </a:extLst>
                </a:gridCol>
                <a:gridCol w="246888">
                  <a:extLst>
                    <a:ext uri="{9D8B030D-6E8A-4147-A177-3AD203B41FA5}">
                      <a16:colId xmlns:a16="http://schemas.microsoft.com/office/drawing/2014/main" val="229448661"/>
                    </a:ext>
                  </a:extLst>
                </a:gridCol>
                <a:gridCol w="246888">
                  <a:extLst>
                    <a:ext uri="{9D8B030D-6E8A-4147-A177-3AD203B41FA5}">
                      <a16:colId xmlns:a16="http://schemas.microsoft.com/office/drawing/2014/main" val="1959711776"/>
                    </a:ext>
                  </a:extLst>
                </a:gridCol>
                <a:gridCol w="329184">
                  <a:extLst>
                    <a:ext uri="{9D8B030D-6E8A-4147-A177-3AD203B41FA5}">
                      <a16:colId xmlns:a16="http://schemas.microsoft.com/office/drawing/2014/main" val="4041702123"/>
                    </a:ext>
                  </a:extLst>
                </a:gridCol>
                <a:gridCol w="246888">
                  <a:extLst>
                    <a:ext uri="{9D8B030D-6E8A-4147-A177-3AD203B41FA5}">
                      <a16:colId xmlns:a16="http://schemas.microsoft.com/office/drawing/2014/main" val="2190712855"/>
                    </a:ext>
                  </a:extLst>
                </a:gridCol>
                <a:gridCol w="246888">
                  <a:extLst>
                    <a:ext uri="{9D8B030D-6E8A-4147-A177-3AD203B41FA5}">
                      <a16:colId xmlns:a16="http://schemas.microsoft.com/office/drawing/2014/main" val="3132795250"/>
                    </a:ext>
                  </a:extLst>
                </a:gridCol>
                <a:gridCol w="246888">
                  <a:extLst>
                    <a:ext uri="{9D8B030D-6E8A-4147-A177-3AD203B41FA5}">
                      <a16:colId xmlns:a16="http://schemas.microsoft.com/office/drawing/2014/main" val="261698310"/>
                    </a:ext>
                  </a:extLst>
                </a:gridCol>
                <a:gridCol w="246888">
                  <a:extLst>
                    <a:ext uri="{9D8B030D-6E8A-4147-A177-3AD203B41FA5}">
                      <a16:colId xmlns:a16="http://schemas.microsoft.com/office/drawing/2014/main" val="896561835"/>
                    </a:ext>
                  </a:extLst>
                </a:gridCol>
                <a:gridCol w="493776">
                  <a:extLst>
                    <a:ext uri="{9D8B030D-6E8A-4147-A177-3AD203B41FA5}">
                      <a16:colId xmlns:a16="http://schemas.microsoft.com/office/drawing/2014/main" val="1800827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73743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- 2022-03-15 21:00:05</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虽然</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社内相亲</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有很多老套路
但是真的超好笑又好甜啊！😍
（波编被办公室玩追逐游戏笑惨了～😂）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韩剧套路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韩剧推荐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社内相亲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安孝燮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金世正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薛仁雅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金旻奎 </a:t>
                      </a:r>
                      <a:r>
                        <a:rPr kumimoji="0" lang="en-US" altLang="zh-CN" sz="1000" b="0" i="0" u="none" strike="noStrike" kern="1200" cap="none" spc="0" normalizeH="0" baseline="0" noProof="0">
                          <a:ln>
                            <a:noFill/>
                          </a:ln>
                          <a:solidFill>
                            <a:prstClr val="black"/>
                          </a:solidFill>
                          <a:effectLst/>
                          <a:uLnTx/>
                          <a:uFillTx/>
                          <a:latin typeface="+mn-lt"/>
                          <a:ea typeface="+mn-ea"/>
                          <a:cs typeface="+mn-cs"/>
                        </a:rPr>
                        <a:t>#crazylove #</a:t>
                      </a:r>
                      <a:r>
                        <a:rPr kumimoji="0" lang="zh-CN" altLang="en-US" sz="1000" b="0" i="0" u="none" strike="noStrike" kern="1200" cap="none" spc="0" normalizeH="0" baseline="0" noProof="0">
                          <a:ln>
                            <a:noFill/>
                          </a:ln>
                          <a:solidFill>
                            <a:prstClr val="black"/>
                          </a:solidFill>
                          <a:effectLst/>
                          <a:uLnTx/>
                          <a:uFillTx/>
                          <a:latin typeface="+mn-lt"/>
                          <a:ea typeface="+mn-ea"/>
                          <a:cs typeface="+mn-cs"/>
                        </a:rPr>
                        <a:t>金材昱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郑秀晶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女神降临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大力女子都奉顺 </a:t>
                      </a:r>
                      <a:r>
                        <a:rPr kumimoji="0" lang="en-US" altLang="zh-CN" sz="1000" b="0" i="0" u="none" strike="noStrike" kern="1200" cap="none" spc="0" normalizeH="0" baseline="0" noProof="0">
                          <a:ln>
                            <a:noFill/>
                          </a:ln>
                          <a:solidFill>
                            <a:prstClr val="black"/>
                          </a:solidFill>
                          <a:effectLst/>
                          <a:uLnTx/>
                          <a:uFillTx/>
                          <a:latin typeface="+mn-lt"/>
                          <a:ea typeface="+mn-ea"/>
                          <a:cs typeface="+mn-cs"/>
                        </a:rPr>
                        <a:t>#OneTheWoman #</a:t>
                      </a:r>
                      <a:r>
                        <a:rPr kumimoji="0" lang="zh-CN" altLang="en-US" sz="1000" b="0" i="0" u="none" strike="noStrike" kern="1200" cap="none" spc="0" normalizeH="0" baseline="0" noProof="0">
                          <a:ln>
                            <a:noFill/>
                          </a:ln>
                          <a:solidFill>
                            <a:prstClr val="black"/>
                          </a:solidFill>
                          <a:effectLst/>
                          <a:uLnTx/>
                          <a:uFillTx/>
                          <a:latin typeface="+mn-lt"/>
                          <a:ea typeface="+mn-ea"/>
                          <a:cs typeface="+mn-cs"/>
                        </a:rPr>
                        <a:t>我的室友是九尾狐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初次见面我爱你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金秘书为何那样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购物王路易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精神病患者日记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李荷妮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张基龙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朴炯植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车银优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朴叙俊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朴敏英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https://quintly-image-storage.s3.amazonaws.com/960c32603e3f29fbb114b476f69d2f8e/fdb5dd00b07e707219691f810b90789f.jpg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250229%3Futm_source%3Dfacebook-popdaily.my%26utm_medium%3Dpost%26utm_campaign%3Dsametrickskdrama%26utm_content%3Dlink-20220315-%2F250229&amp;h=AT3ExSc1bGDjtpN3G8E52HcACsIAp1yB8Pq2d89Upc6X6jMR6gpJwZUcNP7IlwAMqhYk3i64Rlx0UaSKi8lAPjYYCWK_16X5fkjrpojbHgA2yMR24rsspOJTt9VGldihlPPvSiWsAQFYobAI-BUb&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88144273"/>
                  </a:ext>
                </a:extLst>
              </a:tr>
            </a:tbl>
          </a:graphicData>
        </a:graphic>
      </p:graphicFrame>
      <p:sp>
        <p:nvSpPr>
          <p:cNvPr id="4" name="Text Placeholder 3">
            <a:extLst>
              <a:ext uri="{FF2B5EF4-FFF2-40B4-BE49-F238E27FC236}">
                <a16:creationId xmlns:a16="http://schemas.microsoft.com/office/drawing/2014/main" id="{E4B25918-1978-4457-A8FB-F6E38D729D5B}"/>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121276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C771D1-E7C4-4A38-92C7-41AAF59DE11F}"/>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- 4 </a:t>
            </a:r>
            <a:r>
              <a:rPr lang="en-US"/>
              <a:t>of 26</a:t>
            </a:r>
          </a:p>
        </p:txBody>
      </p:sp>
      <p:graphicFrame>
        <p:nvGraphicFramePr>
          <p:cNvPr id="5" name="Table Placeholder 4">
            <a:extLst>
              <a:ext uri="{FF2B5EF4-FFF2-40B4-BE49-F238E27FC236}">
                <a16:creationId xmlns:a16="http://schemas.microsoft.com/office/drawing/2014/main" id="{08515C1D-6DD9-47DB-B1F8-0C682B16CA01}"/>
              </a:ext>
            </a:extLst>
          </p:cNvPr>
          <p:cNvGraphicFramePr>
            <a:graphicFrameLocks noGrp="1"/>
          </p:cNvGraphicFramePr>
          <p:nvPr>
            <p:ph type="tbl" sz="quarter" idx="13"/>
            <p:extLst>
              <p:ext uri="{D42A27DB-BD31-4B8C-83A1-F6EECF244321}">
                <p14:modId xmlns:p14="http://schemas.microsoft.com/office/powerpoint/2010/main" val="1447385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092095744"/>
                    </a:ext>
                  </a:extLst>
                </a:gridCol>
                <a:gridCol w="411480">
                  <a:extLst>
                    <a:ext uri="{9D8B030D-6E8A-4147-A177-3AD203B41FA5}">
                      <a16:colId xmlns:a16="http://schemas.microsoft.com/office/drawing/2014/main" val="2864632142"/>
                    </a:ext>
                  </a:extLst>
                </a:gridCol>
                <a:gridCol w="246888">
                  <a:extLst>
                    <a:ext uri="{9D8B030D-6E8A-4147-A177-3AD203B41FA5}">
                      <a16:colId xmlns:a16="http://schemas.microsoft.com/office/drawing/2014/main" val="1338587370"/>
                    </a:ext>
                  </a:extLst>
                </a:gridCol>
                <a:gridCol w="740664">
                  <a:extLst>
                    <a:ext uri="{9D8B030D-6E8A-4147-A177-3AD203B41FA5}">
                      <a16:colId xmlns:a16="http://schemas.microsoft.com/office/drawing/2014/main" val="1264564554"/>
                    </a:ext>
                  </a:extLst>
                </a:gridCol>
                <a:gridCol w="208280">
                  <a:extLst>
                    <a:ext uri="{9D8B030D-6E8A-4147-A177-3AD203B41FA5}">
                      <a16:colId xmlns:a16="http://schemas.microsoft.com/office/drawing/2014/main" val="2604242110"/>
                    </a:ext>
                  </a:extLst>
                </a:gridCol>
                <a:gridCol w="208280">
                  <a:extLst>
                    <a:ext uri="{9D8B030D-6E8A-4147-A177-3AD203B41FA5}">
                      <a16:colId xmlns:a16="http://schemas.microsoft.com/office/drawing/2014/main" val="2574742305"/>
                    </a:ext>
                  </a:extLst>
                </a:gridCol>
                <a:gridCol w="329184">
                  <a:extLst>
                    <a:ext uri="{9D8B030D-6E8A-4147-A177-3AD203B41FA5}">
                      <a16:colId xmlns:a16="http://schemas.microsoft.com/office/drawing/2014/main" val="4118565964"/>
                    </a:ext>
                  </a:extLst>
                </a:gridCol>
                <a:gridCol w="246888">
                  <a:extLst>
                    <a:ext uri="{9D8B030D-6E8A-4147-A177-3AD203B41FA5}">
                      <a16:colId xmlns:a16="http://schemas.microsoft.com/office/drawing/2014/main" val="2083481169"/>
                    </a:ext>
                  </a:extLst>
                </a:gridCol>
                <a:gridCol w="208280">
                  <a:extLst>
                    <a:ext uri="{9D8B030D-6E8A-4147-A177-3AD203B41FA5}">
                      <a16:colId xmlns:a16="http://schemas.microsoft.com/office/drawing/2014/main" val="3108293873"/>
                    </a:ext>
                  </a:extLst>
                </a:gridCol>
                <a:gridCol w="246888">
                  <a:extLst>
                    <a:ext uri="{9D8B030D-6E8A-4147-A177-3AD203B41FA5}">
                      <a16:colId xmlns:a16="http://schemas.microsoft.com/office/drawing/2014/main" val="1137007575"/>
                    </a:ext>
                  </a:extLst>
                </a:gridCol>
                <a:gridCol w="246888">
                  <a:extLst>
                    <a:ext uri="{9D8B030D-6E8A-4147-A177-3AD203B41FA5}">
                      <a16:colId xmlns:a16="http://schemas.microsoft.com/office/drawing/2014/main" val="1998839501"/>
                    </a:ext>
                  </a:extLst>
                </a:gridCol>
                <a:gridCol w="246888">
                  <a:extLst>
                    <a:ext uri="{9D8B030D-6E8A-4147-A177-3AD203B41FA5}">
                      <a16:colId xmlns:a16="http://schemas.microsoft.com/office/drawing/2014/main" val="3713605597"/>
                    </a:ext>
                  </a:extLst>
                </a:gridCol>
                <a:gridCol w="246888">
                  <a:extLst>
                    <a:ext uri="{9D8B030D-6E8A-4147-A177-3AD203B41FA5}">
                      <a16:colId xmlns:a16="http://schemas.microsoft.com/office/drawing/2014/main" val="2969536763"/>
                    </a:ext>
                  </a:extLst>
                </a:gridCol>
                <a:gridCol w="329184">
                  <a:extLst>
                    <a:ext uri="{9D8B030D-6E8A-4147-A177-3AD203B41FA5}">
                      <a16:colId xmlns:a16="http://schemas.microsoft.com/office/drawing/2014/main" val="2568313194"/>
                    </a:ext>
                  </a:extLst>
                </a:gridCol>
                <a:gridCol w="329184">
                  <a:extLst>
                    <a:ext uri="{9D8B030D-6E8A-4147-A177-3AD203B41FA5}">
                      <a16:colId xmlns:a16="http://schemas.microsoft.com/office/drawing/2014/main" val="300702023"/>
                    </a:ext>
                  </a:extLst>
                </a:gridCol>
                <a:gridCol w="246888">
                  <a:extLst>
                    <a:ext uri="{9D8B030D-6E8A-4147-A177-3AD203B41FA5}">
                      <a16:colId xmlns:a16="http://schemas.microsoft.com/office/drawing/2014/main" val="79030610"/>
                    </a:ext>
                  </a:extLst>
                </a:gridCol>
                <a:gridCol w="246888">
                  <a:extLst>
                    <a:ext uri="{9D8B030D-6E8A-4147-A177-3AD203B41FA5}">
                      <a16:colId xmlns:a16="http://schemas.microsoft.com/office/drawing/2014/main" val="3427670383"/>
                    </a:ext>
                  </a:extLst>
                </a:gridCol>
                <a:gridCol w="246888">
                  <a:extLst>
                    <a:ext uri="{9D8B030D-6E8A-4147-A177-3AD203B41FA5}">
                      <a16:colId xmlns:a16="http://schemas.microsoft.com/office/drawing/2014/main" val="2350027643"/>
                    </a:ext>
                  </a:extLst>
                </a:gridCol>
                <a:gridCol w="329184">
                  <a:extLst>
                    <a:ext uri="{9D8B030D-6E8A-4147-A177-3AD203B41FA5}">
                      <a16:colId xmlns:a16="http://schemas.microsoft.com/office/drawing/2014/main" val="1018820786"/>
                    </a:ext>
                  </a:extLst>
                </a:gridCol>
                <a:gridCol w="246888">
                  <a:extLst>
                    <a:ext uri="{9D8B030D-6E8A-4147-A177-3AD203B41FA5}">
                      <a16:colId xmlns:a16="http://schemas.microsoft.com/office/drawing/2014/main" val="3474062245"/>
                    </a:ext>
                  </a:extLst>
                </a:gridCol>
                <a:gridCol w="246888">
                  <a:extLst>
                    <a:ext uri="{9D8B030D-6E8A-4147-A177-3AD203B41FA5}">
                      <a16:colId xmlns:a16="http://schemas.microsoft.com/office/drawing/2014/main" val="1840035087"/>
                    </a:ext>
                  </a:extLst>
                </a:gridCol>
                <a:gridCol w="246888">
                  <a:extLst>
                    <a:ext uri="{9D8B030D-6E8A-4147-A177-3AD203B41FA5}">
                      <a16:colId xmlns:a16="http://schemas.microsoft.com/office/drawing/2014/main" val="1678643586"/>
                    </a:ext>
                  </a:extLst>
                </a:gridCol>
                <a:gridCol w="246888">
                  <a:extLst>
                    <a:ext uri="{9D8B030D-6E8A-4147-A177-3AD203B41FA5}">
                      <a16:colId xmlns:a16="http://schemas.microsoft.com/office/drawing/2014/main" val="553320337"/>
                    </a:ext>
                  </a:extLst>
                </a:gridCol>
                <a:gridCol w="493776">
                  <a:extLst>
                    <a:ext uri="{9D8B030D-6E8A-4147-A177-3AD203B41FA5}">
                      <a16:colId xmlns:a16="http://schemas.microsoft.com/office/drawing/2014/main" val="11491058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181493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- 2022-03-16 22:02:02</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翻车就是以前说过的每句话都会被无限放大</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然后脸就会特别疼😧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网络是有记忆的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偶像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华晨宇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吴亦凡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柯震东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翻车艺人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艺人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语录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邓伦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金句</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https://quintly-image-storage.s3.amazonaws.com/960c32603e3f29fbb114b476f69d2f8e/419115241add0a51b496a838b6f35c93.jpg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250911%3Futm_source%3Dfacebook-popdaily.my%26utm_medium%3Dpost%26utm_campaign%3Dcelebrityquotes%26utm_content%3Dlink-20220316-%2F250911&amp;h=AT2ffwnpLy2vSF0Oc7EGAk_PZfxm1GfEdVRnrTkG1maZwEc3pb4ERdLXjw6UidVKajYgDKFUKWmsXJeBGSE2Li5xDxAcgTGfeSNsEqNTxESLe9-Wc9HRj3bClCEWow19KrE8jGt3n9tCXtZ29KdM&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771798071"/>
                  </a:ext>
                </a:extLst>
              </a:tr>
            </a:tbl>
          </a:graphicData>
        </a:graphic>
      </p:graphicFrame>
      <p:sp>
        <p:nvSpPr>
          <p:cNvPr id="4" name="Text Placeholder 3">
            <a:extLst>
              <a:ext uri="{FF2B5EF4-FFF2-40B4-BE49-F238E27FC236}">
                <a16:creationId xmlns:a16="http://schemas.microsoft.com/office/drawing/2014/main" id="{3308E499-572C-4499-AB7C-958F45830AA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692149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007B7-D933-4B48-9D40-959A1FE53118}"/>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- 5 </a:t>
            </a:r>
            <a:r>
              <a:rPr lang="en-US"/>
              <a:t>of 26</a:t>
            </a:r>
          </a:p>
        </p:txBody>
      </p:sp>
      <p:graphicFrame>
        <p:nvGraphicFramePr>
          <p:cNvPr id="5" name="Table Placeholder 4">
            <a:extLst>
              <a:ext uri="{FF2B5EF4-FFF2-40B4-BE49-F238E27FC236}">
                <a16:creationId xmlns:a16="http://schemas.microsoft.com/office/drawing/2014/main" id="{6354FF2A-58AF-44FD-B55F-6A330AA99F51}"/>
              </a:ext>
            </a:extLst>
          </p:cNvPr>
          <p:cNvGraphicFramePr>
            <a:graphicFrameLocks noGrp="1"/>
          </p:cNvGraphicFramePr>
          <p:nvPr>
            <p:ph type="tbl" sz="quarter" idx="13"/>
            <p:extLst>
              <p:ext uri="{D42A27DB-BD31-4B8C-83A1-F6EECF244321}">
                <p14:modId xmlns:p14="http://schemas.microsoft.com/office/powerpoint/2010/main" val="12093460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752009698"/>
                    </a:ext>
                  </a:extLst>
                </a:gridCol>
                <a:gridCol w="411480">
                  <a:extLst>
                    <a:ext uri="{9D8B030D-6E8A-4147-A177-3AD203B41FA5}">
                      <a16:colId xmlns:a16="http://schemas.microsoft.com/office/drawing/2014/main" val="2568187358"/>
                    </a:ext>
                  </a:extLst>
                </a:gridCol>
                <a:gridCol w="246888">
                  <a:extLst>
                    <a:ext uri="{9D8B030D-6E8A-4147-A177-3AD203B41FA5}">
                      <a16:colId xmlns:a16="http://schemas.microsoft.com/office/drawing/2014/main" val="1833391207"/>
                    </a:ext>
                  </a:extLst>
                </a:gridCol>
                <a:gridCol w="740664">
                  <a:extLst>
                    <a:ext uri="{9D8B030D-6E8A-4147-A177-3AD203B41FA5}">
                      <a16:colId xmlns:a16="http://schemas.microsoft.com/office/drawing/2014/main" val="3757057963"/>
                    </a:ext>
                  </a:extLst>
                </a:gridCol>
                <a:gridCol w="208280">
                  <a:extLst>
                    <a:ext uri="{9D8B030D-6E8A-4147-A177-3AD203B41FA5}">
                      <a16:colId xmlns:a16="http://schemas.microsoft.com/office/drawing/2014/main" val="3194169112"/>
                    </a:ext>
                  </a:extLst>
                </a:gridCol>
                <a:gridCol w="208280">
                  <a:extLst>
                    <a:ext uri="{9D8B030D-6E8A-4147-A177-3AD203B41FA5}">
                      <a16:colId xmlns:a16="http://schemas.microsoft.com/office/drawing/2014/main" val="184844782"/>
                    </a:ext>
                  </a:extLst>
                </a:gridCol>
                <a:gridCol w="329184">
                  <a:extLst>
                    <a:ext uri="{9D8B030D-6E8A-4147-A177-3AD203B41FA5}">
                      <a16:colId xmlns:a16="http://schemas.microsoft.com/office/drawing/2014/main" val="3427820708"/>
                    </a:ext>
                  </a:extLst>
                </a:gridCol>
                <a:gridCol w="246888">
                  <a:extLst>
                    <a:ext uri="{9D8B030D-6E8A-4147-A177-3AD203B41FA5}">
                      <a16:colId xmlns:a16="http://schemas.microsoft.com/office/drawing/2014/main" val="187370266"/>
                    </a:ext>
                  </a:extLst>
                </a:gridCol>
                <a:gridCol w="208280">
                  <a:extLst>
                    <a:ext uri="{9D8B030D-6E8A-4147-A177-3AD203B41FA5}">
                      <a16:colId xmlns:a16="http://schemas.microsoft.com/office/drawing/2014/main" val="1895601389"/>
                    </a:ext>
                  </a:extLst>
                </a:gridCol>
                <a:gridCol w="246888">
                  <a:extLst>
                    <a:ext uri="{9D8B030D-6E8A-4147-A177-3AD203B41FA5}">
                      <a16:colId xmlns:a16="http://schemas.microsoft.com/office/drawing/2014/main" val="2893629582"/>
                    </a:ext>
                  </a:extLst>
                </a:gridCol>
                <a:gridCol w="246888">
                  <a:extLst>
                    <a:ext uri="{9D8B030D-6E8A-4147-A177-3AD203B41FA5}">
                      <a16:colId xmlns:a16="http://schemas.microsoft.com/office/drawing/2014/main" val="2920101969"/>
                    </a:ext>
                  </a:extLst>
                </a:gridCol>
                <a:gridCol w="246888">
                  <a:extLst>
                    <a:ext uri="{9D8B030D-6E8A-4147-A177-3AD203B41FA5}">
                      <a16:colId xmlns:a16="http://schemas.microsoft.com/office/drawing/2014/main" val="190616868"/>
                    </a:ext>
                  </a:extLst>
                </a:gridCol>
                <a:gridCol w="246888">
                  <a:extLst>
                    <a:ext uri="{9D8B030D-6E8A-4147-A177-3AD203B41FA5}">
                      <a16:colId xmlns:a16="http://schemas.microsoft.com/office/drawing/2014/main" val="2048779950"/>
                    </a:ext>
                  </a:extLst>
                </a:gridCol>
                <a:gridCol w="329184">
                  <a:extLst>
                    <a:ext uri="{9D8B030D-6E8A-4147-A177-3AD203B41FA5}">
                      <a16:colId xmlns:a16="http://schemas.microsoft.com/office/drawing/2014/main" val="1685137806"/>
                    </a:ext>
                  </a:extLst>
                </a:gridCol>
                <a:gridCol w="329184">
                  <a:extLst>
                    <a:ext uri="{9D8B030D-6E8A-4147-A177-3AD203B41FA5}">
                      <a16:colId xmlns:a16="http://schemas.microsoft.com/office/drawing/2014/main" val="3076647805"/>
                    </a:ext>
                  </a:extLst>
                </a:gridCol>
                <a:gridCol w="246888">
                  <a:extLst>
                    <a:ext uri="{9D8B030D-6E8A-4147-A177-3AD203B41FA5}">
                      <a16:colId xmlns:a16="http://schemas.microsoft.com/office/drawing/2014/main" val="3038453191"/>
                    </a:ext>
                  </a:extLst>
                </a:gridCol>
                <a:gridCol w="246888">
                  <a:extLst>
                    <a:ext uri="{9D8B030D-6E8A-4147-A177-3AD203B41FA5}">
                      <a16:colId xmlns:a16="http://schemas.microsoft.com/office/drawing/2014/main" val="872159343"/>
                    </a:ext>
                  </a:extLst>
                </a:gridCol>
                <a:gridCol w="246888">
                  <a:extLst>
                    <a:ext uri="{9D8B030D-6E8A-4147-A177-3AD203B41FA5}">
                      <a16:colId xmlns:a16="http://schemas.microsoft.com/office/drawing/2014/main" val="2340837808"/>
                    </a:ext>
                  </a:extLst>
                </a:gridCol>
                <a:gridCol w="329184">
                  <a:extLst>
                    <a:ext uri="{9D8B030D-6E8A-4147-A177-3AD203B41FA5}">
                      <a16:colId xmlns:a16="http://schemas.microsoft.com/office/drawing/2014/main" val="3668053008"/>
                    </a:ext>
                  </a:extLst>
                </a:gridCol>
                <a:gridCol w="246888">
                  <a:extLst>
                    <a:ext uri="{9D8B030D-6E8A-4147-A177-3AD203B41FA5}">
                      <a16:colId xmlns:a16="http://schemas.microsoft.com/office/drawing/2014/main" val="2323944703"/>
                    </a:ext>
                  </a:extLst>
                </a:gridCol>
                <a:gridCol w="246888">
                  <a:extLst>
                    <a:ext uri="{9D8B030D-6E8A-4147-A177-3AD203B41FA5}">
                      <a16:colId xmlns:a16="http://schemas.microsoft.com/office/drawing/2014/main" val="476439115"/>
                    </a:ext>
                  </a:extLst>
                </a:gridCol>
                <a:gridCol w="246888">
                  <a:extLst>
                    <a:ext uri="{9D8B030D-6E8A-4147-A177-3AD203B41FA5}">
                      <a16:colId xmlns:a16="http://schemas.microsoft.com/office/drawing/2014/main" val="1413851255"/>
                    </a:ext>
                  </a:extLst>
                </a:gridCol>
                <a:gridCol w="246888">
                  <a:extLst>
                    <a:ext uri="{9D8B030D-6E8A-4147-A177-3AD203B41FA5}">
                      <a16:colId xmlns:a16="http://schemas.microsoft.com/office/drawing/2014/main" val="2617247727"/>
                    </a:ext>
                  </a:extLst>
                </a:gridCol>
                <a:gridCol w="493776">
                  <a:extLst>
                    <a:ext uri="{9D8B030D-6E8A-4147-A177-3AD203B41FA5}">
                      <a16:colId xmlns:a16="http://schemas.microsoft.com/office/drawing/2014/main" val="5935715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2178085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- 2022-03-14 21:05:01</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今天的白色情人节🤍，波妞们要和谁一起度过呢～？😍
波编在「始祖鸟」安孝燮和朴叙俊中选不出啊～😖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霸道总裁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安孝燮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社内相亲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朴叙俊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金秘书为何那样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金材昱 </a:t>
                      </a:r>
                      <a:r>
                        <a:rPr kumimoji="0" lang="en-US" altLang="zh-CN" sz="1000" b="0" i="0" u="none" strike="noStrike" kern="1200" cap="none" spc="0" normalizeH="0" baseline="0" noProof="0">
                          <a:ln>
                            <a:noFill/>
                          </a:ln>
                          <a:solidFill>
                            <a:prstClr val="black"/>
                          </a:solidFill>
                          <a:effectLst/>
                          <a:uLnTx/>
                          <a:uFillTx/>
                          <a:latin typeface="+mn-lt"/>
                          <a:ea typeface="+mn-ea"/>
                          <a:cs typeface="+mn-cs"/>
                        </a:rPr>
                        <a:t>#crazylove #</a:t>
                      </a:r>
                      <a:r>
                        <a:rPr kumimoji="0" lang="zh-CN" altLang="en-US" sz="1000" b="0" i="0" u="none" strike="noStrike" kern="1200" cap="none" spc="0" normalizeH="0" baseline="0" noProof="0">
                          <a:ln>
                            <a:noFill/>
                          </a:ln>
                          <a:solidFill>
                            <a:prstClr val="black"/>
                          </a:solidFill>
                          <a:effectLst/>
                          <a:uLnTx/>
                          <a:uFillTx/>
                          <a:latin typeface="+mn-lt"/>
                          <a:ea typeface="+mn-ea"/>
                          <a:cs typeface="+mn-cs"/>
                        </a:rPr>
                        <a:t>她的私生活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玄彬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苏志燮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成勋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焦急的罗曼史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金英光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初次见面我爱你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李民基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内在美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朴炯植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大力女子都奉顺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延宇振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李钟硕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郑敬淏</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https://quintly-image-storage.s3.amazonaws.com/960c32603e3f29fbb114b476f69d2f8e/c344f768b43c35b70a86671ccc40efbf.jpg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250506%3Futm_source%3Dfacebook-popdaily.my%26utm_medium%3Dpost%26utm_campaign%3Dkdramaceo%26utm_content%3Dlink-20220314-%2F250506&amp;h=AT1xe0ZMseqN04pB9CmPE6wp8sJomgyVrAstzC7dBUiC1iRbtK1NoeOkvJKhRpXVVO2xjbdFh_tKFtpqgIG4fU9Y0y2B0i6gm_qzmtmiofJOxFGirC5pyK1_jNJdeiRSmfc_Q6r2yWhgKRTdnlyo&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838834704"/>
                  </a:ext>
                </a:extLst>
              </a:tr>
            </a:tbl>
          </a:graphicData>
        </a:graphic>
      </p:graphicFrame>
      <p:sp>
        <p:nvSpPr>
          <p:cNvPr id="4" name="Text Placeholder 3">
            <a:extLst>
              <a:ext uri="{FF2B5EF4-FFF2-40B4-BE49-F238E27FC236}">
                <a16:creationId xmlns:a16="http://schemas.microsoft.com/office/drawing/2014/main" id="{2403B96B-B383-485B-801E-57AE40450E23}"/>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1237656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874B1-5B20-450B-AD3F-0F3B36E5C7D5}"/>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- 6 </a:t>
            </a:r>
            <a:r>
              <a:rPr lang="en-US"/>
              <a:t>of 26</a:t>
            </a:r>
          </a:p>
        </p:txBody>
      </p:sp>
      <p:graphicFrame>
        <p:nvGraphicFramePr>
          <p:cNvPr id="5" name="Table Placeholder 4">
            <a:extLst>
              <a:ext uri="{FF2B5EF4-FFF2-40B4-BE49-F238E27FC236}">
                <a16:creationId xmlns:a16="http://schemas.microsoft.com/office/drawing/2014/main" id="{8ADB4FBF-9218-4633-8074-6E4FA33F30CA}"/>
              </a:ext>
            </a:extLst>
          </p:cNvPr>
          <p:cNvGraphicFramePr>
            <a:graphicFrameLocks noGrp="1"/>
          </p:cNvGraphicFramePr>
          <p:nvPr>
            <p:ph type="tbl" sz="quarter" idx="13"/>
            <p:extLst>
              <p:ext uri="{D42A27DB-BD31-4B8C-83A1-F6EECF244321}">
                <p14:modId xmlns:p14="http://schemas.microsoft.com/office/powerpoint/2010/main" val="3389899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916253658"/>
                    </a:ext>
                  </a:extLst>
                </a:gridCol>
                <a:gridCol w="411480">
                  <a:extLst>
                    <a:ext uri="{9D8B030D-6E8A-4147-A177-3AD203B41FA5}">
                      <a16:colId xmlns:a16="http://schemas.microsoft.com/office/drawing/2014/main" val="1387731466"/>
                    </a:ext>
                  </a:extLst>
                </a:gridCol>
                <a:gridCol w="246888">
                  <a:extLst>
                    <a:ext uri="{9D8B030D-6E8A-4147-A177-3AD203B41FA5}">
                      <a16:colId xmlns:a16="http://schemas.microsoft.com/office/drawing/2014/main" val="467369368"/>
                    </a:ext>
                  </a:extLst>
                </a:gridCol>
                <a:gridCol w="740664">
                  <a:extLst>
                    <a:ext uri="{9D8B030D-6E8A-4147-A177-3AD203B41FA5}">
                      <a16:colId xmlns:a16="http://schemas.microsoft.com/office/drawing/2014/main" val="3187378805"/>
                    </a:ext>
                  </a:extLst>
                </a:gridCol>
                <a:gridCol w="208280">
                  <a:extLst>
                    <a:ext uri="{9D8B030D-6E8A-4147-A177-3AD203B41FA5}">
                      <a16:colId xmlns:a16="http://schemas.microsoft.com/office/drawing/2014/main" val="1235965482"/>
                    </a:ext>
                  </a:extLst>
                </a:gridCol>
                <a:gridCol w="208280">
                  <a:extLst>
                    <a:ext uri="{9D8B030D-6E8A-4147-A177-3AD203B41FA5}">
                      <a16:colId xmlns:a16="http://schemas.microsoft.com/office/drawing/2014/main" val="3903317855"/>
                    </a:ext>
                  </a:extLst>
                </a:gridCol>
                <a:gridCol w="329184">
                  <a:extLst>
                    <a:ext uri="{9D8B030D-6E8A-4147-A177-3AD203B41FA5}">
                      <a16:colId xmlns:a16="http://schemas.microsoft.com/office/drawing/2014/main" val="4133464903"/>
                    </a:ext>
                  </a:extLst>
                </a:gridCol>
                <a:gridCol w="246888">
                  <a:extLst>
                    <a:ext uri="{9D8B030D-6E8A-4147-A177-3AD203B41FA5}">
                      <a16:colId xmlns:a16="http://schemas.microsoft.com/office/drawing/2014/main" val="906145936"/>
                    </a:ext>
                  </a:extLst>
                </a:gridCol>
                <a:gridCol w="208280">
                  <a:extLst>
                    <a:ext uri="{9D8B030D-6E8A-4147-A177-3AD203B41FA5}">
                      <a16:colId xmlns:a16="http://schemas.microsoft.com/office/drawing/2014/main" val="886928474"/>
                    </a:ext>
                  </a:extLst>
                </a:gridCol>
                <a:gridCol w="246888">
                  <a:extLst>
                    <a:ext uri="{9D8B030D-6E8A-4147-A177-3AD203B41FA5}">
                      <a16:colId xmlns:a16="http://schemas.microsoft.com/office/drawing/2014/main" val="989931384"/>
                    </a:ext>
                  </a:extLst>
                </a:gridCol>
                <a:gridCol w="246888">
                  <a:extLst>
                    <a:ext uri="{9D8B030D-6E8A-4147-A177-3AD203B41FA5}">
                      <a16:colId xmlns:a16="http://schemas.microsoft.com/office/drawing/2014/main" val="2513014631"/>
                    </a:ext>
                  </a:extLst>
                </a:gridCol>
                <a:gridCol w="246888">
                  <a:extLst>
                    <a:ext uri="{9D8B030D-6E8A-4147-A177-3AD203B41FA5}">
                      <a16:colId xmlns:a16="http://schemas.microsoft.com/office/drawing/2014/main" val="3266683511"/>
                    </a:ext>
                  </a:extLst>
                </a:gridCol>
                <a:gridCol w="246888">
                  <a:extLst>
                    <a:ext uri="{9D8B030D-6E8A-4147-A177-3AD203B41FA5}">
                      <a16:colId xmlns:a16="http://schemas.microsoft.com/office/drawing/2014/main" val="222749243"/>
                    </a:ext>
                  </a:extLst>
                </a:gridCol>
                <a:gridCol w="329184">
                  <a:extLst>
                    <a:ext uri="{9D8B030D-6E8A-4147-A177-3AD203B41FA5}">
                      <a16:colId xmlns:a16="http://schemas.microsoft.com/office/drawing/2014/main" val="3437936360"/>
                    </a:ext>
                  </a:extLst>
                </a:gridCol>
                <a:gridCol w="329184">
                  <a:extLst>
                    <a:ext uri="{9D8B030D-6E8A-4147-A177-3AD203B41FA5}">
                      <a16:colId xmlns:a16="http://schemas.microsoft.com/office/drawing/2014/main" val="2957446422"/>
                    </a:ext>
                  </a:extLst>
                </a:gridCol>
                <a:gridCol w="246888">
                  <a:extLst>
                    <a:ext uri="{9D8B030D-6E8A-4147-A177-3AD203B41FA5}">
                      <a16:colId xmlns:a16="http://schemas.microsoft.com/office/drawing/2014/main" val="1219837837"/>
                    </a:ext>
                  </a:extLst>
                </a:gridCol>
                <a:gridCol w="246888">
                  <a:extLst>
                    <a:ext uri="{9D8B030D-6E8A-4147-A177-3AD203B41FA5}">
                      <a16:colId xmlns:a16="http://schemas.microsoft.com/office/drawing/2014/main" val="3262638434"/>
                    </a:ext>
                  </a:extLst>
                </a:gridCol>
                <a:gridCol w="246888">
                  <a:extLst>
                    <a:ext uri="{9D8B030D-6E8A-4147-A177-3AD203B41FA5}">
                      <a16:colId xmlns:a16="http://schemas.microsoft.com/office/drawing/2014/main" val="947997894"/>
                    </a:ext>
                  </a:extLst>
                </a:gridCol>
                <a:gridCol w="329184">
                  <a:extLst>
                    <a:ext uri="{9D8B030D-6E8A-4147-A177-3AD203B41FA5}">
                      <a16:colId xmlns:a16="http://schemas.microsoft.com/office/drawing/2014/main" val="2082773440"/>
                    </a:ext>
                  </a:extLst>
                </a:gridCol>
                <a:gridCol w="246888">
                  <a:extLst>
                    <a:ext uri="{9D8B030D-6E8A-4147-A177-3AD203B41FA5}">
                      <a16:colId xmlns:a16="http://schemas.microsoft.com/office/drawing/2014/main" val="842904354"/>
                    </a:ext>
                  </a:extLst>
                </a:gridCol>
                <a:gridCol w="246888">
                  <a:extLst>
                    <a:ext uri="{9D8B030D-6E8A-4147-A177-3AD203B41FA5}">
                      <a16:colId xmlns:a16="http://schemas.microsoft.com/office/drawing/2014/main" val="1452749991"/>
                    </a:ext>
                  </a:extLst>
                </a:gridCol>
                <a:gridCol w="246888">
                  <a:extLst>
                    <a:ext uri="{9D8B030D-6E8A-4147-A177-3AD203B41FA5}">
                      <a16:colId xmlns:a16="http://schemas.microsoft.com/office/drawing/2014/main" val="1549636620"/>
                    </a:ext>
                  </a:extLst>
                </a:gridCol>
                <a:gridCol w="246888">
                  <a:extLst>
                    <a:ext uri="{9D8B030D-6E8A-4147-A177-3AD203B41FA5}">
                      <a16:colId xmlns:a16="http://schemas.microsoft.com/office/drawing/2014/main" val="2697760978"/>
                    </a:ext>
                  </a:extLst>
                </a:gridCol>
                <a:gridCol w="493776">
                  <a:extLst>
                    <a:ext uri="{9D8B030D-6E8A-4147-A177-3AD203B41FA5}">
                      <a16:colId xmlns:a16="http://schemas.microsoft.com/office/drawing/2014/main" val="3364157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668437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- 2022-03-14 19:01:01</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日本🇯🇵热销美妆现在 </a:t>
                      </a:r>
                      <a:r>
                        <a:rPr kumimoji="0" lang="en-US" altLang="zh-CN" sz="1000" b="0" i="0" u="none" strike="noStrike" kern="1200" cap="none" spc="0" normalizeH="0" baseline="0" noProof="0">
                          <a:ln>
                            <a:noFill/>
                          </a:ln>
                          <a:solidFill>
                            <a:prstClr val="black"/>
                          </a:solidFill>
                          <a:effectLst/>
                          <a:uLnTx/>
                          <a:uFillTx/>
                          <a:latin typeface="+mn-lt"/>
                          <a:ea typeface="+mn-ea"/>
                          <a:cs typeface="+mn-cs"/>
                        </a:rPr>
                        <a:t>DonDonDonki </a:t>
                      </a:r>
                      <a:r>
                        <a:rPr kumimoji="0" lang="zh-CN" altLang="en-US" sz="1000" b="0" i="0" u="none" strike="noStrike" kern="1200" cap="none" spc="0" normalizeH="0" baseline="0" noProof="0">
                          <a:ln>
                            <a:noFill/>
                          </a:ln>
                          <a:solidFill>
                            <a:prstClr val="black"/>
                          </a:solidFill>
                          <a:effectLst/>
                          <a:uLnTx/>
                          <a:uFillTx/>
                          <a:latin typeface="+mn-lt"/>
                          <a:ea typeface="+mn-ea"/>
                          <a:cs typeface="+mn-cs"/>
                        </a:rPr>
                        <a:t>就买得到！暂时不用出国也可以享受在日本扫货的快感 😆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日本必买美妆 🔗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https://bit.ly/3MMGWSu
Shopee </a:t>
                      </a:r>
                      <a:r>
                        <a:rPr kumimoji="0" lang="zh-CN"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https://bit.ly/34Fr7Mj
Instagram </a:t>
                      </a:r>
                      <a:r>
                        <a:rPr kumimoji="0" lang="zh-CN"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https://bit.ly/3MKp7n9
-
DON DON DONKI Malaysia #DonDonDonki</a:t>
                      </a:r>
                      <a:r>
                        <a:rPr kumimoji="0" lang="zh-CN" altLang="en-US" sz="1000" b="0" i="0" u="none" strike="noStrike" kern="1200" cap="none" spc="0" normalizeH="0" baseline="0" noProof="0">
                          <a:ln>
                            <a:noFill/>
                          </a:ln>
                          <a:solidFill>
                            <a:prstClr val="black"/>
                          </a:solidFill>
                          <a:effectLst/>
                          <a:uLnTx/>
                          <a:uFillTx/>
                          <a:latin typeface="+mn-lt"/>
                          <a:ea typeface="+mn-ea"/>
                          <a:cs typeface="+mn-cs"/>
                        </a:rPr>
                        <a:t>必买美妆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日本平价美妆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https://quintly-image-storage.s3.amazonaws.com/960c32603e3f29fbb114b476f69d2f8e/7620f7a670c9703f008c718917557eef.jpg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https://l.facebook.com/l.php?u=https%3A%2F%2Fbit.ly%2F3MMGWSu&amp;h=AT0sEOi-xSWWAc-oq-9QR2ivQJcYtmo7n3KVRYhgHKzPXzb30bK4NohETW4mGu8Rc_qPWmjpjfyDSOmyulyws3lJnlkXvR7OHi2ecO8OPp9fd9FAf_H5Z8s2lgGcYnXQi26hNwN03OcSwxbHRkK9&amp;s=1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016212077"/>
                  </a:ext>
                </a:extLst>
              </a:tr>
            </a:tbl>
          </a:graphicData>
        </a:graphic>
      </p:graphicFrame>
      <p:sp>
        <p:nvSpPr>
          <p:cNvPr id="4" name="Text Placeholder 3">
            <a:extLst>
              <a:ext uri="{FF2B5EF4-FFF2-40B4-BE49-F238E27FC236}">
                <a16:creationId xmlns:a16="http://schemas.microsoft.com/office/drawing/2014/main" id="{6C604C11-BCC6-4685-B8E0-209D5328270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8959916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470F9A-78C5-4DB3-8F2E-70049DE5564E}"/>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- 7 </a:t>
            </a:r>
            <a:r>
              <a:rPr lang="en-US"/>
              <a:t>of 26</a:t>
            </a:r>
          </a:p>
        </p:txBody>
      </p:sp>
      <p:graphicFrame>
        <p:nvGraphicFramePr>
          <p:cNvPr id="5" name="Table Placeholder 4">
            <a:extLst>
              <a:ext uri="{FF2B5EF4-FFF2-40B4-BE49-F238E27FC236}">
                <a16:creationId xmlns:a16="http://schemas.microsoft.com/office/drawing/2014/main" id="{C68DEE23-F636-481D-AB5F-601243ABDA8F}"/>
              </a:ext>
            </a:extLst>
          </p:cNvPr>
          <p:cNvGraphicFramePr>
            <a:graphicFrameLocks noGrp="1"/>
          </p:cNvGraphicFramePr>
          <p:nvPr>
            <p:ph type="tbl" sz="quarter" idx="13"/>
            <p:extLst>
              <p:ext uri="{D42A27DB-BD31-4B8C-83A1-F6EECF244321}">
                <p14:modId xmlns:p14="http://schemas.microsoft.com/office/powerpoint/2010/main" val="595494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540953347"/>
                    </a:ext>
                  </a:extLst>
                </a:gridCol>
                <a:gridCol w="411480">
                  <a:extLst>
                    <a:ext uri="{9D8B030D-6E8A-4147-A177-3AD203B41FA5}">
                      <a16:colId xmlns:a16="http://schemas.microsoft.com/office/drawing/2014/main" val="1096044983"/>
                    </a:ext>
                  </a:extLst>
                </a:gridCol>
                <a:gridCol w="246888">
                  <a:extLst>
                    <a:ext uri="{9D8B030D-6E8A-4147-A177-3AD203B41FA5}">
                      <a16:colId xmlns:a16="http://schemas.microsoft.com/office/drawing/2014/main" val="165631479"/>
                    </a:ext>
                  </a:extLst>
                </a:gridCol>
                <a:gridCol w="740664">
                  <a:extLst>
                    <a:ext uri="{9D8B030D-6E8A-4147-A177-3AD203B41FA5}">
                      <a16:colId xmlns:a16="http://schemas.microsoft.com/office/drawing/2014/main" val="1219593550"/>
                    </a:ext>
                  </a:extLst>
                </a:gridCol>
                <a:gridCol w="208280">
                  <a:extLst>
                    <a:ext uri="{9D8B030D-6E8A-4147-A177-3AD203B41FA5}">
                      <a16:colId xmlns:a16="http://schemas.microsoft.com/office/drawing/2014/main" val="2253143482"/>
                    </a:ext>
                  </a:extLst>
                </a:gridCol>
                <a:gridCol w="208280">
                  <a:extLst>
                    <a:ext uri="{9D8B030D-6E8A-4147-A177-3AD203B41FA5}">
                      <a16:colId xmlns:a16="http://schemas.microsoft.com/office/drawing/2014/main" val="616895222"/>
                    </a:ext>
                  </a:extLst>
                </a:gridCol>
                <a:gridCol w="329184">
                  <a:extLst>
                    <a:ext uri="{9D8B030D-6E8A-4147-A177-3AD203B41FA5}">
                      <a16:colId xmlns:a16="http://schemas.microsoft.com/office/drawing/2014/main" val="1993631452"/>
                    </a:ext>
                  </a:extLst>
                </a:gridCol>
                <a:gridCol w="246888">
                  <a:extLst>
                    <a:ext uri="{9D8B030D-6E8A-4147-A177-3AD203B41FA5}">
                      <a16:colId xmlns:a16="http://schemas.microsoft.com/office/drawing/2014/main" val="2081862627"/>
                    </a:ext>
                  </a:extLst>
                </a:gridCol>
                <a:gridCol w="208280">
                  <a:extLst>
                    <a:ext uri="{9D8B030D-6E8A-4147-A177-3AD203B41FA5}">
                      <a16:colId xmlns:a16="http://schemas.microsoft.com/office/drawing/2014/main" val="2967563963"/>
                    </a:ext>
                  </a:extLst>
                </a:gridCol>
                <a:gridCol w="246888">
                  <a:extLst>
                    <a:ext uri="{9D8B030D-6E8A-4147-A177-3AD203B41FA5}">
                      <a16:colId xmlns:a16="http://schemas.microsoft.com/office/drawing/2014/main" val="3975204081"/>
                    </a:ext>
                  </a:extLst>
                </a:gridCol>
                <a:gridCol w="246888">
                  <a:extLst>
                    <a:ext uri="{9D8B030D-6E8A-4147-A177-3AD203B41FA5}">
                      <a16:colId xmlns:a16="http://schemas.microsoft.com/office/drawing/2014/main" val="1959279312"/>
                    </a:ext>
                  </a:extLst>
                </a:gridCol>
                <a:gridCol w="246888">
                  <a:extLst>
                    <a:ext uri="{9D8B030D-6E8A-4147-A177-3AD203B41FA5}">
                      <a16:colId xmlns:a16="http://schemas.microsoft.com/office/drawing/2014/main" val="1067175393"/>
                    </a:ext>
                  </a:extLst>
                </a:gridCol>
                <a:gridCol w="246888">
                  <a:extLst>
                    <a:ext uri="{9D8B030D-6E8A-4147-A177-3AD203B41FA5}">
                      <a16:colId xmlns:a16="http://schemas.microsoft.com/office/drawing/2014/main" val="786803963"/>
                    </a:ext>
                  </a:extLst>
                </a:gridCol>
                <a:gridCol w="329184">
                  <a:extLst>
                    <a:ext uri="{9D8B030D-6E8A-4147-A177-3AD203B41FA5}">
                      <a16:colId xmlns:a16="http://schemas.microsoft.com/office/drawing/2014/main" val="2956445030"/>
                    </a:ext>
                  </a:extLst>
                </a:gridCol>
                <a:gridCol w="329184">
                  <a:extLst>
                    <a:ext uri="{9D8B030D-6E8A-4147-A177-3AD203B41FA5}">
                      <a16:colId xmlns:a16="http://schemas.microsoft.com/office/drawing/2014/main" val="2479724107"/>
                    </a:ext>
                  </a:extLst>
                </a:gridCol>
                <a:gridCol w="246888">
                  <a:extLst>
                    <a:ext uri="{9D8B030D-6E8A-4147-A177-3AD203B41FA5}">
                      <a16:colId xmlns:a16="http://schemas.microsoft.com/office/drawing/2014/main" val="846872636"/>
                    </a:ext>
                  </a:extLst>
                </a:gridCol>
                <a:gridCol w="246888">
                  <a:extLst>
                    <a:ext uri="{9D8B030D-6E8A-4147-A177-3AD203B41FA5}">
                      <a16:colId xmlns:a16="http://schemas.microsoft.com/office/drawing/2014/main" val="1229755205"/>
                    </a:ext>
                  </a:extLst>
                </a:gridCol>
                <a:gridCol w="246888">
                  <a:extLst>
                    <a:ext uri="{9D8B030D-6E8A-4147-A177-3AD203B41FA5}">
                      <a16:colId xmlns:a16="http://schemas.microsoft.com/office/drawing/2014/main" val="2108144717"/>
                    </a:ext>
                  </a:extLst>
                </a:gridCol>
                <a:gridCol w="329184">
                  <a:extLst>
                    <a:ext uri="{9D8B030D-6E8A-4147-A177-3AD203B41FA5}">
                      <a16:colId xmlns:a16="http://schemas.microsoft.com/office/drawing/2014/main" val="2603490858"/>
                    </a:ext>
                  </a:extLst>
                </a:gridCol>
                <a:gridCol w="246888">
                  <a:extLst>
                    <a:ext uri="{9D8B030D-6E8A-4147-A177-3AD203B41FA5}">
                      <a16:colId xmlns:a16="http://schemas.microsoft.com/office/drawing/2014/main" val="2768332847"/>
                    </a:ext>
                  </a:extLst>
                </a:gridCol>
                <a:gridCol w="246888">
                  <a:extLst>
                    <a:ext uri="{9D8B030D-6E8A-4147-A177-3AD203B41FA5}">
                      <a16:colId xmlns:a16="http://schemas.microsoft.com/office/drawing/2014/main" val="3378804839"/>
                    </a:ext>
                  </a:extLst>
                </a:gridCol>
                <a:gridCol w="246888">
                  <a:extLst>
                    <a:ext uri="{9D8B030D-6E8A-4147-A177-3AD203B41FA5}">
                      <a16:colId xmlns:a16="http://schemas.microsoft.com/office/drawing/2014/main" val="1637421830"/>
                    </a:ext>
                  </a:extLst>
                </a:gridCol>
                <a:gridCol w="246888">
                  <a:extLst>
                    <a:ext uri="{9D8B030D-6E8A-4147-A177-3AD203B41FA5}">
                      <a16:colId xmlns:a16="http://schemas.microsoft.com/office/drawing/2014/main" val="4020979967"/>
                    </a:ext>
                  </a:extLst>
                </a:gridCol>
                <a:gridCol w="493776">
                  <a:extLst>
                    <a:ext uri="{9D8B030D-6E8A-4147-A177-3AD203B41FA5}">
                      <a16:colId xmlns:a16="http://schemas.microsoft.com/office/drawing/2014/main" val="3455661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478924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- 2022-03-16 20:03:05</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随着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邓伦 的逃税事件，
波编怎么感觉到了</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夜旅人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冷飕飕🌀🌀🌀的预感啊</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翻车艺人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倪妮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杨幂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密室大逃脱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郭敬明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陈学冬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杨紫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侯明昊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吴谨言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青簪行</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https://quintly-image-storage.s3.amazonaws.com/960c32603e3f29fbb114b476f69d2f8e/e7049026a2557f1a4830e8521b1d5aac.jpg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250916%3Futm_source%3Dfacebook-popdaily.my%26utm_medium%3Dpost%26utm_campaign%3Dimplicatedbyothersactors%26utm_content%3Dlink-20220316-%2F250916&amp;h=AT3gaGuBYBjGhvhtdG27VM97wKmb_xoCuTsSLZNz_hT17G_hgH9eaByKW7F-m7eCiEjuIHejM244isMo0z25DXqSiYW5hg_uKNN5tsxckuCx0yb5QvhWUQsqZMM576kbsSwsuutA1SYgEGuoGN3m&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33117021"/>
                  </a:ext>
                </a:extLst>
              </a:tr>
            </a:tbl>
          </a:graphicData>
        </a:graphic>
      </p:graphicFrame>
      <p:sp>
        <p:nvSpPr>
          <p:cNvPr id="4" name="Text Placeholder 3">
            <a:extLst>
              <a:ext uri="{FF2B5EF4-FFF2-40B4-BE49-F238E27FC236}">
                <a16:creationId xmlns:a16="http://schemas.microsoft.com/office/drawing/2014/main" id="{30622BFE-2FC5-4402-A4C6-F12A8523E24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3789239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EE10B-7BAC-4997-85F5-0A547C329762}"/>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- 8 </a:t>
            </a:r>
            <a:r>
              <a:rPr lang="en-US"/>
              <a:t>of 26</a:t>
            </a:r>
          </a:p>
        </p:txBody>
      </p:sp>
      <p:graphicFrame>
        <p:nvGraphicFramePr>
          <p:cNvPr id="5" name="Table Placeholder 4">
            <a:extLst>
              <a:ext uri="{FF2B5EF4-FFF2-40B4-BE49-F238E27FC236}">
                <a16:creationId xmlns:a16="http://schemas.microsoft.com/office/drawing/2014/main" id="{1161D4C8-6DFE-4B83-9D05-140BE8BA013C}"/>
              </a:ext>
            </a:extLst>
          </p:cNvPr>
          <p:cNvGraphicFramePr>
            <a:graphicFrameLocks noGrp="1"/>
          </p:cNvGraphicFramePr>
          <p:nvPr>
            <p:ph type="tbl" sz="quarter" idx="13"/>
            <p:extLst>
              <p:ext uri="{D42A27DB-BD31-4B8C-83A1-F6EECF244321}">
                <p14:modId xmlns:p14="http://schemas.microsoft.com/office/powerpoint/2010/main" val="13502920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36585106"/>
                    </a:ext>
                  </a:extLst>
                </a:gridCol>
                <a:gridCol w="411480">
                  <a:extLst>
                    <a:ext uri="{9D8B030D-6E8A-4147-A177-3AD203B41FA5}">
                      <a16:colId xmlns:a16="http://schemas.microsoft.com/office/drawing/2014/main" val="2731655426"/>
                    </a:ext>
                  </a:extLst>
                </a:gridCol>
                <a:gridCol w="246888">
                  <a:extLst>
                    <a:ext uri="{9D8B030D-6E8A-4147-A177-3AD203B41FA5}">
                      <a16:colId xmlns:a16="http://schemas.microsoft.com/office/drawing/2014/main" val="1207963800"/>
                    </a:ext>
                  </a:extLst>
                </a:gridCol>
                <a:gridCol w="740664">
                  <a:extLst>
                    <a:ext uri="{9D8B030D-6E8A-4147-A177-3AD203B41FA5}">
                      <a16:colId xmlns:a16="http://schemas.microsoft.com/office/drawing/2014/main" val="312595276"/>
                    </a:ext>
                  </a:extLst>
                </a:gridCol>
                <a:gridCol w="208280">
                  <a:extLst>
                    <a:ext uri="{9D8B030D-6E8A-4147-A177-3AD203B41FA5}">
                      <a16:colId xmlns:a16="http://schemas.microsoft.com/office/drawing/2014/main" val="3197539021"/>
                    </a:ext>
                  </a:extLst>
                </a:gridCol>
                <a:gridCol w="208280">
                  <a:extLst>
                    <a:ext uri="{9D8B030D-6E8A-4147-A177-3AD203B41FA5}">
                      <a16:colId xmlns:a16="http://schemas.microsoft.com/office/drawing/2014/main" val="2847472384"/>
                    </a:ext>
                  </a:extLst>
                </a:gridCol>
                <a:gridCol w="329184">
                  <a:extLst>
                    <a:ext uri="{9D8B030D-6E8A-4147-A177-3AD203B41FA5}">
                      <a16:colId xmlns:a16="http://schemas.microsoft.com/office/drawing/2014/main" val="3557039938"/>
                    </a:ext>
                  </a:extLst>
                </a:gridCol>
                <a:gridCol w="246888">
                  <a:extLst>
                    <a:ext uri="{9D8B030D-6E8A-4147-A177-3AD203B41FA5}">
                      <a16:colId xmlns:a16="http://schemas.microsoft.com/office/drawing/2014/main" val="1239709257"/>
                    </a:ext>
                  </a:extLst>
                </a:gridCol>
                <a:gridCol w="208280">
                  <a:extLst>
                    <a:ext uri="{9D8B030D-6E8A-4147-A177-3AD203B41FA5}">
                      <a16:colId xmlns:a16="http://schemas.microsoft.com/office/drawing/2014/main" val="801260469"/>
                    </a:ext>
                  </a:extLst>
                </a:gridCol>
                <a:gridCol w="246888">
                  <a:extLst>
                    <a:ext uri="{9D8B030D-6E8A-4147-A177-3AD203B41FA5}">
                      <a16:colId xmlns:a16="http://schemas.microsoft.com/office/drawing/2014/main" val="2387095403"/>
                    </a:ext>
                  </a:extLst>
                </a:gridCol>
                <a:gridCol w="246888">
                  <a:extLst>
                    <a:ext uri="{9D8B030D-6E8A-4147-A177-3AD203B41FA5}">
                      <a16:colId xmlns:a16="http://schemas.microsoft.com/office/drawing/2014/main" val="1439943572"/>
                    </a:ext>
                  </a:extLst>
                </a:gridCol>
                <a:gridCol w="246888">
                  <a:extLst>
                    <a:ext uri="{9D8B030D-6E8A-4147-A177-3AD203B41FA5}">
                      <a16:colId xmlns:a16="http://schemas.microsoft.com/office/drawing/2014/main" val="13474527"/>
                    </a:ext>
                  </a:extLst>
                </a:gridCol>
                <a:gridCol w="246888">
                  <a:extLst>
                    <a:ext uri="{9D8B030D-6E8A-4147-A177-3AD203B41FA5}">
                      <a16:colId xmlns:a16="http://schemas.microsoft.com/office/drawing/2014/main" val="3347572988"/>
                    </a:ext>
                  </a:extLst>
                </a:gridCol>
                <a:gridCol w="329184">
                  <a:extLst>
                    <a:ext uri="{9D8B030D-6E8A-4147-A177-3AD203B41FA5}">
                      <a16:colId xmlns:a16="http://schemas.microsoft.com/office/drawing/2014/main" val="2185481394"/>
                    </a:ext>
                  </a:extLst>
                </a:gridCol>
                <a:gridCol w="329184">
                  <a:extLst>
                    <a:ext uri="{9D8B030D-6E8A-4147-A177-3AD203B41FA5}">
                      <a16:colId xmlns:a16="http://schemas.microsoft.com/office/drawing/2014/main" val="490988352"/>
                    </a:ext>
                  </a:extLst>
                </a:gridCol>
                <a:gridCol w="246888">
                  <a:extLst>
                    <a:ext uri="{9D8B030D-6E8A-4147-A177-3AD203B41FA5}">
                      <a16:colId xmlns:a16="http://schemas.microsoft.com/office/drawing/2014/main" val="684437972"/>
                    </a:ext>
                  </a:extLst>
                </a:gridCol>
                <a:gridCol w="246888">
                  <a:extLst>
                    <a:ext uri="{9D8B030D-6E8A-4147-A177-3AD203B41FA5}">
                      <a16:colId xmlns:a16="http://schemas.microsoft.com/office/drawing/2014/main" val="3623353810"/>
                    </a:ext>
                  </a:extLst>
                </a:gridCol>
                <a:gridCol w="246888">
                  <a:extLst>
                    <a:ext uri="{9D8B030D-6E8A-4147-A177-3AD203B41FA5}">
                      <a16:colId xmlns:a16="http://schemas.microsoft.com/office/drawing/2014/main" val="3476831628"/>
                    </a:ext>
                  </a:extLst>
                </a:gridCol>
                <a:gridCol w="329184">
                  <a:extLst>
                    <a:ext uri="{9D8B030D-6E8A-4147-A177-3AD203B41FA5}">
                      <a16:colId xmlns:a16="http://schemas.microsoft.com/office/drawing/2014/main" val="1267901553"/>
                    </a:ext>
                  </a:extLst>
                </a:gridCol>
                <a:gridCol w="246888">
                  <a:extLst>
                    <a:ext uri="{9D8B030D-6E8A-4147-A177-3AD203B41FA5}">
                      <a16:colId xmlns:a16="http://schemas.microsoft.com/office/drawing/2014/main" val="4184609646"/>
                    </a:ext>
                  </a:extLst>
                </a:gridCol>
                <a:gridCol w="246888">
                  <a:extLst>
                    <a:ext uri="{9D8B030D-6E8A-4147-A177-3AD203B41FA5}">
                      <a16:colId xmlns:a16="http://schemas.microsoft.com/office/drawing/2014/main" val="1425765331"/>
                    </a:ext>
                  </a:extLst>
                </a:gridCol>
                <a:gridCol w="246888">
                  <a:extLst>
                    <a:ext uri="{9D8B030D-6E8A-4147-A177-3AD203B41FA5}">
                      <a16:colId xmlns:a16="http://schemas.microsoft.com/office/drawing/2014/main" val="2186088979"/>
                    </a:ext>
                  </a:extLst>
                </a:gridCol>
                <a:gridCol w="246888">
                  <a:extLst>
                    <a:ext uri="{9D8B030D-6E8A-4147-A177-3AD203B41FA5}">
                      <a16:colId xmlns:a16="http://schemas.microsoft.com/office/drawing/2014/main" val="2042516155"/>
                    </a:ext>
                  </a:extLst>
                </a:gridCol>
                <a:gridCol w="493776">
                  <a:extLst>
                    <a:ext uri="{9D8B030D-6E8A-4147-A177-3AD203B41FA5}">
                      <a16:colId xmlns:a16="http://schemas.microsoft.com/office/drawing/2014/main" val="1838178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205757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- 2022-03-18 12:30:00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Putrajaya</a:t>
                      </a:r>
                      <a:r>
                        <a:rPr kumimoji="0" lang="ja-JP" altLang="en-US" sz="1000" b="0" i="0" u="none" strike="noStrike" kern="1200" cap="none" spc="0" normalizeH="0" baseline="0" noProof="0">
                          <a:ln>
                            <a:noFill/>
                          </a:ln>
                          <a:solidFill>
                            <a:prstClr val="black"/>
                          </a:solidFill>
                          <a:effectLst/>
                          <a:uLnTx/>
                          <a:uFillTx/>
                          <a:latin typeface="+mn-lt"/>
                          <a:ea typeface="+mn-ea"/>
                          <a:cs typeface="+mn-cs"/>
                        </a:rPr>
                        <a:t>真的隐藏着很多宝藏打卡点耶</a:t>
                      </a:r>
                      <a:r>
                        <a:rPr kumimoji="0" lang="en-US" sz="1000" b="0" i="0" u="none" strike="noStrike" kern="1200" cap="none" spc="0" normalizeH="0" baseline="0" noProof="0">
                          <a:ln>
                            <a:noFill/>
                          </a:ln>
                          <a:solidFill>
                            <a:prstClr val="black"/>
                          </a:solidFill>
                          <a:effectLst/>
                          <a:uLnTx/>
                          <a:uFillTx/>
                          <a:latin typeface="+mn-lt"/>
                          <a:ea typeface="+mn-ea"/>
                          <a:cs typeface="+mn-cs"/>
                        </a:rPr>
                        <a:t>😍
-
#putrajaya #putrajaya</a:t>
                      </a:r>
                      <a:r>
                        <a:rPr kumimoji="0" lang="ja-JP" altLang="en-US" sz="1000" b="0" i="0" u="none" strike="noStrike" kern="1200" cap="none" spc="0" normalizeH="0" baseline="0" noProof="0">
                          <a:ln>
                            <a:noFill/>
                          </a:ln>
                          <a:solidFill>
                            <a:prstClr val="black"/>
                          </a:solidFill>
                          <a:effectLst/>
                          <a:uLnTx/>
                          <a:uFillTx/>
                          <a:latin typeface="+mn-lt"/>
                          <a:ea typeface="+mn-ea"/>
                          <a:cs typeface="+mn-cs"/>
                        </a:rPr>
                        <a:t>打卡点</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https://quintly-image-storage.s3.amazonaws.com/960c32603e3f29fbb114b476f69d2f8e/4e4c808a7660f3ffcc7d99e8d86bff5f.jpg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裕雯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250691%3Futm_source%3Dfacebook-popdaily.my%26utm_medium%3Dpost%26utm_campaign%3Dputrajaya%26utm_content%3Dlink-20220318-%2F250691&amp;h=AT26DjRVXrHWcrrJalMv7w5RCU9NuOcrKa7YNnM8qDI77dW9j3H27whAHFuaXQ3pfbiQN52B2y8eJ0eYNVjnnEJ6mxN8aKnwMXhwG_FuwTG_mXC5R6fqGzD5-jz7TjKHVY7M4uio2BWR3eJxFyBT&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771553346"/>
                  </a:ext>
                </a:extLst>
              </a:tr>
            </a:tbl>
          </a:graphicData>
        </a:graphic>
      </p:graphicFrame>
      <p:sp>
        <p:nvSpPr>
          <p:cNvPr id="4" name="Text Placeholder 3">
            <a:extLst>
              <a:ext uri="{FF2B5EF4-FFF2-40B4-BE49-F238E27FC236}">
                <a16:creationId xmlns:a16="http://schemas.microsoft.com/office/drawing/2014/main" id="{C0BC66E2-D583-4D87-8DC2-FFB4DBEDD913}"/>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2546608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671BB-CBEB-4132-A2EF-CE60ED8C788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- 9 </a:t>
            </a:r>
            <a:r>
              <a:rPr lang="en-US"/>
              <a:t>of 26</a:t>
            </a:r>
          </a:p>
        </p:txBody>
      </p:sp>
      <p:graphicFrame>
        <p:nvGraphicFramePr>
          <p:cNvPr id="5" name="Table Placeholder 4">
            <a:extLst>
              <a:ext uri="{FF2B5EF4-FFF2-40B4-BE49-F238E27FC236}">
                <a16:creationId xmlns:a16="http://schemas.microsoft.com/office/drawing/2014/main" id="{712A6AC6-C8B9-425A-9AED-E3E60AAF3319}"/>
              </a:ext>
            </a:extLst>
          </p:cNvPr>
          <p:cNvGraphicFramePr>
            <a:graphicFrameLocks noGrp="1"/>
          </p:cNvGraphicFramePr>
          <p:nvPr>
            <p:ph type="tbl" sz="quarter" idx="13"/>
            <p:extLst>
              <p:ext uri="{D42A27DB-BD31-4B8C-83A1-F6EECF244321}">
                <p14:modId xmlns:p14="http://schemas.microsoft.com/office/powerpoint/2010/main" val="29580014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81662578"/>
                    </a:ext>
                  </a:extLst>
                </a:gridCol>
                <a:gridCol w="411480">
                  <a:extLst>
                    <a:ext uri="{9D8B030D-6E8A-4147-A177-3AD203B41FA5}">
                      <a16:colId xmlns:a16="http://schemas.microsoft.com/office/drawing/2014/main" val="977789381"/>
                    </a:ext>
                  </a:extLst>
                </a:gridCol>
                <a:gridCol w="246888">
                  <a:extLst>
                    <a:ext uri="{9D8B030D-6E8A-4147-A177-3AD203B41FA5}">
                      <a16:colId xmlns:a16="http://schemas.microsoft.com/office/drawing/2014/main" val="491209216"/>
                    </a:ext>
                  </a:extLst>
                </a:gridCol>
                <a:gridCol w="740664">
                  <a:extLst>
                    <a:ext uri="{9D8B030D-6E8A-4147-A177-3AD203B41FA5}">
                      <a16:colId xmlns:a16="http://schemas.microsoft.com/office/drawing/2014/main" val="2609514831"/>
                    </a:ext>
                  </a:extLst>
                </a:gridCol>
                <a:gridCol w="208280">
                  <a:extLst>
                    <a:ext uri="{9D8B030D-6E8A-4147-A177-3AD203B41FA5}">
                      <a16:colId xmlns:a16="http://schemas.microsoft.com/office/drawing/2014/main" val="1065711986"/>
                    </a:ext>
                  </a:extLst>
                </a:gridCol>
                <a:gridCol w="208280">
                  <a:extLst>
                    <a:ext uri="{9D8B030D-6E8A-4147-A177-3AD203B41FA5}">
                      <a16:colId xmlns:a16="http://schemas.microsoft.com/office/drawing/2014/main" val="1103760146"/>
                    </a:ext>
                  </a:extLst>
                </a:gridCol>
                <a:gridCol w="329184">
                  <a:extLst>
                    <a:ext uri="{9D8B030D-6E8A-4147-A177-3AD203B41FA5}">
                      <a16:colId xmlns:a16="http://schemas.microsoft.com/office/drawing/2014/main" val="2635869009"/>
                    </a:ext>
                  </a:extLst>
                </a:gridCol>
                <a:gridCol w="246888">
                  <a:extLst>
                    <a:ext uri="{9D8B030D-6E8A-4147-A177-3AD203B41FA5}">
                      <a16:colId xmlns:a16="http://schemas.microsoft.com/office/drawing/2014/main" val="1988229850"/>
                    </a:ext>
                  </a:extLst>
                </a:gridCol>
                <a:gridCol w="208280">
                  <a:extLst>
                    <a:ext uri="{9D8B030D-6E8A-4147-A177-3AD203B41FA5}">
                      <a16:colId xmlns:a16="http://schemas.microsoft.com/office/drawing/2014/main" val="3252277294"/>
                    </a:ext>
                  </a:extLst>
                </a:gridCol>
                <a:gridCol w="246888">
                  <a:extLst>
                    <a:ext uri="{9D8B030D-6E8A-4147-A177-3AD203B41FA5}">
                      <a16:colId xmlns:a16="http://schemas.microsoft.com/office/drawing/2014/main" val="2598236174"/>
                    </a:ext>
                  </a:extLst>
                </a:gridCol>
                <a:gridCol w="246888">
                  <a:extLst>
                    <a:ext uri="{9D8B030D-6E8A-4147-A177-3AD203B41FA5}">
                      <a16:colId xmlns:a16="http://schemas.microsoft.com/office/drawing/2014/main" val="1275545143"/>
                    </a:ext>
                  </a:extLst>
                </a:gridCol>
                <a:gridCol w="246888">
                  <a:extLst>
                    <a:ext uri="{9D8B030D-6E8A-4147-A177-3AD203B41FA5}">
                      <a16:colId xmlns:a16="http://schemas.microsoft.com/office/drawing/2014/main" val="1612984514"/>
                    </a:ext>
                  </a:extLst>
                </a:gridCol>
                <a:gridCol w="246888">
                  <a:extLst>
                    <a:ext uri="{9D8B030D-6E8A-4147-A177-3AD203B41FA5}">
                      <a16:colId xmlns:a16="http://schemas.microsoft.com/office/drawing/2014/main" val="3751322345"/>
                    </a:ext>
                  </a:extLst>
                </a:gridCol>
                <a:gridCol w="329184">
                  <a:extLst>
                    <a:ext uri="{9D8B030D-6E8A-4147-A177-3AD203B41FA5}">
                      <a16:colId xmlns:a16="http://schemas.microsoft.com/office/drawing/2014/main" val="421891688"/>
                    </a:ext>
                  </a:extLst>
                </a:gridCol>
                <a:gridCol w="329184">
                  <a:extLst>
                    <a:ext uri="{9D8B030D-6E8A-4147-A177-3AD203B41FA5}">
                      <a16:colId xmlns:a16="http://schemas.microsoft.com/office/drawing/2014/main" val="1305789376"/>
                    </a:ext>
                  </a:extLst>
                </a:gridCol>
                <a:gridCol w="246888">
                  <a:extLst>
                    <a:ext uri="{9D8B030D-6E8A-4147-A177-3AD203B41FA5}">
                      <a16:colId xmlns:a16="http://schemas.microsoft.com/office/drawing/2014/main" val="2750148078"/>
                    </a:ext>
                  </a:extLst>
                </a:gridCol>
                <a:gridCol w="246888">
                  <a:extLst>
                    <a:ext uri="{9D8B030D-6E8A-4147-A177-3AD203B41FA5}">
                      <a16:colId xmlns:a16="http://schemas.microsoft.com/office/drawing/2014/main" val="1695616322"/>
                    </a:ext>
                  </a:extLst>
                </a:gridCol>
                <a:gridCol w="246888">
                  <a:extLst>
                    <a:ext uri="{9D8B030D-6E8A-4147-A177-3AD203B41FA5}">
                      <a16:colId xmlns:a16="http://schemas.microsoft.com/office/drawing/2014/main" val="2863784033"/>
                    </a:ext>
                  </a:extLst>
                </a:gridCol>
                <a:gridCol w="329184">
                  <a:extLst>
                    <a:ext uri="{9D8B030D-6E8A-4147-A177-3AD203B41FA5}">
                      <a16:colId xmlns:a16="http://schemas.microsoft.com/office/drawing/2014/main" val="2460543407"/>
                    </a:ext>
                  </a:extLst>
                </a:gridCol>
                <a:gridCol w="246888">
                  <a:extLst>
                    <a:ext uri="{9D8B030D-6E8A-4147-A177-3AD203B41FA5}">
                      <a16:colId xmlns:a16="http://schemas.microsoft.com/office/drawing/2014/main" val="669584194"/>
                    </a:ext>
                  </a:extLst>
                </a:gridCol>
                <a:gridCol w="246888">
                  <a:extLst>
                    <a:ext uri="{9D8B030D-6E8A-4147-A177-3AD203B41FA5}">
                      <a16:colId xmlns:a16="http://schemas.microsoft.com/office/drawing/2014/main" val="1097793120"/>
                    </a:ext>
                  </a:extLst>
                </a:gridCol>
                <a:gridCol w="246888">
                  <a:extLst>
                    <a:ext uri="{9D8B030D-6E8A-4147-A177-3AD203B41FA5}">
                      <a16:colId xmlns:a16="http://schemas.microsoft.com/office/drawing/2014/main" val="2113461289"/>
                    </a:ext>
                  </a:extLst>
                </a:gridCol>
                <a:gridCol w="246888">
                  <a:extLst>
                    <a:ext uri="{9D8B030D-6E8A-4147-A177-3AD203B41FA5}">
                      <a16:colId xmlns:a16="http://schemas.microsoft.com/office/drawing/2014/main" val="1784587306"/>
                    </a:ext>
                  </a:extLst>
                </a:gridCol>
                <a:gridCol w="493776">
                  <a:extLst>
                    <a:ext uri="{9D8B030D-6E8A-4147-A177-3AD203B41FA5}">
                      <a16:colId xmlns:a16="http://schemas.microsoft.com/office/drawing/2014/main" val="2676704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7356099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- 2022-03-17 12:30:00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天啊～</a:t>
                      </a:r>
                      <a:r>
                        <a:rPr kumimoji="0" lang="en-US" altLang="zh-CN" sz="1000" b="0" i="0" u="none" strike="noStrike" kern="1200" cap="none" spc="0" normalizeH="0" baseline="0" noProof="0">
                          <a:ln>
                            <a:noFill/>
                          </a:ln>
                          <a:solidFill>
                            <a:prstClr val="black"/>
                          </a:solidFill>
                          <a:effectLst/>
                          <a:uLnTx/>
                          <a:uFillTx/>
                          <a:latin typeface="+mn-lt"/>
                          <a:ea typeface="+mn-ea"/>
                          <a:cs typeface="+mn-cs"/>
                        </a:rPr>
                        <a:t>Bangsar</a:t>
                      </a:r>
                      <a:r>
                        <a:rPr kumimoji="0" lang="zh-CN" altLang="en-US" sz="1000" b="0" i="0" u="none" strike="noStrike" kern="1200" cap="none" spc="0" normalizeH="0" baseline="0" noProof="0">
                          <a:ln>
                            <a:noFill/>
                          </a:ln>
                          <a:solidFill>
                            <a:prstClr val="black"/>
                          </a:solidFill>
                          <a:effectLst/>
                          <a:uLnTx/>
                          <a:uFillTx/>
                          <a:latin typeface="+mn-lt"/>
                          <a:ea typeface="+mn-ea"/>
                          <a:cs typeface="+mn-cs"/>
                        </a:rPr>
                        <a:t>这间全新小巴厘岛风咖啡厅也太欠打卡了吧⛱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小巴厘岛风咖啡厅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吉隆坡必打卡咖啡厅 </a:t>
                      </a:r>
                      <a:r>
                        <a:rPr kumimoji="0" lang="en-US" altLang="zh-CN" sz="1000" b="0" i="0" u="none" strike="noStrike" kern="1200" cap="none" spc="0" normalizeH="0" baseline="0" noProof="0">
                          <a:ln>
                            <a:noFill/>
                          </a:ln>
                          <a:solidFill>
                            <a:prstClr val="black"/>
                          </a:solidFill>
                          <a:effectLst/>
                          <a:uLnTx/>
                          <a:uFillTx/>
                          <a:latin typeface="+mn-lt"/>
                          <a:ea typeface="+mn-ea"/>
                          <a:cs typeface="+mn-cs"/>
                        </a:rPr>
                        <a:t>#cafehopkl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https://quintly-image-storage.s3.amazonaws.com/960c32603e3f29fbb114b476f69d2f8e/9fe655329b97dc176e8ae2365a84b6ba.jpg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裕雯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195342%3Futm_source%3Dfacebook-popdaily.my%26utm_medium%3Dpost%26utm_campaign%3Dbalistylecafe%26utm_content%3Dlink-20220317-%2F195342&amp;h=AT3FfGN8BFg3TxPhA6TikNzKCppA_oYBSqNGL16GB3AIMhTliDIfGHfoHytxMcHWgQhQYPgbSlesq12Butop6xklC40Uwv7zDHzeAz9-Xk-aYcg4vCiM0f2WiWhNhxt5wRZamkhPgj0fkDaqR68c&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05387688"/>
                  </a:ext>
                </a:extLst>
              </a:tr>
            </a:tbl>
          </a:graphicData>
        </a:graphic>
      </p:graphicFrame>
      <p:sp>
        <p:nvSpPr>
          <p:cNvPr id="4" name="Text Placeholder 3">
            <a:extLst>
              <a:ext uri="{FF2B5EF4-FFF2-40B4-BE49-F238E27FC236}">
                <a16:creationId xmlns:a16="http://schemas.microsoft.com/office/drawing/2014/main" id="{EF031D7E-E1AA-4829-B251-ABD6DE7023CC}"/>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16530485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EFC3B-D2BC-4FE9-923E-73EF807D434A}"/>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- 10 </a:t>
            </a:r>
            <a:r>
              <a:rPr lang="en-US"/>
              <a:t>of 26</a:t>
            </a:r>
          </a:p>
        </p:txBody>
      </p:sp>
      <p:graphicFrame>
        <p:nvGraphicFramePr>
          <p:cNvPr id="5" name="Table Placeholder 4">
            <a:extLst>
              <a:ext uri="{FF2B5EF4-FFF2-40B4-BE49-F238E27FC236}">
                <a16:creationId xmlns:a16="http://schemas.microsoft.com/office/drawing/2014/main" id="{8D6A1AC9-04CA-4B17-BFC3-77EE005503FD}"/>
              </a:ext>
            </a:extLst>
          </p:cNvPr>
          <p:cNvGraphicFramePr>
            <a:graphicFrameLocks noGrp="1"/>
          </p:cNvGraphicFramePr>
          <p:nvPr>
            <p:ph type="tbl" sz="quarter" idx="13"/>
            <p:extLst>
              <p:ext uri="{D42A27DB-BD31-4B8C-83A1-F6EECF244321}">
                <p14:modId xmlns:p14="http://schemas.microsoft.com/office/powerpoint/2010/main" val="2034369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230724790"/>
                    </a:ext>
                  </a:extLst>
                </a:gridCol>
                <a:gridCol w="411480">
                  <a:extLst>
                    <a:ext uri="{9D8B030D-6E8A-4147-A177-3AD203B41FA5}">
                      <a16:colId xmlns:a16="http://schemas.microsoft.com/office/drawing/2014/main" val="3831613051"/>
                    </a:ext>
                  </a:extLst>
                </a:gridCol>
                <a:gridCol w="246888">
                  <a:extLst>
                    <a:ext uri="{9D8B030D-6E8A-4147-A177-3AD203B41FA5}">
                      <a16:colId xmlns:a16="http://schemas.microsoft.com/office/drawing/2014/main" val="1954094207"/>
                    </a:ext>
                  </a:extLst>
                </a:gridCol>
                <a:gridCol w="740664">
                  <a:extLst>
                    <a:ext uri="{9D8B030D-6E8A-4147-A177-3AD203B41FA5}">
                      <a16:colId xmlns:a16="http://schemas.microsoft.com/office/drawing/2014/main" val="556642657"/>
                    </a:ext>
                  </a:extLst>
                </a:gridCol>
                <a:gridCol w="208280">
                  <a:extLst>
                    <a:ext uri="{9D8B030D-6E8A-4147-A177-3AD203B41FA5}">
                      <a16:colId xmlns:a16="http://schemas.microsoft.com/office/drawing/2014/main" val="319081778"/>
                    </a:ext>
                  </a:extLst>
                </a:gridCol>
                <a:gridCol w="208280">
                  <a:extLst>
                    <a:ext uri="{9D8B030D-6E8A-4147-A177-3AD203B41FA5}">
                      <a16:colId xmlns:a16="http://schemas.microsoft.com/office/drawing/2014/main" val="1016749276"/>
                    </a:ext>
                  </a:extLst>
                </a:gridCol>
                <a:gridCol w="329184">
                  <a:extLst>
                    <a:ext uri="{9D8B030D-6E8A-4147-A177-3AD203B41FA5}">
                      <a16:colId xmlns:a16="http://schemas.microsoft.com/office/drawing/2014/main" val="3420584209"/>
                    </a:ext>
                  </a:extLst>
                </a:gridCol>
                <a:gridCol w="246888">
                  <a:extLst>
                    <a:ext uri="{9D8B030D-6E8A-4147-A177-3AD203B41FA5}">
                      <a16:colId xmlns:a16="http://schemas.microsoft.com/office/drawing/2014/main" val="1488330266"/>
                    </a:ext>
                  </a:extLst>
                </a:gridCol>
                <a:gridCol w="208280">
                  <a:extLst>
                    <a:ext uri="{9D8B030D-6E8A-4147-A177-3AD203B41FA5}">
                      <a16:colId xmlns:a16="http://schemas.microsoft.com/office/drawing/2014/main" val="1592123128"/>
                    </a:ext>
                  </a:extLst>
                </a:gridCol>
                <a:gridCol w="246888">
                  <a:extLst>
                    <a:ext uri="{9D8B030D-6E8A-4147-A177-3AD203B41FA5}">
                      <a16:colId xmlns:a16="http://schemas.microsoft.com/office/drawing/2014/main" val="3761970884"/>
                    </a:ext>
                  </a:extLst>
                </a:gridCol>
                <a:gridCol w="246888">
                  <a:extLst>
                    <a:ext uri="{9D8B030D-6E8A-4147-A177-3AD203B41FA5}">
                      <a16:colId xmlns:a16="http://schemas.microsoft.com/office/drawing/2014/main" val="1253350180"/>
                    </a:ext>
                  </a:extLst>
                </a:gridCol>
                <a:gridCol w="246888">
                  <a:extLst>
                    <a:ext uri="{9D8B030D-6E8A-4147-A177-3AD203B41FA5}">
                      <a16:colId xmlns:a16="http://schemas.microsoft.com/office/drawing/2014/main" val="797834298"/>
                    </a:ext>
                  </a:extLst>
                </a:gridCol>
                <a:gridCol w="246888">
                  <a:extLst>
                    <a:ext uri="{9D8B030D-6E8A-4147-A177-3AD203B41FA5}">
                      <a16:colId xmlns:a16="http://schemas.microsoft.com/office/drawing/2014/main" val="462605515"/>
                    </a:ext>
                  </a:extLst>
                </a:gridCol>
                <a:gridCol w="329184">
                  <a:extLst>
                    <a:ext uri="{9D8B030D-6E8A-4147-A177-3AD203B41FA5}">
                      <a16:colId xmlns:a16="http://schemas.microsoft.com/office/drawing/2014/main" val="2245161837"/>
                    </a:ext>
                  </a:extLst>
                </a:gridCol>
                <a:gridCol w="329184">
                  <a:extLst>
                    <a:ext uri="{9D8B030D-6E8A-4147-A177-3AD203B41FA5}">
                      <a16:colId xmlns:a16="http://schemas.microsoft.com/office/drawing/2014/main" val="3915717138"/>
                    </a:ext>
                  </a:extLst>
                </a:gridCol>
                <a:gridCol w="246888">
                  <a:extLst>
                    <a:ext uri="{9D8B030D-6E8A-4147-A177-3AD203B41FA5}">
                      <a16:colId xmlns:a16="http://schemas.microsoft.com/office/drawing/2014/main" val="1403782199"/>
                    </a:ext>
                  </a:extLst>
                </a:gridCol>
                <a:gridCol w="246888">
                  <a:extLst>
                    <a:ext uri="{9D8B030D-6E8A-4147-A177-3AD203B41FA5}">
                      <a16:colId xmlns:a16="http://schemas.microsoft.com/office/drawing/2014/main" val="1586814744"/>
                    </a:ext>
                  </a:extLst>
                </a:gridCol>
                <a:gridCol w="246888">
                  <a:extLst>
                    <a:ext uri="{9D8B030D-6E8A-4147-A177-3AD203B41FA5}">
                      <a16:colId xmlns:a16="http://schemas.microsoft.com/office/drawing/2014/main" val="2750489652"/>
                    </a:ext>
                  </a:extLst>
                </a:gridCol>
                <a:gridCol w="329184">
                  <a:extLst>
                    <a:ext uri="{9D8B030D-6E8A-4147-A177-3AD203B41FA5}">
                      <a16:colId xmlns:a16="http://schemas.microsoft.com/office/drawing/2014/main" val="3991915489"/>
                    </a:ext>
                  </a:extLst>
                </a:gridCol>
                <a:gridCol w="246888">
                  <a:extLst>
                    <a:ext uri="{9D8B030D-6E8A-4147-A177-3AD203B41FA5}">
                      <a16:colId xmlns:a16="http://schemas.microsoft.com/office/drawing/2014/main" val="1716971403"/>
                    </a:ext>
                  </a:extLst>
                </a:gridCol>
                <a:gridCol w="246888">
                  <a:extLst>
                    <a:ext uri="{9D8B030D-6E8A-4147-A177-3AD203B41FA5}">
                      <a16:colId xmlns:a16="http://schemas.microsoft.com/office/drawing/2014/main" val="151968626"/>
                    </a:ext>
                  </a:extLst>
                </a:gridCol>
                <a:gridCol w="246888">
                  <a:extLst>
                    <a:ext uri="{9D8B030D-6E8A-4147-A177-3AD203B41FA5}">
                      <a16:colId xmlns:a16="http://schemas.microsoft.com/office/drawing/2014/main" val="2020948527"/>
                    </a:ext>
                  </a:extLst>
                </a:gridCol>
                <a:gridCol w="246888">
                  <a:extLst>
                    <a:ext uri="{9D8B030D-6E8A-4147-A177-3AD203B41FA5}">
                      <a16:colId xmlns:a16="http://schemas.microsoft.com/office/drawing/2014/main" val="913703522"/>
                    </a:ext>
                  </a:extLst>
                </a:gridCol>
                <a:gridCol w="493776">
                  <a:extLst>
                    <a:ext uri="{9D8B030D-6E8A-4147-A177-3AD203B41FA5}">
                      <a16:colId xmlns:a16="http://schemas.microsoft.com/office/drawing/2014/main" val="3701583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618217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- 2022-03-16 15:15:03</a:t>
                      </a:r>
                      <a:r>
                        <a:rPr kumimoji="0" lang="en-US" altLang="zh-CN" sz="1000" b="0" i="0" u="none" strike="noStrike" kern="1200" cap="none" spc="0" normalizeH="0" baseline="0" noProof="0">
                          <a:ln>
                            <a:noFill/>
                          </a:ln>
                          <a:solidFill>
                            <a:prstClr val="black"/>
                          </a:solidFill>
                          <a:effectLst/>
                          <a:uLnTx/>
                          <a:uFillTx/>
                          <a:latin typeface="+mn-lt"/>
                          <a:ea typeface="+mn-ea"/>
                          <a:cs typeface="+mn-cs"/>
                        </a:rPr>
                        <a:t>
 ✨ YSL </a:t>
                      </a:r>
                      <a:r>
                        <a:rPr kumimoji="0" lang="zh-CN" altLang="en-US" sz="1000" b="0" i="0" u="none" strike="noStrike" kern="1200" cap="none" spc="0" normalizeH="0" baseline="0" noProof="0">
                          <a:ln>
                            <a:noFill/>
                          </a:ln>
                          <a:solidFill>
                            <a:prstClr val="black"/>
                          </a:solidFill>
                          <a:effectLst/>
                          <a:uLnTx/>
                          <a:uFillTx/>
                          <a:latin typeface="+mn-lt"/>
                          <a:ea typeface="+mn-ea"/>
                          <a:cs typeface="+mn-cs"/>
                        </a:rPr>
                        <a:t>免费送出香水啦～这次大家可领取到 </a:t>
                      </a:r>
                      <a:r>
                        <a:rPr kumimoji="0" lang="en-US" altLang="zh-CN" sz="1000" b="0" i="0" u="none" strike="noStrike" kern="1200" cap="none" spc="0" normalizeH="0" baseline="0" noProof="0">
                          <a:ln>
                            <a:noFill/>
                          </a:ln>
                          <a:solidFill>
                            <a:prstClr val="black"/>
                          </a:solidFill>
                          <a:effectLst/>
                          <a:uLnTx/>
                          <a:uFillTx/>
                          <a:latin typeface="+mn-lt"/>
                          <a:ea typeface="+mn-ea"/>
                          <a:cs typeface="+mn-cs"/>
                        </a:rPr>
                        <a:t>Libre EDP &amp; Mon Paris EDP </a:t>
                      </a:r>
                      <a:r>
                        <a:rPr kumimoji="0" lang="zh-CN" altLang="en-US" sz="1000" b="0" i="0" u="none" strike="noStrike" kern="1200" cap="none" spc="0" normalizeH="0" baseline="0" noProof="0">
                          <a:ln>
                            <a:noFill/>
                          </a:ln>
                          <a:solidFill>
                            <a:prstClr val="black"/>
                          </a:solidFill>
                          <a:effectLst/>
                          <a:uLnTx/>
                          <a:uFillTx/>
                          <a:latin typeface="+mn-lt"/>
                          <a:ea typeface="+mn-ea"/>
                          <a:cs typeface="+mn-cs"/>
                        </a:rPr>
                        <a:t>香水小样哦！现在只需要到官网填写资料即可获得免费香水！波编亲测使用电脑版</a:t>
                      </a:r>
                      <a:r>
                        <a:rPr kumimoji="0" lang="en-US" altLang="zh-CN" sz="1000" b="0" i="0" u="none" strike="noStrike" kern="1200" cap="none" spc="0" normalizeH="0" baseline="0" noProof="0">
                          <a:ln>
                            <a:noFill/>
                          </a:ln>
                          <a:solidFill>
                            <a:prstClr val="black"/>
                          </a:solidFill>
                          <a:effectLst/>
                          <a:uLnTx/>
                          <a:uFillTx/>
                          <a:latin typeface="+mn-lt"/>
                          <a:ea typeface="+mn-ea"/>
                          <a:cs typeface="+mn-cs"/>
                        </a:rPr>
                        <a:t>(Chrome)</a:t>
                      </a:r>
                      <a:r>
                        <a:rPr kumimoji="0" lang="zh-CN" altLang="en-US" sz="1000" b="0" i="0" u="none" strike="noStrike" kern="1200" cap="none" spc="0" normalizeH="0" baseline="0" noProof="0">
                          <a:ln>
                            <a:noFill/>
                          </a:ln>
                          <a:solidFill>
                            <a:prstClr val="black"/>
                          </a:solidFill>
                          <a:effectLst/>
                          <a:uLnTx/>
                          <a:uFillTx/>
                          <a:latin typeface="+mn-lt"/>
                          <a:ea typeface="+mn-ea"/>
                          <a:cs typeface="+mn-cs"/>
                        </a:rPr>
                        <a:t>成功领样，手机版则是会在填写资料后导到 </a:t>
                      </a:r>
                      <a:r>
                        <a:rPr kumimoji="0" lang="en-US" altLang="zh-CN" sz="1000" b="0" i="0" u="none" strike="noStrike" kern="1200" cap="none" spc="0" normalizeH="0" baseline="0" noProof="0">
                          <a:ln>
                            <a:noFill/>
                          </a:ln>
                          <a:solidFill>
                            <a:prstClr val="black"/>
                          </a:solidFill>
                          <a:effectLst/>
                          <a:uLnTx/>
                          <a:uFillTx/>
                          <a:latin typeface="+mn-lt"/>
                          <a:ea typeface="+mn-ea"/>
                          <a:cs typeface="+mn-cs"/>
                        </a:rPr>
                        <a:t>error </a:t>
                      </a:r>
                      <a:r>
                        <a:rPr kumimoji="0" lang="zh-CN" altLang="en-US" sz="1000" b="0" i="0" u="none" strike="noStrike" kern="1200" cap="none" spc="0" normalizeH="0" baseline="0" noProof="0">
                          <a:ln>
                            <a:noFill/>
                          </a:ln>
                          <a:solidFill>
                            <a:prstClr val="black"/>
                          </a:solidFill>
                          <a:effectLst/>
                          <a:uLnTx/>
                          <a:uFillTx/>
                          <a:latin typeface="+mn-lt"/>
                          <a:ea typeface="+mn-ea"/>
                          <a:cs typeface="+mn-cs"/>
                        </a:rPr>
                        <a:t>页面（供大家参考）赶快跟着以下步骤免费领取香水小样！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领取步骤</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步骤一 👉 浏览 </a:t>
                      </a:r>
                      <a:r>
                        <a:rPr kumimoji="0" lang="en-US" altLang="zh-CN" sz="1000" b="0" i="0" u="none" strike="noStrike" kern="1200" cap="none" spc="0" normalizeH="0" baseline="0" noProof="0">
                          <a:ln>
                            <a:noFill/>
                          </a:ln>
                          <a:solidFill>
                            <a:prstClr val="black"/>
                          </a:solidFill>
                          <a:effectLst/>
                          <a:uLnTx/>
                          <a:uFillTx/>
                          <a:latin typeface="+mn-lt"/>
                          <a:ea typeface="+mn-ea"/>
                          <a:cs typeface="+mn-cs"/>
                        </a:rPr>
                        <a:t>YSL </a:t>
                      </a:r>
                      <a:r>
                        <a:rPr kumimoji="0" lang="zh-CN" altLang="en-US" sz="1000" b="0" i="0" u="none" strike="noStrike" kern="1200" cap="none" spc="0" normalizeH="0" baseline="0" noProof="0">
                          <a:ln>
                            <a:noFill/>
                          </a:ln>
                          <a:solidFill>
                            <a:prstClr val="black"/>
                          </a:solidFill>
                          <a:effectLst/>
                          <a:uLnTx/>
                          <a:uFillTx/>
                          <a:latin typeface="+mn-lt"/>
                          <a:ea typeface="+mn-ea"/>
                          <a:cs typeface="+mn-cs"/>
                        </a:rPr>
                        <a:t>官网</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(https://www.yslbeauty.com.my/)
</a:t>
                      </a:r>
                      <a:r>
                        <a:rPr kumimoji="0" lang="zh-CN" altLang="en-US" sz="1000" b="0" i="0" u="none" strike="noStrike" kern="1200" cap="none" spc="0" normalizeH="0" baseline="0" noProof="0">
                          <a:ln>
                            <a:noFill/>
                          </a:ln>
                          <a:solidFill>
                            <a:prstClr val="black"/>
                          </a:solidFill>
                          <a:effectLst/>
                          <a:uLnTx/>
                          <a:uFillTx/>
                          <a:latin typeface="+mn-lt"/>
                          <a:ea typeface="+mn-ea"/>
                          <a:cs typeface="+mn-cs"/>
                        </a:rPr>
                        <a:t>步骤二 👉 点击 </a:t>
                      </a:r>
                      <a:r>
                        <a:rPr kumimoji="0" lang="en-US" altLang="zh-CN" sz="1000" b="0" i="0" u="none" strike="noStrike" kern="1200" cap="none" spc="0" normalizeH="0" baseline="0" noProof="0">
                          <a:ln>
                            <a:noFill/>
                          </a:ln>
                          <a:solidFill>
                            <a:prstClr val="black"/>
                          </a:solidFill>
                          <a:effectLst/>
                          <a:uLnTx/>
                          <a:uFillTx/>
                          <a:latin typeface="+mn-lt"/>
                          <a:ea typeface="+mn-ea"/>
                          <a:cs typeface="+mn-cs"/>
                        </a:rPr>
                        <a:t>CLAIM YOUR SAMPLE
</a:t>
                      </a:r>
                      <a:r>
                        <a:rPr kumimoji="0" lang="zh-CN" altLang="en-US" sz="1000" b="0" i="0" u="none" strike="noStrike" kern="1200" cap="none" spc="0" normalizeH="0" baseline="0" noProof="0">
                          <a:ln>
                            <a:noFill/>
                          </a:ln>
                          <a:solidFill>
                            <a:prstClr val="black"/>
                          </a:solidFill>
                          <a:effectLst/>
                          <a:uLnTx/>
                          <a:uFillTx/>
                          <a:latin typeface="+mn-lt"/>
                          <a:ea typeface="+mn-ea"/>
                          <a:cs typeface="+mn-cs"/>
                        </a:rPr>
                        <a:t>步骤三 👉 填写领取门市以及个人资料即可
若成功领取就会收到一封简讯，到门市向店员出示该简讯即可免费领取小样。✨ 
</a:t>
                      </a:r>
                      <a:r>
                        <a:rPr kumimoji="0" lang="en-US" altLang="zh-CN" sz="1000" b="0" i="0" u="none" strike="noStrike" kern="1200" cap="none" spc="0" normalizeH="0" baseline="0" noProof="0">
                          <a:ln>
                            <a:noFill/>
                          </a:ln>
                          <a:solidFill>
                            <a:prstClr val="black"/>
                          </a:solidFill>
                          <a:effectLst/>
                          <a:uLnTx/>
                          <a:uFillTx/>
                          <a:latin typeface="+mn-lt"/>
                          <a:ea typeface="+mn-ea"/>
                          <a:cs typeface="+mn-cs"/>
                        </a:rPr>
                        <a:t>-
YSL </a:t>
                      </a:r>
                      <a:r>
                        <a:rPr kumimoji="0" lang="zh-CN" altLang="en-US" sz="1000" b="0" i="0" u="none" strike="noStrike" kern="1200" cap="none" spc="0" normalizeH="0" baseline="0" noProof="0">
                          <a:ln>
                            <a:noFill/>
                          </a:ln>
                          <a:solidFill>
                            <a:prstClr val="black"/>
                          </a:solidFill>
                          <a:effectLst/>
                          <a:uLnTx/>
                          <a:uFillTx/>
                          <a:latin typeface="+mn-lt"/>
                          <a:ea typeface="+mn-ea"/>
                          <a:cs typeface="+mn-cs"/>
                        </a:rPr>
                        <a:t>放大招 👉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https://bit.ly/36k80Yw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https://quintly-image-storage.s3.amazonaws.com/960c32603e3f29fbb114b476f69d2f8e/fa3e0ca1690b5335022a1dff138722e7.jpg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https://www.facebook.com/957198917700400/posts/4952754074811511/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9335199"/>
                  </a:ext>
                </a:extLst>
              </a:tr>
            </a:tbl>
          </a:graphicData>
        </a:graphic>
      </p:graphicFrame>
      <p:sp>
        <p:nvSpPr>
          <p:cNvPr id="4" name="Text Placeholder 3">
            <a:extLst>
              <a:ext uri="{FF2B5EF4-FFF2-40B4-BE49-F238E27FC236}">
                <a16:creationId xmlns:a16="http://schemas.microsoft.com/office/drawing/2014/main" id="{945B8631-6B54-44D5-AD75-9B73D5B52650}"/>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2574690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5C66BB-9EEF-42A6-839E-0BED5B00B317}"/>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- 11 </a:t>
            </a:r>
            <a:r>
              <a:rPr lang="en-US"/>
              <a:t>of 26</a:t>
            </a:r>
          </a:p>
        </p:txBody>
      </p:sp>
      <p:graphicFrame>
        <p:nvGraphicFramePr>
          <p:cNvPr id="5" name="Table Placeholder 4">
            <a:extLst>
              <a:ext uri="{FF2B5EF4-FFF2-40B4-BE49-F238E27FC236}">
                <a16:creationId xmlns:a16="http://schemas.microsoft.com/office/drawing/2014/main" id="{62875D94-2DC7-4ECC-98B7-DC9CF3AA34BC}"/>
              </a:ext>
            </a:extLst>
          </p:cNvPr>
          <p:cNvGraphicFramePr>
            <a:graphicFrameLocks noGrp="1"/>
          </p:cNvGraphicFramePr>
          <p:nvPr>
            <p:ph type="tbl" sz="quarter" idx="13"/>
            <p:extLst>
              <p:ext uri="{D42A27DB-BD31-4B8C-83A1-F6EECF244321}">
                <p14:modId xmlns:p14="http://schemas.microsoft.com/office/powerpoint/2010/main" val="3661349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8186263"/>
                    </a:ext>
                  </a:extLst>
                </a:gridCol>
                <a:gridCol w="411480">
                  <a:extLst>
                    <a:ext uri="{9D8B030D-6E8A-4147-A177-3AD203B41FA5}">
                      <a16:colId xmlns:a16="http://schemas.microsoft.com/office/drawing/2014/main" val="2867673617"/>
                    </a:ext>
                  </a:extLst>
                </a:gridCol>
                <a:gridCol w="246888">
                  <a:extLst>
                    <a:ext uri="{9D8B030D-6E8A-4147-A177-3AD203B41FA5}">
                      <a16:colId xmlns:a16="http://schemas.microsoft.com/office/drawing/2014/main" val="1960562098"/>
                    </a:ext>
                  </a:extLst>
                </a:gridCol>
                <a:gridCol w="740664">
                  <a:extLst>
                    <a:ext uri="{9D8B030D-6E8A-4147-A177-3AD203B41FA5}">
                      <a16:colId xmlns:a16="http://schemas.microsoft.com/office/drawing/2014/main" val="35521536"/>
                    </a:ext>
                  </a:extLst>
                </a:gridCol>
                <a:gridCol w="208280">
                  <a:extLst>
                    <a:ext uri="{9D8B030D-6E8A-4147-A177-3AD203B41FA5}">
                      <a16:colId xmlns:a16="http://schemas.microsoft.com/office/drawing/2014/main" val="1199110602"/>
                    </a:ext>
                  </a:extLst>
                </a:gridCol>
                <a:gridCol w="208280">
                  <a:extLst>
                    <a:ext uri="{9D8B030D-6E8A-4147-A177-3AD203B41FA5}">
                      <a16:colId xmlns:a16="http://schemas.microsoft.com/office/drawing/2014/main" val="1831947950"/>
                    </a:ext>
                  </a:extLst>
                </a:gridCol>
                <a:gridCol w="329184">
                  <a:extLst>
                    <a:ext uri="{9D8B030D-6E8A-4147-A177-3AD203B41FA5}">
                      <a16:colId xmlns:a16="http://schemas.microsoft.com/office/drawing/2014/main" val="3888023488"/>
                    </a:ext>
                  </a:extLst>
                </a:gridCol>
                <a:gridCol w="246888">
                  <a:extLst>
                    <a:ext uri="{9D8B030D-6E8A-4147-A177-3AD203B41FA5}">
                      <a16:colId xmlns:a16="http://schemas.microsoft.com/office/drawing/2014/main" val="1160908142"/>
                    </a:ext>
                  </a:extLst>
                </a:gridCol>
                <a:gridCol w="208280">
                  <a:extLst>
                    <a:ext uri="{9D8B030D-6E8A-4147-A177-3AD203B41FA5}">
                      <a16:colId xmlns:a16="http://schemas.microsoft.com/office/drawing/2014/main" val="3851886946"/>
                    </a:ext>
                  </a:extLst>
                </a:gridCol>
                <a:gridCol w="246888">
                  <a:extLst>
                    <a:ext uri="{9D8B030D-6E8A-4147-A177-3AD203B41FA5}">
                      <a16:colId xmlns:a16="http://schemas.microsoft.com/office/drawing/2014/main" val="868435648"/>
                    </a:ext>
                  </a:extLst>
                </a:gridCol>
                <a:gridCol w="246888">
                  <a:extLst>
                    <a:ext uri="{9D8B030D-6E8A-4147-A177-3AD203B41FA5}">
                      <a16:colId xmlns:a16="http://schemas.microsoft.com/office/drawing/2014/main" val="1449257206"/>
                    </a:ext>
                  </a:extLst>
                </a:gridCol>
                <a:gridCol w="246888">
                  <a:extLst>
                    <a:ext uri="{9D8B030D-6E8A-4147-A177-3AD203B41FA5}">
                      <a16:colId xmlns:a16="http://schemas.microsoft.com/office/drawing/2014/main" val="3751157491"/>
                    </a:ext>
                  </a:extLst>
                </a:gridCol>
                <a:gridCol w="246888">
                  <a:extLst>
                    <a:ext uri="{9D8B030D-6E8A-4147-A177-3AD203B41FA5}">
                      <a16:colId xmlns:a16="http://schemas.microsoft.com/office/drawing/2014/main" val="3424849172"/>
                    </a:ext>
                  </a:extLst>
                </a:gridCol>
                <a:gridCol w="329184">
                  <a:extLst>
                    <a:ext uri="{9D8B030D-6E8A-4147-A177-3AD203B41FA5}">
                      <a16:colId xmlns:a16="http://schemas.microsoft.com/office/drawing/2014/main" val="814879506"/>
                    </a:ext>
                  </a:extLst>
                </a:gridCol>
                <a:gridCol w="329184">
                  <a:extLst>
                    <a:ext uri="{9D8B030D-6E8A-4147-A177-3AD203B41FA5}">
                      <a16:colId xmlns:a16="http://schemas.microsoft.com/office/drawing/2014/main" val="816953671"/>
                    </a:ext>
                  </a:extLst>
                </a:gridCol>
                <a:gridCol w="246888">
                  <a:extLst>
                    <a:ext uri="{9D8B030D-6E8A-4147-A177-3AD203B41FA5}">
                      <a16:colId xmlns:a16="http://schemas.microsoft.com/office/drawing/2014/main" val="2750233122"/>
                    </a:ext>
                  </a:extLst>
                </a:gridCol>
                <a:gridCol w="246888">
                  <a:extLst>
                    <a:ext uri="{9D8B030D-6E8A-4147-A177-3AD203B41FA5}">
                      <a16:colId xmlns:a16="http://schemas.microsoft.com/office/drawing/2014/main" val="2171306723"/>
                    </a:ext>
                  </a:extLst>
                </a:gridCol>
                <a:gridCol w="246888">
                  <a:extLst>
                    <a:ext uri="{9D8B030D-6E8A-4147-A177-3AD203B41FA5}">
                      <a16:colId xmlns:a16="http://schemas.microsoft.com/office/drawing/2014/main" val="2488801547"/>
                    </a:ext>
                  </a:extLst>
                </a:gridCol>
                <a:gridCol w="329184">
                  <a:extLst>
                    <a:ext uri="{9D8B030D-6E8A-4147-A177-3AD203B41FA5}">
                      <a16:colId xmlns:a16="http://schemas.microsoft.com/office/drawing/2014/main" val="175352738"/>
                    </a:ext>
                  </a:extLst>
                </a:gridCol>
                <a:gridCol w="246888">
                  <a:extLst>
                    <a:ext uri="{9D8B030D-6E8A-4147-A177-3AD203B41FA5}">
                      <a16:colId xmlns:a16="http://schemas.microsoft.com/office/drawing/2014/main" val="1569439912"/>
                    </a:ext>
                  </a:extLst>
                </a:gridCol>
                <a:gridCol w="246888">
                  <a:extLst>
                    <a:ext uri="{9D8B030D-6E8A-4147-A177-3AD203B41FA5}">
                      <a16:colId xmlns:a16="http://schemas.microsoft.com/office/drawing/2014/main" val="4170867437"/>
                    </a:ext>
                  </a:extLst>
                </a:gridCol>
                <a:gridCol w="246888">
                  <a:extLst>
                    <a:ext uri="{9D8B030D-6E8A-4147-A177-3AD203B41FA5}">
                      <a16:colId xmlns:a16="http://schemas.microsoft.com/office/drawing/2014/main" val="1612952900"/>
                    </a:ext>
                  </a:extLst>
                </a:gridCol>
                <a:gridCol w="246888">
                  <a:extLst>
                    <a:ext uri="{9D8B030D-6E8A-4147-A177-3AD203B41FA5}">
                      <a16:colId xmlns:a16="http://schemas.microsoft.com/office/drawing/2014/main" val="3393657720"/>
                    </a:ext>
                  </a:extLst>
                </a:gridCol>
                <a:gridCol w="493776">
                  <a:extLst>
                    <a:ext uri="{9D8B030D-6E8A-4147-A177-3AD203B41FA5}">
                      <a16:colId xmlns:a16="http://schemas.microsoft.com/office/drawing/2014/main" val="2205361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22575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- 2022-03-18 22:02:01</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不要只懂李梓，这位也是必关注的羽球选手哦～！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梁峻豪 </a:t>
                      </a:r>
                      <a:r>
                        <a:rPr kumimoji="0" lang="en-US" altLang="zh-CN" sz="1000" b="0" i="0" u="none" strike="noStrike" kern="1200" cap="none" spc="0" normalizeH="0" baseline="0" noProof="0">
                          <a:ln>
                            <a:noFill/>
                          </a:ln>
                          <a:solidFill>
                            <a:prstClr val="black"/>
                          </a:solidFill>
                          <a:effectLst/>
                          <a:uLnTx/>
                          <a:uFillTx/>
                          <a:latin typeface="+mn-lt"/>
                          <a:ea typeface="+mn-ea"/>
                          <a:cs typeface="+mn-cs"/>
                        </a:rPr>
                        <a:t>#LeongJunHao #</a:t>
                      </a:r>
                      <a:r>
                        <a:rPr kumimoji="0" lang="zh-CN" altLang="en-US" sz="1000" b="0" i="0" u="none" strike="noStrike" kern="1200" cap="none" spc="0" normalizeH="0" baseline="0" noProof="0">
                          <a:ln>
                            <a:noFill/>
                          </a:ln>
                          <a:solidFill>
                            <a:prstClr val="black"/>
                          </a:solidFill>
                          <a:effectLst/>
                          <a:uLnTx/>
                          <a:uFillTx/>
                          <a:latin typeface="+mn-lt"/>
                          <a:ea typeface="+mn-ea"/>
                          <a:cs typeface="+mn-cs"/>
                        </a:rPr>
                        <a:t>羽毛球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羽毛球选手</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https://quintly-image-storage.s3.amazonaws.com/960c32603e3f29fbb114b476f69d2f8e/1f5bc709214d4c8dc15a20156812cdcb.jpg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250845%3Futm_source%3Dfacebook-popdaily.my%26utm_medium%3Dpost%26utm_campaign%3Dleongjunhao%26utm_content%3Dlink-20220318-%2F250845&amp;h=AT3eJjIk9mmkKO6sjF1HjR2uUnwFWPgVClv1Xu92gZELMNmtttJGKFONkwicOCJIUcFPzt1ALQGXqSorg1-dCXPvxPlGtttTZEJfrDO_UwVg8TLJivhleAam9fOwLmExQN99Vazz35lYuUuBmMWi&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31491091"/>
                  </a:ext>
                </a:extLst>
              </a:tr>
            </a:tbl>
          </a:graphicData>
        </a:graphic>
      </p:graphicFrame>
      <p:sp>
        <p:nvSpPr>
          <p:cNvPr id="4" name="Text Placeholder 3">
            <a:extLst>
              <a:ext uri="{FF2B5EF4-FFF2-40B4-BE49-F238E27FC236}">
                <a16:creationId xmlns:a16="http://schemas.microsoft.com/office/drawing/2014/main" id="{11DCF5D3-A1C1-415C-836F-F5BC59F6312D}"/>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40047111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D96B8-1B3D-4812-B82A-85617BB3733D}"/>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- 12 </a:t>
            </a:r>
            <a:r>
              <a:rPr lang="en-US"/>
              <a:t>of 26</a:t>
            </a:r>
          </a:p>
        </p:txBody>
      </p:sp>
      <p:graphicFrame>
        <p:nvGraphicFramePr>
          <p:cNvPr id="5" name="Table Placeholder 4">
            <a:extLst>
              <a:ext uri="{FF2B5EF4-FFF2-40B4-BE49-F238E27FC236}">
                <a16:creationId xmlns:a16="http://schemas.microsoft.com/office/drawing/2014/main" id="{079DF0FF-84B2-4D69-BBF3-26D491740292}"/>
              </a:ext>
            </a:extLst>
          </p:cNvPr>
          <p:cNvGraphicFramePr>
            <a:graphicFrameLocks noGrp="1"/>
          </p:cNvGraphicFramePr>
          <p:nvPr>
            <p:ph type="tbl" sz="quarter" idx="13"/>
            <p:extLst>
              <p:ext uri="{D42A27DB-BD31-4B8C-83A1-F6EECF244321}">
                <p14:modId xmlns:p14="http://schemas.microsoft.com/office/powerpoint/2010/main" val="1488668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746216998"/>
                    </a:ext>
                  </a:extLst>
                </a:gridCol>
                <a:gridCol w="411480">
                  <a:extLst>
                    <a:ext uri="{9D8B030D-6E8A-4147-A177-3AD203B41FA5}">
                      <a16:colId xmlns:a16="http://schemas.microsoft.com/office/drawing/2014/main" val="167750129"/>
                    </a:ext>
                  </a:extLst>
                </a:gridCol>
                <a:gridCol w="246888">
                  <a:extLst>
                    <a:ext uri="{9D8B030D-6E8A-4147-A177-3AD203B41FA5}">
                      <a16:colId xmlns:a16="http://schemas.microsoft.com/office/drawing/2014/main" val="202238705"/>
                    </a:ext>
                  </a:extLst>
                </a:gridCol>
                <a:gridCol w="740664">
                  <a:extLst>
                    <a:ext uri="{9D8B030D-6E8A-4147-A177-3AD203B41FA5}">
                      <a16:colId xmlns:a16="http://schemas.microsoft.com/office/drawing/2014/main" val="501705663"/>
                    </a:ext>
                  </a:extLst>
                </a:gridCol>
                <a:gridCol w="208280">
                  <a:extLst>
                    <a:ext uri="{9D8B030D-6E8A-4147-A177-3AD203B41FA5}">
                      <a16:colId xmlns:a16="http://schemas.microsoft.com/office/drawing/2014/main" val="3794370464"/>
                    </a:ext>
                  </a:extLst>
                </a:gridCol>
                <a:gridCol w="208280">
                  <a:extLst>
                    <a:ext uri="{9D8B030D-6E8A-4147-A177-3AD203B41FA5}">
                      <a16:colId xmlns:a16="http://schemas.microsoft.com/office/drawing/2014/main" val="3149992036"/>
                    </a:ext>
                  </a:extLst>
                </a:gridCol>
                <a:gridCol w="329184">
                  <a:extLst>
                    <a:ext uri="{9D8B030D-6E8A-4147-A177-3AD203B41FA5}">
                      <a16:colId xmlns:a16="http://schemas.microsoft.com/office/drawing/2014/main" val="1428443693"/>
                    </a:ext>
                  </a:extLst>
                </a:gridCol>
                <a:gridCol w="246888">
                  <a:extLst>
                    <a:ext uri="{9D8B030D-6E8A-4147-A177-3AD203B41FA5}">
                      <a16:colId xmlns:a16="http://schemas.microsoft.com/office/drawing/2014/main" val="1704437358"/>
                    </a:ext>
                  </a:extLst>
                </a:gridCol>
                <a:gridCol w="208280">
                  <a:extLst>
                    <a:ext uri="{9D8B030D-6E8A-4147-A177-3AD203B41FA5}">
                      <a16:colId xmlns:a16="http://schemas.microsoft.com/office/drawing/2014/main" val="1994932594"/>
                    </a:ext>
                  </a:extLst>
                </a:gridCol>
                <a:gridCol w="246888">
                  <a:extLst>
                    <a:ext uri="{9D8B030D-6E8A-4147-A177-3AD203B41FA5}">
                      <a16:colId xmlns:a16="http://schemas.microsoft.com/office/drawing/2014/main" val="2507625783"/>
                    </a:ext>
                  </a:extLst>
                </a:gridCol>
                <a:gridCol w="246888">
                  <a:extLst>
                    <a:ext uri="{9D8B030D-6E8A-4147-A177-3AD203B41FA5}">
                      <a16:colId xmlns:a16="http://schemas.microsoft.com/office/drawing/2014/main" val="1756656898"/>
                    </a:ext>
                  </a:extLst>
                </a:gridCol>
                <a:gridCol w="246888">
                  <a:extLst>
                    <a:ext uri="{9D8B030D-6E8A-4147-A177-3AD203B41FA5}">
                      <a16:colId xmlns:a16="http://schemas.microsoft.com/office/drawing/2014/main" val="3086790949"/>
                    </a:ext>
                  </a:extLst>
                </a:gridCol>
                <a:gridCol w="246888">
                  <a:extLst>
                    <a:ext uri="{9D8B030D-6E8A-4147-A177-3AD203B41FA5}">
                      <a16:colId xmlns:a16="http://schemas.microsoft.com/office/drawing/2014/main" val="2213032055"/>
                    </a:ext>
                  </a:extLst>
                </a:gridCol>
                <a:gridCol w="329184">
                  <a:extLst>
                    <a:ext uri="{9D8B030D-6E8A-4147-A177-3AD203B41FA5}">
                      <a16:colId xmlns:a16="http://schemas.microsoft.com/office/drawing/2014/main" val="3032746677"/>
                    </a:ext>
                  </a:extLst>
                </a:gridCol>
                <a:gridCol w="329184">
                  <a:extLst>
                    <a:ext uri="{9D8B030D-6E8A-4147-A177-3AD203B41FA5}">
                      <a16:colId xmlns:a16="http://schemas.microsoft.com/office/drawing/2014/main" val="1907378503"/>
                    </a:ext>
                  </a:extLst>
                </a:gridCol>
                <a:gridCol w="246888">
                  <a:extLst>
                    <a:ext uri="{9D8B030D-6E8A-4147-A177-3AD203B41FA5}">
                      <a16:colId xmlns:a16="http://schemas.microsoft.com/office/drawing/2014/main" val="1222050071"/>
                    </a:ext>
                  </a:extLst>
                </a:gridCol>
                <a:gridCol w="246888">
                  <a:extLst>
                    <a:ext uri="{9D8B030D-6E8A-4147-A177-3AD203B41FA5}">
                      <a16:colId xmlns:a16="http://schemas.microsoft.com/office/drawing/2014/main" val="1651656824"/>
                    </a:ext>
                  </a:extLst>
                </a:gridCol>
                <a:gridCol w="246888">
                  <a:extLst>
                    <a:ext uri="{9D8B030D-6E8A-4147-A177-3AD203B41FA5}">
                      <a16:colId xmlns:a16="http://schemas.microsoft.com/office/drawing/2014/main" val="1160385501"/>
                    </a:ext>
                  </a:extLst>
                </a:gridCol>
                <a:gridCol w="329184">
                  <a:extLst>
                    <a:ext uri="{9D8B030D-6E8A-4147-A177-3AD203B41FA5}">
                      <a16:colId xmlns:a16="http://schemas.microsoft.com/office/drawing/2014/main" val="1177354891"/>
                    </a:ext>
                  </a:extLst>
                </a:gridCol>
                <a:gridCol w="246888">
                  <a:extLst>
                    <a:ext uri="{9D8B030D-6E8A-4147-A177-3AD203B41FA5}">
                      <a16:colId xmlns:a16="http://schemas.microsoft.com/office/drawing/2014/main" val="3694299553"/>
                    </a:ext>
                  </a:extLst>
                </a:gridCol>
                <a:gridCol w="246888">
                  <a:extLst>
                    <a:ext uri="{9D8B030D-6E8A-4147-A177-3AD203B41FA5}">
                      <a16:colId xmlns:a16="http://schemas.microsoft.com/office/drawing/2014/main" val="1913288671"/>
                    </a:ext>
                  </a:extLst>
                </a:gridCol>
                <a:gridCol w="246888">
                  <a:extLst>
                    <a:ext uri="{9D8B030D-6E8A-4147-A177-3AD203B41FA5}">
                      <a16:colId xmlns:a16="http://schemas.microsoft.com/office/drawing/2014/main" val="3886252152"/>
                    </a:ext>
                  </a:extLst>
                </a:gridCol>
                <a:gridCol w="246888">
                  <a:extLst>
                    <a:ext uri="{9D8B030D-6E8A-4147-A177-3AD203B41FA5}">
                      <a16:colId xmlns:a16="http://schemas.microsoft.com/office/drawing/2014/main" val="2197954767"/>
                    </a:ext>
                  </a:extLst>
                </a:gridCol>
                <a:gridCol w="493776">
                  <a:extLst>
                    <a:ext uri="{9D8B030D-6E8A-4147-A177-3AD203B41FA5}">
                      <a16:colId xmlns:a16="http://schemas.microsoft.com/office/drawing/2014/main" val="2155711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696566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- 2022-03-18 19:01:04</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周末小资贵妇行程少不了这家波编去过好几次的 </a:t>
                      </a:r>
                      <a:r>
                        <a:rPr kumimoji="0" lang="en-US" altLang="zh-CN" sz="1000" b="0" i="0" u="none" strike="noStrike" kern="1200" cap="none" spc="0" normalizeH="0" baseline="0" noProof="0">
                          <a:ln>
                            <a:noFill/>
                          </a:ln>
                          <a:solidFill>
                            <a:prstClr val="black"/>
                          </a:solidFill>
                          <a:effectLst/>
                          <a:uLnTx/>
                          <a:uFillTx/>
                          <a:latin typeface="+mn-lt"/>
                          <a:ea typeface="+mn-ea"/>
                          <a:cs typeface="+mn-cs"/>
                        </a:rPr>
                        <a:t>FLOUR</a:t>
                      </a:r>
                      <a:r>
                        <a:rPr kumimoji="0" lang="zh-CN" altLang="en-US" sz="1000" b="0" i="0" u="none" strike="noStrike" kern="1200" cap="none" spc="0" normalizeH="0" baseline="0" noProof="0">
                          <a:ln>
                            <a:noFill/>
                          </a:ln>
                          <a:solidFill>
                            <a:prstClr val="black"/>
                          </a:solidFill>
                          <a:effectLst/>
                          <a:uLnTx/>
                          <a:uFillTx/>
                          <a:latin typeface="+mn-lt"/>
                          <a:ea typeface="+mn-ea"/>
                          <a:cs typeface="+mn-cs"/>
                        </a:rPr>
                        <a:t>！辛苦工作了一周千万别忘了犒赏自己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https://quintly-image-storage.s3.amazonaws.com/960c32603e3f29fbb114b476f69d2f8e/9ec5eb6a2602534b004c653e2a995af0.jpg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250961%3Futm_source%3Dfacebook-popdaily.my%26utm_medium%3Dpost%26utm_campaign%3Dflourfinedining%26utm_content%3Dlink-20220318-%2F250961&amp;h=AT0lHi_pWZv-UYO91r6J3MGeq5LQWu-pjJZCLU_jDhnYM_UdZf1afnXHODaRvsE1r-pKR0iiXQGJL9tWufAHpwRxwoHZvuFOYxi2vs3zHuR9imnKNdvPc1y0b1jxSeZsjftnYXEg0GxRtrYvlzHG&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91747843"/>
                  </a:ext>
                </a:extLst>
              </a:tr>
            </a:tbl>
          </a:graphicData>
        </a:graphic>
      </p:graphicFrame>
      <p:sp>
        <p:nvSpPr>
          <p:cNvPr id="4" name="Text Placeholder 3">
            <a:extLst>
              <a:ext uri="{FF2B5EF4-FFF2-40B4-BE49-F238E27FC236}">
                <a16:creationId xmlns:a16="http://schemas.microsoft.com/office/drawing/2014/main" id="{63B95C7B-A709-43D8-A238-33B848B25585}"/>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521654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61923-A19B-4BE4-A7F3-7BAF3E94711E}"/>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- 13 </a:t>
            </a:r>
            <a:r>
              <a:rPr lang="en-US"/>
              <a:t>of 26</a:t>
            </a:r>
          </a:p>
        </p:txBody>
      </p:sp>
      <p:graphicFrame>
        <p:nvGraphicFramePr>
          <p:cNvPr id="5" name="Table Placeholder 4">
            <a:extLst>
              <a:ext uri="{FF2B5EF4-FFF2-40B4-BE49-F238E27FC236}">
                <a16:creationId xmlns:a16="http://schemas.microsoft.com/office/drawing/2014/main" id="{0C4F893B-4459-4675-8C59-7DFD23BEFC6D}"/>
              </a:ext>
            </a:extLst>
          </p:cNvPr>
          <p:cNvGraphicFramePr>
            <a:graphicFrameLocks noGrp="1"/>
          </p:cNvGraphicFramePr>
          <p:nvPr>
            <p:ph type="tbl" sz="quarter" idx="13"/>
            <p:extLst>
              <p:ext uri="{D42A27DB-BD31-4B8C-83A1-F6EECF244321}">
                <p14:modId xmlns:p14="http://schemas.microsoft.com/office/powerpoint/2010/main" val="3668555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53076211"/>
                    </a:ext>
                  </a:extLst>
                </a:gridCol>
                <a:gridCol w="411480">
                  <a:extLst>
                    <a:ext uri="{9D8B030D-6E8A-4147-A177-3AD203B41FA5}">
                      <a16:colId xmlns:a16="http://schemas.microsoft.com/office/drawing/2014/main" val="1807972009"/>
                    </a:ext>
                  </a:extLst>
                </a:gridCol>
                <a:gridCol w="246888">
                  <a:extLst>
                    <a:ext uri="{9D8B030D-6E8A-4147-A177-3AD203B41FA5}">
                      <a16:colId xmlns:a16="http://schemas.microsoft.com/office/drawing/2014/main" val="1367304771"/>
                    </a:ext>
                  </a:extLst>
                </a:gridCol>
                <a:gridCol w="740664">
                  <a:extLst>
                    <a:ext uri="{9D8B030D-6E8A-4147-A177-3AD203B41FA5}">
                      <a16:colId xmlns:a16="http://schemas.microsoft.com/office/drawing/2014/main" val="1772674381"/>
                    </a:ext>
                  </a:extLst>
                </a:gridCol>
                <a:gridCol w="208280">
                  <a:extLst>
                    <a:ext uri="{9D8B030D-6E8A-4147-A177-3AD203B41FA5}">
                      <a16:colId xmlns:a16="http://schemas.microsoft.com/office/drawing/2014/main" val="3959868651"/>
                    </a:ext>
                  </a:extLst>
                </a:gridCol>
                <a:gridCol w="208280">
                  <a:extLst>
                    <a:ext uri="{9D8B030D-6E8A-4147-A177-3AD203B41FA5}">
                      <a16:colId xmlns:a16="http://schemas.microsoft.com/office/drawing/2014/main" val="2003206116"/>
                    </a:ext>
                  </a:extLst>
                </a:gridCol>
                <a:gridCol w="329184">
                  <a:extLst>
                    <a:ext uri="{9D8B030D-6E8A-4147-A177-3AD203B41FA5}">
                      <a16:colId xmlns:a16="http://schemas.microsoft.com/office/drawing/2014/main" val="1305422678"/>
                    </a:ext>
                  </a:extLst>
                </a:gridCol>
                <a:gridCol w="246888">
                  <a:extLst>
                    <a:ext uri="{9D8B030D-6E8A-4147-A177-3AD203B41FA5}">
                      <a16:colId xmlns:a16="http://schemas.microsoft.com/office/drawing/2014/main" val="778562977"/>
                    </a:ext>
                  </a:extLst>
                </a:gridCol>
                <a:gridCol w="208280">
                  <a:extLst>
                    <a:ext uri="{9D8B030D-6E8A-4147-A177-3AD203B41FA5}">
                      <a16:colId xmlns:a16="http://schemas.microsoft.com/office/drawing/2014/main" val="704543607"/>
                    </a:ext>
                  </a:extLst>
                </a:gridCol>
                <a:gridCol w="246888">
                  <a:extLst>
                    <a:ext uri="{9D8B030D-6E8A-4147-A177-3AD203B41FA5}">
                      <a16:colId xmlns:a16="http://schemas.microsoft.com/office/drawing/2014/main" val="610620728"/>
                    </a:ext>
                  </a:extLst>
                </a:gridCol>
                <a:gridCol w="246888">
                  <a:extLst>
                    <a:ext uri="{9D8B030D-6E8A-4147-A177-3AD203B41FA5}">
                      <a16:colId xmlns:a16="http://schemas.microsoft.com/office/drawing/2014/main" val="2176409446"/>
                    </a:ext>
                  </a:extLst>
                </a:gridCol>
                <a:gridCol w="246888">
                  <a:extLst>
                    <a:ext uri="{9D8B030D-6E8A-4147-A177-3AD203B41FA5}">
                      <a16:colId xmlns:a16="http://schemas.microsoft.com/office/drawing/2014/main" val="388878236"/>
                    </a:ext>
                  </a:extLst>
                </a:gridCol>
                <a:gridCol w="246888">
                  <a:extLst>
                    <a:ext uri="{9D8B030D-6E8A-4147-A177-3AD203B41FA5}">
                      <a16:colId xmlns:a16="http://schemas.microsoft.com/office/drawing/2014/main" val="4253311948"/>
                    </a:ext>
                  </a:extLst>
                </a:gridCol>
                <a:gridCol w="329184">
                  <a:extLst>
                    <a:ext uri="{9D8B030D-6E8A-4147-A177-3AD203B41FA5}">
                      <a16:colId xmlns:a16="http://schemas.microsoft.com/office/drawing/2014/main" val="453089596"/>
                    </a:ext>
                  </a:extLst>
                </a:gridCol>
                <a:gridCol w="329184">
                  <a:extLst>
                    <a:ext uri="{9D8B030D-6E8A-4147-A177-3AD203B41FA5}">
                      <a16:colId xmlns:a16="http://schemas.microsoft.com/office/drawing/2014/main" val="326669639"/>
                    </a:ext>
                  </a:extLst>
                </a:gridCol>
                <a:gridCol w="246888">
                  <a:extLst>
                    <a:ext uri="{9D8B030D-6E8A-4147-A177-3AD203B41FA5}">
                      <a16:colId xmlns:a16="http://schemas.microsoft.com/office/drawing/2014/main" val="507209169"/>
                    </a:ext>
                  </a:extLst>
                </a:gridCol>
                <a:gridCol w="246888">
                  <a:extLst>
                    <a:ext uri="{9D8B030D-6E8A-4147-A177-3AD203B41FA5}">
                      <a16:colId xmlns:a16="http://schemas.microsoft.com/office/drawing/2014/main" val="330450382"/>
                    </a:ext>
                  </a:extLst>
                </a:gridCol>
                <a:gridCol w="246888">
                  <a:extLst>
                    <a:ext uri="{9D8B030D-6E8A-4147-A177-3AD203B41FA5}">
                      <a16:colId xmlns:a16="http://schemas.microsoft.com/office/drawing/2014/main" val="507020325"/>
                    </a:ext>
                  </a:extLst>
                </a:gridCol>
                <a:gridCol w="329184">
                  <a:extLst>
                    <a:ext uri="{9D8B030D-6E8A-4147-A177-3AD203B41FA5}">
                      <a16:colId xmlns:a16="http://schemas.microsoft.com/office/drawing/2014/main" val="1469395928"/>
                    </a:ext>
                  </a:extLst>
                </a:gridCol>
                <a:gridCol w="246888">
                  <a:extLst>
                    <a:ext uri="{9D8B030D-6E8A-4147-A177-3AD203B41FA5}">
                      <a16:colId xmlns:a16="http://schemas.microsoft.com/office/drawing/2014/main" val="3405398895"/>
                    </a:ext>
                  </a:extLst>
                </a:gridCol>
                <a:gridCol w="246888">
                  <a:extLst>
                    <a:ext uri="{9D8B030D-6E8A-4147-A177-3AD203B41FA5}">
                      <a16:colId xmlns:a16="http://schemas.microsoft.com/office/drawing/2014/main" val="2910046947"/>
                    </a:ext>
                  </a:extLst>
                </a:gridCol>
                <a:gridCol w="246888">
                  <a:extLst>
                    <a:ext uri="{9D8B030D-6E8A-4147-A177-3AD203B41FA5}">
                      <a16:colId xmlns:a16="http://schemas.microsoft.com/office/drawing/2014/main" val="3073803143"/>
                    </a:ext>
                  </a:extLst>
                </a:gridCol>
                <a:gridCol w="246888">
                  <a:extLst>
                    <a:ext uri="{9D8B030D-6E8A-4147-A177-3AD203B41FA5}">
                      <a16:colId xmlns:a16="http://schemas.microsoft.com/office/drawing/2014/main" val="3823022367"/>
                    </a:ext>
                  </a:extLst>
                </a:gridCol>
                <a:gridCol w="493776">
                  <a:extLst>
                    <a:ext uri="{9D8B030D-6E8A-4147-A177-3AD203B41FA5}">
                      <a16:colId xmlns:a16="http://schemas.microsoft.com/office/drawing/2014/main" val="338819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26102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- 2022-03-17 15:45:07</a:t>
                      </a:r>
                      <a:r>
                        <a:rPr kumimoji="0" lang="en-US" altLang="ja-JP" sz="1000" b="0" i="0" u="none" strike="noStrike" kern="1200" cap="none" spc="0" normalizeH="0" baseline="0" noProof="0">
                          <a:ln>
                            <a:noFill/>
                          </a:ln>
                          <a:solidFill>
                            <a:prstClr val="black"/>
                          </a:solidFill>
                          <a:effectLst/>
                          <a:uLnTx/>
                          <a:uFillTx/>
                          <a:latin typeface="+mn-lt"/>
                          <a:ea typeface="+mn-ea"/>
                          <a:cs typeface="+mn-cs"/>
                        </a:rPr>
                        <a:t>
  </a:t>
                      </a:r>
                      <a:r>
                        <a:rPr kumimoji="0" lang="en-US" sz="1000" b="0" i="0" u="none" strike="noStrike" kern="1200" cap="none" spc="0" normalizeH="0" baseline="0" noProof="0">
                          <a:ln>
                            <a:noFill/>
                          </a:ln>
                          <a:solidFill>
                            <a:prstClr val="black"/>
                          </a:solidFill>
                          <a:effectLst/>
                          <a:uLnTx/>
                          <a:uFillTx/>
                          <a:latin typeface="+mn-lt"/>
                          <a:ea typeface="+mn-ea"/>
                          <a:cs typeface="+mn-cs"/>
                        </a:rPr>
                        <a:t>iPhone </a:t>
                      </a:r>
                      <a:r>
                        <a:rPr kumimoji="0" lang="ja-JP" altLang="en-US" sz="1000" b="0" i="0" u="none" strike="noStrike" kern="1200" cap="none" spc="0" normalizeH="0" baseline="0" noProof="0">
                          <a:ln>
                            <a:noFill/>
                          </a:ln>
                          <a:solidFill>
                            <a:prstClr val="black"/>
                          </a:solidFill>
                          <a:effectLst/>
                          <a:uLnTx/>
                          <a:uFillTx/>
                          <a:latin typeface="+mn-lt"/>
                          <a:ea typeface="+mn-ea"/>
                          <a:cs typeface="+mn-cs"/>
                        </a:rPr>
                        <a:t>被大量神秘小妖怪</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入侵啦！只要用日文键盘输入 </a:t>
                      </a:r>
                      <a:r>
                        <a:rPr kumimoji="0" lang="en-US" sz="1000" b="0" i="0" u="none" strike="noStrike" kern="1200" cap="none" spc="0" normalizeH="0" baseline="0" noProof="0">
                          <a:ln>
                            <a:noFill/>
                          </a:ln>
                          <a:solidFill>
                            <a:prstClr val="black"/>
                          </a:solidFill>
                          <a:effectLst/>
                          <a:uLnTx/>
                          <a:uFillTx/>
                          <a:latin typeface="+mn-lt"/>
                          <a:ea typeface="+mn-ea"/>
                          <a:cs typeface="+mn-cs"/>
                        </a:rPr>
                        <a:t>zokuzoku(</a:t>
                      </a:r>
                      <a:r>
                        <a:rPr kumimoji="0" lang="ja-JP" altLang="en-US" sz="1000" b="0" i="0" u="none" strike="noStrike" kern="1200" cap="none" spc="0" normalizeH="0" baseline="0" noProof="0">
                          <a:ln>
                            <a:noFill/>
                          </a:ln>
                          <a:solidFill>
                            <a:prstClr val="black"/>
                          </a:solidFill>
                          <a:effectLst/>
                          <a:uLnTx/>
                          <a:uFillTx/>
                          <a:latin typeface="+mn-lt"/>
                          <a:ea typeface="+mn-ea"/>
                          <a:cs typeface="+mn-cs"/>
                        </a:rPr>
                        <a:t>ぞくぞく</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开心激动”的意思，就可以打出一只只仿佛正在快乐舞动的小妖怪啦！这个隐藏技能你一定</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学起来！
</a:t>
                      </a:r>
                      <a:r>
                        <a:rPr kumimoji="0" lang="en-US" sz="1000" b="0" i="0" u="none" strike="noStrike" kern="1200" cap="none" spc="0" normalizeH="0" baseline="0" noProof="0">
                          <a:ln>
                            <a:noFill/>
                          </a:ln>
                          <a:solidFill>
                            <a:prstClr val="black"/>
                          </a:solidFill>
                          <a:effectLst/>
                          <a:uLnTx/>
                          <a:uFillTx/>
                          <a:latin typeface="+mn-lt"/>
                          <a:ea typeface="+mn-ea"/>
                          <a:cs typeface="+mn-cs"/>
                        </a:rPr>
                        <a:t>ʕ•̫͡•ʕ•̫͡•ʔ•̫͡•ʔ•̫͡•ʕ•̫͡•ʔ•̫͡•ʕ•̫͡•ʕ•̫͡•ʔ•̫͡•ʔ•̫͡•ʕ•̫͡•ʔ
-
</a:t>
                      </a:r>
                      <a:r>
                        <a:rPr kumimoji="0" lang="ja-JP" altLang="en-US" sz="1000" b="0" i="0" u="none" strike="noStrike" kern="1200" cap="none" spc="0" normalizeH="0" baseline="0" noProof="0">
                          <a:ln>
                            <a:noFill/>
                          </a:ln>
                          <a:solidFill>
                            <a:prstClr val="black"/>
                          </a:solidFill>
                          <a:effectLst/>
                          <a:uLnTx/>
                          <a:uFillTx/>
                          <a:latin typeface="+mn-lt"/>
                          <a:ea typeface="+mn-ea"/>
                          <a:cs typeface="+mn-cs"/>
                        </a:rPr>
                        <a:t>更多 </a:t>
                      </a:r>
                      <a:r>
                        <a:rPr kumimoji="0" lang="en-US" sz="1000" b="0" i="0" u="none" strike="noStrike" kern="1200" cap="none" spc="0" normalizeH="0" baseline="0" noProof="0">
                          <a:ln>
                            <a:noFill/>
                          </a:ln>
                          <a:solidFill>
                            <a:prstClr val="black"/>
                          </a:solidFill>
                          <a:effectLst/>
                          <a:uLnTx/>
                          <a:uFillTx/>
                          <a:latin typeface="+mn-lt"/>
                          <a:ea typeface="+mn-ea"/>
                          <a:cs typeface="+mn-cs"/>
                        </a:rPr>
                        <a:t>iPhone </a:t>
                      </a:r>
                      <a:r>
                        <a:rPr kumimoji="0" lang="ja-JP" altLang="en-US" sz="1000" b="0" i="0" u="none" strike="noStrike" kern="1200" cap="none" spc="0" normalizeH="0" baseline="0" noProof="0">
                          <a:ln>
                            <a:noFill/>
                          </a:ln>
                          <a:solidFill>
                            <a:prstClr val="black"/>
                          </a:solidFill>
                          <a:effectLst/>
                          <a:uLnTx/>
                          <a:uFillTx/>
                          <a:latin typeface="+mn-lt"/>
                          <a:ea typeface="+mn-ea"/>
                          <a:cs typeface="+mn-cs"/>
                        </a:rPr>
                        <a:t>隐藏功能 </a:t>
                      </a:r>
                      <a:r>
                        <a:rPr kumimoji="0" lang="en-US" sz="1000" b="0" i="0" u="none" strike="noStrike" kern="1200" cap="none" spc="0" normalizeH="0" baseline="0" noProof="0">
                          <a:ln>
                            <a:noFill/>
                          </a:ln>
                          <a:solidFill>
                            <a:prstClr val="black"/>
                          </a:solidFill>
                          <a:effectLst/>
                          <a:uLnTx/>
                          <a:uFillTx/>
                          <a:latin typeface="+mn-lt"/>
                          <a:ea typeface="+mn-ea"/>
                          <a:cs typeface="+mn-cs"/>
                        </a:rPr>
                        <a:t>👉 https://bit.ly/3CQEXId
-
📷 </a:t>
                      </a:r>
                      <a:r>
                        <a:rPr kumimoji="0" lang="ja-JP" altLang="en-US" sz="1000" b="0" i="0" u="none" strike="noStrike" kern="1200" cap="none" spc="0" normalizeH="0" baseline="0" noProof="0">
                          <a:ln>
                            <a:noFill/>
                          </a:ln>
                          <a:solidFill>
                            <a:prstClr val="black"/>
                          </a:solidFill>
                          <a:effectLst/>
                          <a:uLnTx/>
                          <a:uFillTx/>
                          <a:latin typeface="+mn-lt"/>
                          <a:ea typeface="+mn-ea"/>
                          <a:cs typeface="+mn-cs"/>
                        </a:rPr>
                        <a:t>编辑截图｜</a:t>
                      </a:r>
                      <a:r>
                        <a:rPr kumimoji="0" lang="en-US" sz="1000" b="0" i="0" u="none" strike="noStrike" kern="1200" cap="none" spc="0" normalizeH="0" baseline="0" noProof="0">
                          <a:ln>
                            <a:noFill/>
                          </a:ln>
                          <a:solidFill>
                            <a:prstClr val="black"/>
                          </a:solidFill>
                          <a:effectLst/>
                          <a:uLnTx/>
                          <a:uFillTx/>
                          <a:latin typeface="+mn-lt"/>
                          <a:ea typeface="+mn-ea"/>
                          <a:cs typeface="+mn-cs"/>
                        </a:rPr>
                        <a:t>FB@</a:t>
                      </a:r>
                      <a:r>
                        <a:rPr kumimoji="0" lang="ja-JP" altLang="en-US" sz="1000" b="0" i="0" u="none" strike="noStrike" kern="1200" cap="none" spc="0" normalizeH="0" baseline="0" noProof="0">
                          <a:ln>
                            <a:noFill/>
                          </a:ln>
                          <a:solidFill>
                            <a:prstClr val="black"/>
                          </a:solidFill>
                          <a:effectLst/>
                          <a:uLnTx/>
                          <a:uFillTx/>
                          <a:latin typeface="+mn-lt"/>
                          <a:ea typeface="+mn-ea"/>
                          <a:cs typeface="+mn-cs"/>
                        </a:rPr>
                        <a:t>新注音新聞</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祥平君
</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iphone #iphone</a:t>
                      </a:r>
                      <a:r>
                        <a:rPr kumimoji="0" lang="ja-JP" altLang="en-US" sz="1000" b="0" i="0" u="none" strike="noStrike" kern="1200" cap="none" spc="0" normalizeH="0" baseline="0" noProof="0">
                          <a:ln>
                            <a:noFill/>
                          </a:ln>
                          <a:solidFill>
                            <a:prstClr val="black"/>
                          </a:solidFill>
                          <a:effectLst/>
                          <a:uLnTx/>
                          <a:uFillTx/>
                          <a:latin typeface="+mn-lt"/>
                          <a:ea typeface="+mn-ea"/>
                          <a:cs typeface="+mn-cs"/>
                        </a:rPr>
                        <a:t>隐藏功能 </a:t>
                      </a:r>
                      <a:r>
                        <a:rPr kumimoji="0" lang="en-US" altLang="ja-JP" sz="1000" b="0" i="0" u="none" strike="noStrike" kern="1200" cap="none" spc="0" normalizeH="0" baseline="0" noProof="0">
                          <a:ln>
                            <a:noFill/>
                          </a:ln>
                          <a:solidFill>
                            <a:prstClr val="black"/>
                          </a:solidFill>
                          <a:effectLst/>
                          <a:uLnTx/>
                          <a:uFillTx/>
                          <a:latin typeface="+mn-lt"/>
                          <a:ea typeface="+mn-ea"/>
                          <a:cs typeface="+mn-cs"/>
                        </a:rPr>
                        <a:t>#3</a:t>
                      </a:r>
                      <a:r>
                        <a:rPr kumimoji="0" lang="en-US" sz="1000" b="0" i="0" u="none" strike="noStrike" kern="1200" cap="none" spc="0" normalizeH="0" baseline="0" noProof="0">
                          <a:ln>
                            <a:noFill/>
                          </a:ln>
                          <a:solidFill>
                            <a:prstClr val="black"/>
                          </a:solidFill>
                          <a:effectLst/>
                          <a:uLnTx/>
                          <a:uFillTx/>
                          <a:latin typeface="+mn-lt"/>
                          <a:ea typeface="+mn-ea"/>
                          <a:cs typeface="+mn-cs"/>
                        </a:rPr>
                        <a:t>c</a:t>
                      </a:r>
                      <a:r>
                        <a:rPr kumimoji="0" lang="ja-JP" altLang="en-US" sz="1000" b="0" i="0" u="none" strike="noStrike" kern="1200" cap="none" spc="0" normalizeH="0" baseline="0" noProof="0">
                          <a:ln>
                            <a:noFill/>
                          </a:ln>
                          <a:solidFill>
                            <a:prstClr val="black"/>
                          </a:solidFill>
                          <a:effectLst/>
                          <a:uLnTx/>
                          <a:uFillTx/>
                          <a:latin typeface="+mn-lt"/>
                          <a:ea typeface="+mn-ea"/>
                          <a:cs typeface="+mn-cs"/>
                        </a:rPr>
                        <a:t>少女</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https://quintly-image-storage.s3.amazonaws.com/960c32603e3f29fbb114b476f69d2f8e/84f07641704e3226dcb75a3b12f2749c.jpg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https://www.facebook.com/957198917700400/posts/4955927274494191/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99004606"/>
                  </a:ext>
                </a:extLst>
              </a:tr>
            </a:tbl>
          </a:graphicData>
        </a:graphic>
      </p:graphicFrame>
      <p:sp>
        <p:nvSpPr>
          <p:cNvPr id="4" name="Text Placeholder 3">
            <a:extLst>
              <a:ext uri="{FF2B5EF4-FFF2-40B4-BE49-F238E27FC236}">
                <a16:creationId xmlns:a16="http://schemas.microsoft.com/office/drawing/2014/main" id="{E3D0570C-0406-48B6-94C3-0FA9A12C5952}"/>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42801584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13C1A-64D4-46B6-A9A0-20DC1D45963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- 14 </a:t>
            </a:r>
            <a:r>
              <a:rPr lang="en-US"/>
              <a:t>of 26</a:t>
            </a:r>
          </a:p>
        </p:txBody>
      </p:sp>
      <p:graphicFrame>
        <p:nvGraphicFramePr>
          <p:cNvPr id="5" name="Table Placeholder 4">
            <a:extLst>
              <a:ext uri="{FF2B5EF4-FFF2-40B4-BE49-F238E27FC236}">
                <a16:creationId xmlns:a16="http://schemas.microsoft.com/office/drawing/2014/main" id="{EDF11EB1-CB1C-43D0-8FAE-514D77818B1E}"/>
              </a:ext>
            </a:extLst>
          </p:cNvPr>
          <p:cNvGraphicFramePr>
            <a:graphicFrameLocks noGrp="1"/>
          </p:cNvGraphicFramePr>
          <p:nvPr>
            <p:ph type="tbl" sz="quarter" idx="13"/>
            <p:extLst>
              <p:ext uri="{D42A27DB-BD31-4B8C-83A1-F6EECF244321}">
                <p14:modId xmlns:p14="http://schemas.microsoft.com/office/powerpoint/2010/main" val="2453058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361759162"/>
                    </a:ext>
                  </a:extLst>
                </a:gridCol>
                <a:gridCol w="411480">
                  <a:extLst>
                    <a:ext uri="{9D8B030D-6E8A-4147-A177-3AD203B41FA5}">
                      <a16:colId xmlns:a16="http://schemas.microsoft.com/office/drawing/2014/main" val="2556077634"/>
                    </a:ext>
                  </a:extLst>
                </a:gridCol>
                <a:gridCol w="246888">
                  <a:extLst>
                    <a:ext uri="{9D8B030D-6E8A-4147-A177-3AD203B41FA5}">
                      <a16:colId xmlns:a16="http://schemas.microsoft.com/office/drawing/2014/main" val="2785228796"/>
                    </a:ext>
                  </a:extLst>
                </a:gridCol>
                <a:gridCol w="740664">
                  <a:extLst>
                    <a:ext uri="{9D8B030D-6E8A-4147-A177-3AD203B41FA5}">
                      <a16:colId xmlns:a16="http://schemas.microsoft.com/office/drawing/2014/main" val="2779059530"/>
                    </a:ext>
                  </a:extLst>
                </a:gridCol>
                <a:gridCol w="208280">
                  <a:extLst>
                    <a:ext uri="{9D8B030D-6E8A-4147-A177-3AD203B41FA5}">
                      <a16:colId xmlns:a16="http://schemas.microsoft.com/office/drawing/2014/main" val="3444566068"/>
                    </a:ext>
                  </a:extLst>
                </a:gridCol>
                <a:gridCol w="208280">
                  <a:extLst>
                    <a:ext uri="{9D8B030D-6E8A-4147-A177-3AD203B41FA5}">
                      <a16:colId xmlns:a16="http://schemas.microsoft.com/office/drawing/2014/main" val="3205572074"/>
                    </a:ext>
                  </a:extLst>
                </a:gridCol>
                <a:gridCol w="329184">
                  <a:extLst>
                    <a:ext uri="{9D8B030D-6E8A-4147-A177-3AD203B41FA5}">
                      <a16:colId xmlns:a16="http://schemas.microsoft.com/office/drawing/2014/main" val="789919200"/>
                    </a:ext>
                  </a:extLst>
                </a:gridCol>
                <a:gridCol w="246888">
                  <a:extLst>
                    <a:ext uri="{9D8B030D-6E8A-4147-A177-3AD203B41FA5}">
                      <a16:colId xmlns:a16="http://schemas.microsoft.com/office/drawing/2014/main" val="3106710939"/>
                    </a:ext>
                  </a:extLst>
                </a:gridCol>
                <a:gridCol w="208280">
                  <a:extLst>
                    <a:ext uri="{9D8B030D-6E8A-4147-A177-3AD203B41FA5}">
                      <a16:colId xmlns:a16="http://schemas.microsoft.com/office/drawing/2014/main" val="3810674705"/>
                    </a:ext>
                  </a:extLst>
                </a:gridCol>
                <a:gridCol w="246888">
                  <a:extLst>
                    <a:ext uri="{9D8B030D-6E8A-4147-A177-3AD203B41FA5}">
                      <a16:colId xmlns:a16="http://schemas.microsoft.com/office/drawing/2014/main" val="984326296"/>
                    </a:ext>
                  </a:extLst>
                </a:gridCol>
                <a:gridCol w="246888">
                  <a:extLst>
                    <a:ext uri="{9D8B030D-6E8A-4147-A177-3AD203B41FA5}">
                      <a16:colId xmlns:a16="http://schemas.microsoft.com/office/drawing/2014/main" val="3458160763"/>
                    </a:ext>
                  </a:extLst>
                </a:gridCol>
                <a:gridCol w="246888">
                  <a:extLst>
                    <a:ext uri="{9D8B030D-6E8A-4147-A177-3AD203B41FA5}">
                      <a16:colId xmlns:a16="http://schemas.microsoft.com/office/drawing/2014/main" val="2965010017"/>
                    </a:ext>
                  </a:extLst>
                </a:gridCol>
                <a:gridCol w="246888">
                  <a:extLst>
                    <a:ext uri="{9D8B030D-6E8A-4147-A177-3AD203B41FA5}">
                      <a16:colId xmlns:a16="http://schemas.microsoft.com/office/drawing/2014/main" val="577264298"/>
                    </a:ext>
                  </a:extLst>
                </a:gridCol>
                <a:gridCol w="329184">
                  <a:extLst>
                    <a:ext uri="{9D8B030D-6E8A-4147-A177-3AD203B41FA5}">
                      <a16:colId xmlns:a16="http://schemas.microsoft.com/office/drawing/2014/main" val="28409915"/>
                    </a:ext>
                  </a:extLst>
                </a:gridCol>
                <a:gridCol w="329184">
                  <a:extLst>
                    <a:ext uri="{9D8B030D-6E8A-4147-A177-3AD203B41FA5}">
                      <a16:colId xmlns:a16="http://schemas.microsoft.com/office/drawing/2014/main" val="2565474982"/>
                    </a:ext>
                  </a:extLst>
                </a:gridCol>
                <a:gridCol w="246888">
                  <a:extLst>
                    <a:ext uri="{9D8B030D-6E8A-4147-A177-3AD203B41FA5}">
                      <a16:colId xmlns:a16="http://schemas.microsoft.com/office/drawing/2014/main" val="4215415524"/>
                    </a:ext>
                  </a:extLst>
                </a:gridCol>
                <a:gridCol w="246888">
                  <a:extLst>
                    <a:ext uri="{9D8B030D-6E8A-4147-A177-3AD203B41FA5}">
                      <a16:colId xmlns:a16="http://schemas.microsoft.com/office/drawing/2014/main" val="3870882247"/>
                    </a:ext>
                  </a:extLst>
                </a:gridCol>
                <a:gridCol w="246888">
                  <a:extLst>
                    <a:ext uri="{9D8B030D-6E8A-4147-A177-3AD203B41FA5}">
                      <a16:colId xmlns:a16="http://schemas.microsoft.com/office/drawing/2014/main" val="3601180775"/>
                    </a:ext>
                  </a:extLst>
                </a:gridCol>
                <a:gridCol w="329184">
                  <a:extLst>
                    <a:ext uri="{9D8B030D-6E8A-4147-A177-3AD203B41FA5}">
                      <a16:colId xmlns:a16="http://schemas.microsoft.com/office/drawing/2014/main" val="4092777090"/>
                    </a:ext>
                  </a:extLst>
                </a:gridCol>
                <a:gridCol w="246888">
                  <a:extLst>
                    <a:ext uri="{9D8B030D-6E8A-4147-A177-3AD203B41FA5}">
                      <a16:colId xmlns:a16="http://schemas.microsoft.com/office/drawing/2014/main" val="1318678840"/>
                    </a:ext>
                  </a:extLst>
                </a:gridCol>
                <a:gridCol w="246888">
                  <a:extLst>
                    <a:ext uri="{9D8B030D-6E8A-4147-A177-3AD203B41FA5}">
                      <a16:colId xmlns:a16="http://schemas.microsoft.com/office/drawing/2014/main" val="323742220"/>
                    </a:ext>
                  </a:extLst>
                </a:gridCol>
                <a:gridCol w="246888">
                  <a:extLst>
                    <a:ext uri="{9D8B030D-6E8A-4147-A177-3AD203B41FA5}">
                      <a16:colId xmlns:a16="http://schemas.microsoft.com/office/drawing/2014/main" val="510734911"/>
                    </a:ext>
                  </a:extLst>
                </a:gridCol>
                <a:gridCol w="246888">
                  <a:extLst>
                    <a:ext uri="{9D8B030D-6E8A-4147-A177-3AD203B41FA5}">
                      <a16:colId xmlns:a16="http://schemas.microsoft.com/office/drawing/2014/main" val="1751949585"/>
                    </a:ext>
                  </a:extLst>
                </a:gridCol>
                <a:gridCol w="493776">
                  <a:extLst>
                    <a:ext uri="{9D8B030D-6E8A-4147-A177-3AD203B41FA5}">
                      <a16:colId xmlns:a16="http://schemas.microsoft.com/office/drawing/2014/main" val="31798033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234210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- 2022-03-17 20:01:01</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终于播了啦！😭
波妞们都开追</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余生，请多指教</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了吗？😍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余生请多指教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杨紫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肖战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陆剧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陆剧推荐 </a:t>
                      </a:r>
                      <a:r>
                        <a:rPr kumimoji="0" lang="en-US" altLang="zh-CN" sz="1000" b="0" i="0" u="none" strike="noStrike" kern="1200" cap="none" spc="0" normalizeH="0" baseline="0" noProof="0">
                          <a:ln>
                            <a:noFill/>
                          </a:ln>
                          <a:solidFill>
                            <a:prstClr val="black"/>
                          </a:solidFill>
                          <a:effectLst/>
                          <a:uLnTx/>
                          <a:uFillTx/>
                          <a:latin typeface="+mn-lt"/>
                          <a:ea typeface="+mn-ea"/>
                          <a:cs typeface="+mn-cs"/>
                        </a:rPr>
                        <a:t>#TheOathOfLove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https://quintly-image-storage.s3.amazonaws.com/960c32603e3f29fbb114b476f69d2f8e/ad277834cffb988c94c79b97168ef27c.jpg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251083%3Futm_source%3Dfacebook-popdaily.my%26utm_medium%3Dpost%26utm_campaign%3Dtheoathoflove%26utm_content%3Dlink-20220317-%2F251083&amp;h=AT2EwLpmOtQGZfVjmU-AH4FnB2KMjL8j1fohdlCHJfUnPTkk5dFM-LFu2fHEG7j6OpaXXenj8w6LjwHdeTYyYkFaF4MLWOBL1qEwMvqh2LXcYNGOccljFBvZ--e21tNu0L7ydp1x5O5sKE9jZmY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65288798"/>
                  </a:ext>
                </a:extLst>
              </a:tr>
            </a:tbl>
          </a:graphicData>
        </a:graphic>
      </p:graphicFrame>
      <p:sp>
        <p:nvSpPr>
          <p:cNvPr id="4" name="Text Placeholder 3">
            <a:extLst>
              <a:ext uri="{FF2B5EF4-FFF2-40B4-BE49-F238E27FC236}">
                <a16:creationId xmlns:a16="http://schemas.microsoft.com/office/drawing/2014/main" id="{91683729-75B5-41F6-ABF2-E8DD8F54B965}"/>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464130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EB163-F803-4107-9772-776875AF3A70}"/>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- 15 </a:t>
            </a:r>
            <a:r>
              <a:rPr lang="en-US"/>
              <a:t>of 26</a:t>
            </a:r>
          </a:p>
        </p:txBody>
      </p:sp>
      <p:graphicFrame>
        <p:nvGraphicFramePr>
          <p:cNvPr id="5" name="Table Placeholder 4">
            <a:extLst>
              <a:ext uri="{FF2B5EF4-FFF2-40B4-BE49-F238E27FC236}">
                <a16:creationId xmlns:a16="http://schemas.microsoft.com/office/drawing/2014/main" id="{9A655621-8A61-41AE-9DD4-2C8852EB1E35}"/>
              </a:ext>
            </a:extLst>
          </p:cNvPr>
          <p:cNvGraphicFramePr>
            <a:graphicFrameLocks noGrp="1"/>
          </p:cNvGraphicFramePr>
          <p:nvPr>
            <p:ph type="tbl" sz="quarter" idx="13"/>
            <p:extLst>
              <p:ext uri="{D42A27DB-BD31-4B8C-83A1-F6EECF244321}">
                <p14:modId xmlns:p14="http://schemas.microsoft.com/office/powerpoint/2010/main" val="2356833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108816385"/>
                    </a:ext>
                  </a:extLst>
                </a:gridCol>
                <a:gridCol w="411480">
                  <a:extLst>
                    <a:ext uri="{9D8B030D-6E8A-4147-A177-3AD203B41FA5}">
                      <a16:colId xmlns:a16="http://schemas.microsoft.com/office/drawing/2014/main" val="1881580315"/>
                    </a:ext>
                  </a:extLst>
                </a:gridCol>
                <a:gridCol w="246888">
                  <a:extLst>
                    <a:ext uri="{9D8B030D-6E8A-4147-A177-3AD203B41FA5}">
                      <a16:colId xmlns:a16="http://schemas.microsoft.com/office/drawing/2014/main" val="811701757"/>
                    </a:ext>
                  </a:extLst>
                </a:gridCol>
                <a:gridCol w="740664">
                  <a:extLst>
                    <a:ext uri="{9D8B030D-6E8A-4147-A177-3AD203B41FA5}">
                      <a16:colId xmlns:a16="http://schemas.microsoft.com/office/drawing/2014/main" val="2396190428"/>
                    </a:ext>
                  </a:extLst>
                </a:gridCol>
                <a:gridCol w="208280">
                  <a:extLst>
                    <a:ext uri="{9D8B030D-6E8A-4147-A177-3AD203B41FA5}">
                      <a16:colId xmlns:a16="http://schemas.microsoft.com/office/drawing/2014/main" val="3235651701"/>
                    </a:ext>
                  </a:extLst>
                </a:gridCol>
                <a:gridCol w="208280">
                  <a:extLst>
                    <a:ext uri="{9D8B030D-6E8A-4147-A177-3AD203B41FA5}">
                      <a16:colId xmlns:a16="http://schemas.microsoft.com/office/drawing/2014/main" val="245695552"/>
                    </a:ext>
                  </a:extLst>
                </a:gridCol>
                <a:gridCol w="329184">
                  <a:extLst>
                    <a:ext uri="{9D8B030D-6E8A-4147-A177-3AD203B41FA5}">
                      <a16:colId xmlns:a16="http://schemas.microsoft.com/office/drawing/2014/main" val="1898814281"/>
                    </a:ext>
                  </a:extLst>
                </a:gridCol>
                <a:gridCol w="246888">
                  <a:extLst>
                    <a:ext uri="{9D8B030D-6E8A-4147-A177-3AD203B41FA5}">
                      <a16:colId xmlns:a16="http://schemas.microsoft.com/office/drawing/2014/main" val="2685220137"/>
                    </a:ext>
                  </a:extLst>
                </a:gridCol>
                <a:gridCol w="208280">
                  <a:extLst>
                    <a:ext uri="{9D8B030D-6E8A-4147-A177-3AD203B41FA5}">
                      <a16:colId xmlns:a16="http://schemas.microsoft.com/office/drawing/2014/main" val="3494412348"/>
                    </a:ext>
                  </a:extLst>
                </a:gridCol>
                <a:gridCol w="246888">
                  <a:extLst>
                    <a:ext uri="{9D8B030D-6E8A-4147-A177-3AD203B41FA5}">
                      <a16:colId xmlns:a16="http://schemas.microsoft.com/office/drawing/2014/main" val="669166981"/>
                    </a:ext>
                  </a:extLst>
                </a:gridCol>
                <a:gridCol w="246888">
                  <a:extLst>
                    <a:ext uri="{9D8B030D-6E8A-4147-A177-3AD203B41FA5}">
                      <a16:colId xmlns:a16="http://schemas.microsoft.com/office/drawing/2014/main" val="2499139028"/>
                    </a:ext>
                  </a:extLst>
                </a:gridCol>
                <a:gridCol w="246888">
                  <a:extLst>
                    <a:ext uri="{9D8B030D-6E8A-4147-A177-3AD203B41FA5}">
                      <a16:colId xmlns:a16="http://schemas.microsoft.com/office/drawing/2014/main" val="3731204165"/>
                    </a:ext>
                  </a:extLst>
                </a:gridCol>
                <a:gridCol w="246888">
                  <a:extLst>
                    <a:ext uri="{9D8B030D-6E8A-4147-A177-3AD203B41FA5}">
                      <a16:colId xmlns:a16="http://schemas.microsoft.com/office/drawing/2014/main" val="3281470026"/>
                    </a:ext>
                  </a:extLst>
                </a:gridCol>
                <a:gridCol w="329184">
                  <a:extLst>
                    <a:ext uri="{9D8B030D-6E8A-4147-A177-3AD203B41FA5}">
                      <a16:colId xmlns:a16="http://schemas.microsoft.com/office/drawing/2014/main" val="2289777543"/>
                    </a:ext>
                  </a:extLst>
                </a:gridCol>
                <a:gridCol w="329184">
                  <a:extLst>
                    <a:ext uri="{9D8B030D-6E8A-4147-A177-3AD203B41FA5}">
                      <a16:colId xmlns:a16="http://schemas.microsoft.com/office/drawing/2014/main" val="1775935718"/>
                    </a:ext>
                  </a:extLst>
                </a:gridCol>
                <a:gridCol w="246888">
                  <a:extLst>
                    <a:ext uri="{9D8B030D-6E8A-4147-A177-3AD203B41FA5}">
                      <a16:colId xmlns:a16="http://schemas.microsoft.com/office/drawing/2014/main" val="1310603304"/>
                    </a:ext>
                  </a:extLst>
                </a:gridCol>
                <a:gridCol w="246888">
                  <a:extLst>
                    <a:ext uri="{9D8B030D-6E8A-4147-A177-3AD203B41FA5}">
                      <a16:colId xmlns:a16="http://schemas.microsoft.com/office/drawing/2014/main" val="312404777"/>
                    </a:ext>
                  </a:extLst>
                </a:gridCol>
                <a:gridCol w="246888">
                  <a:extLst>
                    <a:ext uri="{9D8B030D-6E8A-4147-A177-3AD203B41FA5}">
                      <a16:colId xmlns:a16="http://schemas.microsoft.com/office/drawing/2014/main" val="3151999229"/>
                    </a:ext>
                  </a:extLst>
                </a:gridCol>
                <a:gridCol w="329184">
                  <a:extLst>
                    <a:ext uri="{9D8B030D-6E8A-4147-A177-3AD203B41FA5}">
                      <a16:colId xmlns:a16="http://schemas.microsoft.com/office/drawing/2014/main" val="2737017642"/>
                    </a:ext>
                  </a:extLst>
                </a:gridCol>
                <a:gridCol w="246888">
                  <a:extLst>
                    <a:ext uri="{9D8B030D-6E8A-4147-A177-3AD203B41FA5}">
                      <a16:colId xmlns:a16="http://schemas.microsoft.com/office/drawing/2014/main" val="1468739596"/>
                    </a:ext>
                  </a:extLst>
                </a:gridCol>
                <a:gridCol w="246888">
                  <a:extLst>
                    <a:ext uri="{9D8B030D-6E8A-4147-A177-3AD203B41FA5}">
                      <a16:colId xmlns:a16="http://schemas.microsoft.com/office/drawing/2014/main" val="1164538336"/>
                    </a:ext>
                  </a:extLst>
                </a:gridCol>
                <a:gridCol w="246888">
                  <a:extLst>
                    <a:ext uri="{9D8B030D-6E8A-4147-A177-3AD203B41FA5}">
                      <a16:colId xmlns:a16="http://schemas.microsoft.com/office/drawing/2014/main" val="659406498"/>
                    </a:ext>
                  </a:extLst>
                </a:gridCol>
                <a:gridCol w="246888">
                  <a:extLst>
                    <a:ext uri="{9D8B030D-6E8A-4147-A177-3AD203B41FA5}">
                      <a16:colId xmlns:a16="http://schemas.microsoft.com/office/drawing/2014/main" val="1993354836"/>
                    </a:ext>
                  </a:extLst>
                </a:gridCol>
                <a:gridCol w="493776">
                  <a:extLst>
                    <a:ext uri="{9D8B030D-6E8A-4147-A177-3AD203B41FA5}">
                      <a16:colId xmlns:a16="http://schemas.microsoft.com/office/drawing/2014/main" val="2100198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762873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- 2022-03-15 18:32:35</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冲着这波颜值，我会对</a:t>
                      </a:r>
                      <a:r>
                        <a:rPr kumimoji="0" lang="en-US" altLang="zh-CN" sz="1000" b="0" i="0" u="none" strike="noStrike" kern="1200" cap="none" spc="0" normalizeH="0" baseline="0" noProof="0">
                          <a:ln>
                            <a:noFill/>
                          </a:ln>
                          <a:solidFill>
                            <a:prstClr val="black"/>
                          </a:solidFill>
                          <a:effectLst/>
                          <a:uLnTx/>
                          <a:uFillTx/>
                          <a:latin typeface="+mn-lt"/>
                          <a:ea typeface="+mn-ea"/>
                          <a:cs typeface="+mn-cs"/>
                        </a:rPr>
                        <a:t>3CE</a:t>
                      </a:r>
                      <a:r>
                        <a:rPr kumimoji="0" lang="zh-CN" altLang="en-US" sz="1000" b="0" i="0" u="none" strike="noStrike" kern="1200" cap="none" spc="0" normalizeH="0" baseline="0" noProof="0">
                          <a:ln>
                            <a:noFill/>
                          </a:ln>
                          <a:solidFill>
                            <a:prstClr val="black"/>
                          </a:solidFill>
                          <a:effectLst/>
                          <a:uLnTx/>
                          <a:uFillTx/>
                          <a:latin typeface="+mn-lt"/>
                          <a:ea typeface="+mn-ea"/>
                          <a:cs typeface="+mn-cs"/>
                        </a:rPr>
                        <a:t>说 “我可以”</a:t>
                      </a:r>
                      <a:r>
                        <a:rPr kumimoji="0" lang="en-US" altLang="zh-CN" sz="1000" b="0" i="0" u="none" strike="noStrike" kern="1200" cap="none" spc="0" normalizeH="0" baseline="0" noProof="0">
                          <a:ln>
                            <a:noFill/>
                          </a:ln>
                          <a:solidFill>
                            <a:prstClr val="black"/>
                          </a:solidFill>
                          <a:effectLst/>
                          <a:uLnTx/>
                          <a:uFillTx/>
                          <a:latin typeface="+mn-lt"/>
                          <a:ea typeface="+mn-ea"/>
                          <a:cs typeface="+mn-cs"/>
                        </a:rPr>
                        <a:t>~
-
#3ce #3ce</a:t>
                      </a:r>
                      <a:r>
                        <a:rPr kumimoji="0" lang="zh-CN" altLang="en-US" sz="1000" b="0" i="0" u="none" strike="noStrike" kern="1200" cap="none" spc="0" normalizeH="0" baseline="0" noProof="0">
                          <a:ln>
                            <a:noFill/>
                          </a:ln>
                          <a:solidFill>
                            <a:prstClr val="black"/>
                          </a:solidFill>
                          <a:effectLst/>
                          <a:uLnTx/>
                          <a:uFillTx/>
                          <a:latin typeface="+mn-lt"/>
                          <a:ea typeface="+mn-ea"/>
                          <a:cs typeface="+mn-cs"/>
                        </a:rPr>
                        <a:t>定妆粉饼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素颜神器</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https://quintly-image-storage.s3.amazonaws.com/960c32603e3f29fbb114b476f69d2f8e/ce955a408eb7ab039a479adebf351401.png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Juvory 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232935%3Futm_source%3Dfacebook-popdaily.my%26utm_medium%3Dpost%26utm_campaign%3D3cemakeupfixpowder%26utm_content%3Dlink-20220315-%2F232935&amp;h=AT3_6OOO3FpKRi9S8MtasbPUlcLhl3D7ltLPrpZV4hw1EmeHOIy5gxTk7w1atLlEyAaE9L8YKV1sCcGTH-_tMfLgMOKJR_pvzb7J3hFC274Tz8QKhrmA4WjjOBbLoS-7JWRQ9FGxHZVUPl1bUaPN&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99870405"/>
                  </a:ext>
                </a:extLst>
              </a:tr>
            </a:tbl>
          </a:graphicData>
        </a:graphic>
      </p:graphicFrame>
      <p:sp>
        <p:nvSpPr>
          <p:cNvPr id="4" name="Text Placeholder 3">
            <a:extLst>
              <a:ext uri="{FF2B5EF4-FFF2-40B4-BE49-F238E27FC236}">
                <a16:creationId xmlns:a16="http://schemas.microsoft.com/office/drawing/2014/main" id="{FDAED17D-FA03-4127-9E57-BFCAE6DEDF78}"/>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456295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5E2B6C-0950-45C1-B427-8D2F5B236F32}"/>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- 16 </a:t>
            </a:r>
            <a:r>
              <a:rPr lang="en-US"/>
              <a:t>of 26</a:t>
            </a:r>
          </a:p>
        </p:txBody>
      </p:sp>
      <p:graphicFrame>
        <p:nvGraphicFramePr>
          <p:cNvPr id="5" name="Table Placeholder 4">
            <a:extLst>
              <a:ext uri="{FF2B5EF4-FFF2-40B4-BE49-F238E27FC236}">
                <a16:creationId xmlns:a16="http://schemas.microsoft.com/office/drawing/2014/main" id="{9A4B1BE5-F711-4F4C-A4AF-D7773886353D}"/>
              </a:ext>
            </a:extLst>
          </p:cNvPr>
          <p:cNvGraphicFramePr>
            <a:graphicFrameLocks noGrp="1"/>
          </p:cNvGraphicFramePr>
          <p:nvPr>
            <p:ph type="tbl" sz="quarter" idx="13"/>
            <p:extLst>
              <p:ext uri="{D42A27DB-BD31-4B8C-83A1-F6EECF244321}">
                <p14:modId xmlns:p14="http://schemas.microsoft.com/office/powerpoint/2010/main" val="4180761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566445292"/>
                    </a:ext>
                  </a:extLst>
                </a:gridCol>
                <a:gridCol w="411480">
                  <a:extLst>
                    <a:ext uri="{9D8B030D-6E8A-4147-A177-3AD203B41FA5}">
                      <a16:colId xmlns:a16="http://schemas.microsoft.com/office/drawing/2014/main" val="3798119880"/>
                    </a:ext>
                  </a:extLst>
                </a:gridCol>
                <a:gridCol w="246888">
                  <a:extLst>
                    <a:ext uri="{9D8B030D-6E8A-4147-A177-3AD203B41FA5}">
                      <a16:colId xmlns:a16="http://schemas.microsoft.com/office/drawing/2014/main" val="1330265105"/>
                    </a:ext>
                  </a:extLst>
                </a:gridCol>
                <a:gridCol w="740664">
                  <a:extLst>
                    <a:ext uri="{9D8B030D-6E8A-4147-A177-3AD203B41FA5}">
                      <a16:colId xmlns:a16="http://schemas.microsoft.com/office/drawing/2014/main" val="1078013190"/>
                    </a:ext>
                  </a:extLst>
                </a:gridCol>
                <a:gridCol w="208280">
                  <a:extLst>
                    <a:ext uri="{9D8B030D-6E8A-4147-A177-3AD203B41FA5}">
                      <a16:colId xmlns:a16="http://schemas.microsoft.com/office/drawing/2014/main" val="143936609"/>
                    </a:ext>
                  </a:extLst>
                </a:gridCol>
                <a:gridCol w="208280">
                  <a:extLst>
                    <a:ext uri="{9D8B030D-6E8A-4147-A177-3AD203B41FA5}">
                      <a16:colId xmlns:a16="http://schemas.microsoft.com/office/drawing/2014/main" val="57663680"/>
                    </a:ext>
                  </a:extLst>
                </a:gridCol>
                <a:gridCol w="329184">
                  <a:extLst>
                    <a:ext uri="{9D8B030D-6E8A-4147-A177-3AD203B41FA5}">
                      <a16:colId xmlns:a16="http://schemas.microsoft.com/office/drawing/2014/main" val="1955701790"/>
                    </a:ext>
                  </a:extLst>
                </a:gridCol>
                <a:gridCol w="246888">
                  <a:extLst>
                    <a:ext uri="{9D8B030D-6E8A-4147-A177-3AD203B41FA5}">
                      <a16:colId xmlns:a16="http://schemas.microsoft.com/office/drawing/2014/main" val="2852803420"/>
                    </a:ext>
                  </a:extLst>
                </a:gridCol>
                <a:gridCol w="208280">
                  <a:extLst>
                    <a:ext uri="{9D8B030D-6E8A-4147-A177-3AD203B41FA5}">
                      <a16:colId xmlns:a16="http://schemas.microsoft.com/office/drawing/2014/main" val="1351974740"/>
                    </a:ext>
                  </a:extLst>
                </a:gridCol>
                <a:gridCol w="246888">
                  <a:extLst>
                    <a:ext uri="{9D8B030D-6E8A-4147-A177-3AD203B41FA5}">
                      <a16:colId xmlns:a16="http://schemas.microsoft.com/office/drawing/2014/main" val="2775386376"/>
                    </a:ext>
                  </a:extLst>
                </a:gridCol>
                <a:gridCol w="246888">
                  <a:extLst>
                    <a:ext uri="{9D8B030D-6E8A-4147-A177-3AD203B41FA5}">
                      <a16:colId xmlns:a16="http://schemas.microsoft.com/office/drawing/2014/main" val="1735071897"/>
                    </a:ext>
                  </a:extLst>
                </a:gridCol>
                <a:gridCol w="246888">
                  <a:extLst>
                    <a:ext uri="{9D8B030D-6E8A-4147-A177-3AD203B41FA5}">
                      <a16:colId xmlns:a16="http://schemas.microsoft.com/office/drawing/2014/main" val="460807338"/>
                    </a:ext>
                  </a:extLst>
                </a:gridCol>
                <a:gridCol w="246888">
                  <a:extLst>
                    <a:ext uri="{9D8B030D-6E8A-4147-A177-3AD203B41FA5}">
                      <a16:colId xmlns:a16="http://schemas.microsoft.com/office/drawing/2014/main" val="3419811112"/>
                    </a:ext>
                  </a:extLst>
                </a:gridCol>
                <a:gridCol w="329184">
                  <a:extLst>
                    <a:ext uri="{9D8B030D-6E8A-4147-A177-3AD203B41FA5}">
                      <a16:colId xmlns:a16="http://schemas.microsoft.com/office/drawing/2014/main" val="3725864097"/>
                    </a:ext>
                  </a:extLst>
                </a:gridCol>
                <a:gridCol w="329184">
                  <a:extLst>
                    <a:ext uri="{9D8B030D-6E8A-4147-A177-3AD203B41FA5}">
                      <a16:colId xmlns:a16="http://schemas.microsoft.com/office/drawing/2014/main" val="692093965"/>
                    </a:ext>
                  </a:extLst>
                </a:gridCol>
                <a:gridCol w="246888">
                  <a:extLst>
                    <a:ext uri="{9D8B030D-6E8A-4147-A177-3AD203B41FA5}">
                      <a16:colId xmlns:a16="http://schemas.microsoft.com/office/drawing/2014/main" val="3996449893"/>
                    </a:ext>
                  </a:extLst>
                </a:gridCol>
                <a:gridCol w="246888">
                  <a:extLst>
                    <a:ext uri="{9D8B030D-6E8A-4147-A177-3AD203B41FA5}">
                      <a16:colId xmlns:a16="http://schemas.microsoft.com/office/drawing/2014/main" val="3919304973"/>
                    </a:ext>
                  </a:extLst>
                </a:gridCol>
                <a:gridCol w="246888">
                  <a:extLst>
                    <a:ext uri="{9D8B030D-6E8A-4147-A177-3AD203B41FA5}">
                      <a16:colId xmlns:a16="http://schemas.microsoft.com/office/drawing/2014/main" val="969227008"/>
                    </a:ext>
                  </a:extLst>
                </a:gridCol>
                <a:gridCol w="329184">
                  <a:extLst>
                    <a:ext uri="{9D8B030D-6E8A-4147-A177-3AD203B41FA5}">
                      <a16:colId xmlns:a16="http://schemas.microsoft.com/office/drawing/2014/main" val="3616349088"/>
                    </a:ext>
                  </a:extLst>
                </a:gridCol>
                <a:gridCol w="246888">
                  <a:extLst>
                    <a:ext uri="{9D8B030D-6E8A-4147-A177-3AD203B41FA5}">
                      <a16:colId xmlns:a16="http://schemas.microsoft.com/office/drawing/2014/main" val="3443196675"/>
                    </a:ext>
                  </a:extLst>
                </a:gridCol>
                <a:gridCol w="246888">
                  <a:extLst>
                    <a:ext uri="{9D8B030D-6E8A-4147-A177-3AD203B41FA5}">
                      <a16:colId xmlns:a16="http://schemas.microsoft.com/office/drawing/2014/main" val="2092277410"/>
                    </a:ext>
                  </a:extLst>
                </a:gridCol>
                <a:gridCol w="246888">
                  <a:extLst>
                    <a:ext uri="{9D8B030D-6E8A-4147-A177-3AD203B41FA5}">
                      <a16:colId xmlns:a16="http://schemas.microsoft.com/office/drawing/2014/main" val="2306560587"/>
                    </a:ext>
                  </a:extLst>
                </a:gridCol>
                <a:gridCol w="246888">
                  <a:extLst>
                    <a:ext uri="{9D8B030D-6E8A-4147-A177-3AD203B41FA5}">
                      <a16:colId xmlns:a16="http://schemas.microsoft.com/office/drawing/2014/main" val="4267971910"/>
                    </a:ext>
                  </a:extLst>
                </a:gridCol>
                <a:gridCol w="493776">
                  <a:extLst>
                    <a:ext uri="{9D8B030D-6E8A-4147-A177-3AD203B41FA5}">
                      <a16:colId xmlns:a16="http://schemas.microsoft.com/office/drawing/2014/main" val="17130865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88381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- 2022-03-14 17:40:13</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多少钱👉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https://bit.ly/3Jac5x7
-
</a:t>
                      </a:r>
                      <a:r>
                        <a:rPr kumimoji="0" lang="zh-CN" altLang="en-US" sz="1000" b="0" i="0" u="none" strike="noStrike" kern="1200" cap="none" spc="0" normalizeH="0" baseline="0" noProof="0">
                          <a:ln>
                            <a:noFill/>
                          </a:ln>
                          <a:solidFill>
                            <a:prstClr val="black"/>
                          </a:solidFill>
                          <a:effectLst/>
                          <a:uLnTx/>
                          <a:uFillTx/>
                          <a:latin typeface="+mn-lt"/>
                          <a:ea typeface="+mn-ea"/>
                          <a:cs typeface="+mn-cs"/>
                        </a:rPr>
                        <a:t>各大精品大牌的包包颜色不外乎就是黑或是牌子象征性的颜色，但是</a:t>
                      </a:r>
                      <a:r>
                        <a:rPr kumimoji="0" lang="en-US" altLang="zh-CN" sz="1000" b="0" i="0" u="none" strike="noStrike" kern="1200" cap="none" spc="0" normalizeH="0" baseline="0" noProof="0">
                          <a:ln>
                            <a:noFill/>
                          </a:ln>
                          <a:solidFill>
                            <a:prstClr val="black"/>
                          </a:solidFill>
                          <a:effectLst/>
                          <a:uLnTx/>
                          <a:uFillTx/>
                          <a:latin typeface="+mn-lt"/>
                          <a:ea typeface="+mn-ea"/>
                          <a:cs typeface="+mn-cs"/>
                        </a:rPr>
                        <a:t>Louis Vuitton 2022</a:t>
                      </a:r>
                      <a:r>
                        <a:rPr kumimoji="0" lang="zh-CN" altLang="en-US" sz="1000" b="0" i="0" u="none" strike="noStrike" kern="1200" cap="none" spc="0" normalizeH="0" baseline="0" noProof="0">
                          <a:ln>
                            <a:noFill/>
                          </a:ln>
                          <a:solidFill>
                            <a:prstClr val="black"/>
                          </a:solidFill>
                          <a:effectLst/>
                          <a:uLnTx/>
                          <a:uFillTx/>
                          <a:latin typeface="+mn-lt"/>
                          <a:ea typeface="+mn-ea"/>
                          <a:cs typeface="+mn-cs"/>
                        </a:rPr>
                        <a:t>来个大改革，推出少女们无法抗拒的包包✨ </a:t>
                      </a:r>
                      <a:r>
                        <a:rPr kumimoji="0" lang="en-US" altLang="zh-CN" sz="1000" b="0" i="0" u="none" strike="noStrike" kern="1200" cap="none" spc="0" normalizeH="0" baseline="0" noProof="0">
                          <a:ln>
                            <a:noFill/>
                          </a:ln>
                          <a:solidFill>
                            <a:prstClr val="black"/>
                          </a:solidFill>
                          <a:effectLst/>
                          <a:uLnTx/>
                          <a:uFillTx/>
                          <a:latin typeface="+mn-lt"/>
                          <a:ea typeface="+mn-ea"/>
                          <a:cs typeface="+mn-cs"/>
                        </a:rPr>
                        <a:t>2022 LV Nano Speedy</a:t>
                      </a:r>
                      <a:r>
                        <a:rPr kumimoji="0" lang="zh-CN" altLang="en-US" sz="1000" b="0" i="0" u="none" strike="noStrike" kern="1200" cap="none" spc="0" normalizeH="0" baseline="0" noProof="0">
                          <a:ln>
                            <a:noFill/>
                          </a:ln>
                          <a:solidFill>
                            <a:prstClr val="black"/>
                          </a:solidFill>
                          <a:effectLst/>
                          <a:uLnTx/>
                          <a:uFillTx/>
                          <a:latin typeface="+mn-lt"/>
                          <a:ea typeface="+mn-ea"/>
                          <a:cs typeface="+mn-cs"/>
                        </a:rPr>
                        <a:t>新款瞬间让女孩们的心沦陷，相比旧款的</a:t>
                      </a:r>
                      <a:r>
                        <a:rPr kumimoji="0" lang="en-US" altLang="zh-CN" sz="1000" b="0" i="0" u="none" strike="noStrike" kern="1200" cap="none" spc="0" normalizeH="0" baseline="0" noProof="0">
                          <a:ln>
                            <a:noFill/>
                          </a:ln>
                          <a:solidFill>
                            <a:prstClr val="black"/>
                          </a:solidFill>
                          <a:effectLst/>
                          <a:uLnTx/>
                          <a:uFillTx/>
                          <a:latin typeface="+mn-lt"/>
                          <a:ea typeface="+mn-ea"/>
                          <a:cs typeface="+mn-cs"/>
                        </a:rPr>
                        <a:t>Nano Speedy</a:t>
                      </a:r>
                      <a:r>
                        <a:rPr kumimoji="0" lang="zh-CN" altLang="en-US" sz="1000" b="0" i="0" u="none" strike="noStrike" kern="1200" cap="none" spc="0" normalizeH="0" baseline="0" noProof="0">
                          <a:ln>
                            <a:noFill/>
                          </a:ln>
                          <a:solidFill>
                            <a:prstClr val="black"/>
                          </a:solidFill>
                          <a:effectLst/>
                          <a:uLnTx/>
                          <a:uFillTx/>
                          <a:latin typeface="+mn-lt"/>
                          <a:ea typeface="+mn-ea"/>
                          <a:cs typeface="+mn-cs"/>
                        </a:rPr>
                        <a:t>，这一次</a:t>
                      </a:r>
                      <a:r>
                        <a:rPr kumimoji="0" lang="en-US" altLang="zh-CN" sz="1000" b="0" i="0" u="none" strike="noStrike" kern="1200" cap="none" spc="0" normalizeH="0" baseline="0" noProof="0">
                          <a:ln>
                            <a:noFill/>
                          </a:ln>
                          <a:solidFill>
                            <a:prstClr val="black"/>
                          </a:solidFill>
                          <a:effectLst/>
                          <a:uLnTx/>
                          <a:uFillTx/>
                          <a:latin typeface="+mn-lt"/>
                          <a:ea typeface="+mn-ea"/>
                          <a:cs typeface="+mn-cs"/>
                        </a:rPr>
                        <a:t>LV</a:t>
                      </a:r>
                      <a:r>
                        <a:rPr kumimoji="0" lang="zh-CN" altLang="en-US" sz="1000" b="0" i="0" u="none" strike="noStrike" kern="1200" cap="none" spc="0" normalizeH="0" baseline="0" noProof="0">
                          <a:ln>
                            <a:noFill/>
                          </a:ln>
                          <a:solidFill>
                            <a:prstClr val="black"/>
                          </a:solidFill>
                          <a:effectLst/>
                          <a:uLnTx/>
                          <a:uFillTx/>
                          <a:latin typeface="+mn-lt"/>
                          <a:ea typeface="+mn-ea"/>
                          <a:cs typeface="+mn-cs"/>
                        </a:rPr>
                        <a:t>在长度和颜色上都做出了调整。牛仔布的质感让包包自带复古感，尽管有着较为亮丽的粉色，但这并不影响老粉们对</a:t>
                      </a:r>
                      <a:r>
                        <a:rPr kumimoji="0" lang="en-US" altLang="zh-CN" sz="1000" b="0" i="0" u="none" strike="noStrike" kern="1200" cap="none" spc="0" normalizeH="0" baseline="0" noProof="0">
                          <a:ln>
                            <a:noFill/>
                          </a:ln>
                          <a:solidFill>
                            <a:prstClr val="black"/>
                          </a:solidFill>
                          <a:effectLst/>
                          <a:uLnTx/>
                          <a:uFillTx/>
                          <a:latin typeface="+mn-lt"/>
                          <a:ea typeface="+mn-ea"/>
                          <a:cs typeface="+mn-cs"/>
                        </a:rPr>
                        <a:t>LV</a:t>
                      </a:r>
                      <a:r>
                        <a:rPr kumimoji="0" lang="zh-CN" altLang="en-US" sz="1000" b="0" i="0" u="none" strike="noStrike" kern="1200" cap="none" spc="0" normalizeH="0" baseline="0" noProof="0">
                          <a:ln>
                            <a:noFill/>
                          </a:ln>
                          <a:solidFill>
                            <a:prstClr val="black"/>
                          </a:solidFill>
                          <a:effectLst/>
                          <a:uLnTx/>
                          <a:uFillTx/>
                          <a:latin typeface="+mn-lt"/>
                          <a:ea typeface="+mn-ea"/>
                          <a:cs typeface="+mn-cs"/>
                        </a:rPr>
                        <a:t>的喜爱程度！😍😍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小红书 </a:t>
                      </a:r>
                      <a:r>
                        <a:rPr kumimoji="0" lang="en-US" altLang="zh-CN" sz="1000" b="0" i="0" u="none" strike="noStrike" kern="1200" cap="none" spc="0" normalizeH="0" baseline="0" noProof="0">
                          <a:ln>
                            <a:noFill/>
                          </a:ln>
                          <a:solidFill>
                            <a:prstClr val="black"/>
                          </a:solidFill>
                          <a:effectLst/>
                          <a:uLnTx/>
                          <a:uFillTx/>
                          <a:latin typeface="+mn-lt"/>
                          <a:ea typeface="+mn-ea"/>
                          <a:cs typeface="+mn-cs"/>
                        </a:rPr>
                        <a:t>@iiitssummer</a:t>
                      </a:r>
                      <a:r>
                        <a:rPr kumimoji="0" lang="zh-CN" altLang="en-US" sz="1000" b="0" i="0" u="none" strike="noStrike" kern="1200" cap="none" spc="0" normalizeH="0" baseline="0" noProof="0">
                          <a:ln>
                            <a:noFill/>
                          </a:ln>
                          <a:solidFill>
                            <a:prstClr val="black"/>
                          </a:solidFill>
                          <a:effectLst/>
                          <a:uLnTx/>
                          <a:uFillTx/>
                          <a:latin typeface="+mn-lt"/>
                          <a:ea typeface="+mn-ea"/>
                          <a:cs typeface="+mn-cs"/>
                        </a:rPr>
                        <a:t>、</a:t>
                      </a:r>
                      <a:r>
                        <a:rPr kumimoji="0" lang="en-US" altLang="zh-CN" sz="1000" b="0" i="0" u="none" strike="noStrike" kern="1200" cap="none" spc="0" normalizeH="0" baseline="0" noProof="0">
                          <a:ln>
                            <a:noFill/>
                          </a:ln>
                          <a:solidFill>
                            <a:prstClr val="black"/>
                          </a:solidFill>
                          <a:effectLst/>
                          <a:uLnTx/>
                          <a:uFillTx/>
                          <a:latin typeface="+mn-lt"/>
                          <a:ea typeface="+mn-ea"/>
                          <a:cs typeface="+mn-cs"/>
                        </a:rPr>
                        <a:t>@Newtella</a:t>
                      </a:r>
                      <a:r>
                        <a:rPr kumimoji="0" lang="zh-CN" altLang="en-US" sz="1000" b="0" i="0" u="none" strike="noStrike" kern="1200" cap="none" spc="0" normalizeH="0" baseline="0" noProof="0">
                          <a:ln>
                            <a:noFill/>
                          </a:ln>
                          <a:solidFill>
                            <a:prstClr val="black"/>
                          </a:solidFill>
                          <a:effectLst/>
                          <a:uLnTx/>
                          <a:uFillTx/>
                          <a:latin typeface="+mn-lt"/>
                          <a:ea typeface="+mn-ea"/>
                          <a:cs typeface="+mn-cs"/>
                        </a:rPr>
                        <a:t>、</a:t>
                      </a:r>
                      <a:r>
                        <a:rPr kumimoji="0" lang="en-US" altLang="zh-CN" sz="1000" b="0" i="0" u="none" strike="noStrike" kern="1200" cap="none" spc="0" normalizeH="0" baseline="0" noProof="0">
                          <a:ln>
                            <a:noFill/>
                          </a:ln>
                          <a:solidFill>
                            <a:prstClr val="black"/>
                          </a:solidFill>
                          <a:effectLst/>
                          <a:uLnTx/>
                          <a:uFillTx/>
                          <a:latin typeface="+mn-lt"/>
                          <a:ea typeface="+mn-ea"/>
                          <a:cs typeface="+mn-cs"/>
                        </a:rPr>
                        <a:t>@amochichii
-
#lv2022 #louisvuitton2022 #lvnanospeedy #louisvuitton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https://quintly-image-storage.s3.amazonaws.com/960c32603e3f29fbb114b476f69d2f8e/b530421b12eb57cc763412fd122c95d4.png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Juvory 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https://www.facebook.com/957198917700400/posts/4947708378649414/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19080328"/>
                  </a:ext>
                </a:extLst>
              </a:tr>
            </a:tbl>
          </a:graphicData>
        </a:graphic>
      </p:graphicFrame>
      <p:sp>
        <p:nvSpPr>
          <p:cNvPr id="4" name="Text Placeholder 3">
            <a:extLst>
              <a:ext uri="{FF2B5EF4-FFF2-40B4-BE49-F238E27FC236}">
                <a16:creationId xmlns:a16="http://schemas.microsoft.com/office/drawing/2014/main" id="{5FA4AA52-A63B-49F3-9213-5261E2C4A30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9497021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641E6-8492-4C4C-9F9C-6B12CC30B168}"/>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- 17 </a:t>
            </a:r>
            <a:r>
              <a:rPr lang="en-US"/>
              <a:t>of 26</a:t>
            </a:r>
          </a:p>
        </p:txBody>
      </p:sp>
      <p:graphicFrame>
        <p:nvGraphicFramePr>
          <p:cNvPr id="5" name="Table Placeholder 4">
            <a:extLst>
              <a:ext uri="{FF2B5EF4-FFF2-40B4-BE49-F238E27FC236}">
                <a16:creationId xmlns:a16="http://schemas.microsoft.com/office/drawing/2014/main" id="{9208372C-D605-4868-844E-F00A50E22B9F}"/>
              </a:ext>
            </a:extLst>
          </p:cNvPr>
          <p:cNvGraphicFramePr>
            <a:graphicFrameLocks noGrp="1"/>
          </p:cNvGraphicFramePr>
          <p:nvPr>
            <p:ph type="tbl" sz="quarter" idx="13"/>
            <p:extLst>
              <p:ext uri="{D42A27DB-BD31-4B8C-83A1-F6EECF244321}">
                <p14:modId xmlns:p14="http://schemas.microsoft.com/office/powerpoint/2010/main" val="955639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468256728"/>
                    </a:ext>
                  </a:extLst>
                </a:gridCol>
                <a:gridCol w="411480">
                  <a:extLst>
                    <a:ext uri="{9D8B030D-6E8A-4147-A177-3AD203B41FA5}">
                      <a16:colId xmlns:a16="http://schemas.microsoft.com/office/drawing/2014/main" val="2925264340"/>
                    </a:ext>
                  </a:extLst>
                </a:gridCol>
                <a:gridCol w="246888">
                  <a:extLst>
                    <a:ext uri="{9D8B030D-6E8A-4147-A177-3AD203B41FA5}">
                      <a16:colId xmlns:a16="http://schemas.microsoft.com/office/drawing/2014/main" val="834960549"/>
                    </a:ext>
                  </a:extLst>
                </a:gridCol>
                <a:gridCol w="740664">
                  <a:extLst>
                    <a:ext uri="{9D8B030D-6E8A-4147-A177-3AD203B41FA5}">
                      <a16:colId xmlns:a16="http://schemas.microsoft.com/office/drawing/2014/main" val="3066166969"/>
                    </a:ext>
                  </a:extLst>
                </a:gridCol>
                <a:gridCol w="208280">
                  <a:extLst>
                    <a:ext uri="{9D8B030D-6E8A-4147-A177-3AD203B41FA5}">
                      <a16:colId xmlns:a16="http://schemas.microsoft.com/office/drawing/2014/main" val="1168348849"/>
                    </a:ext>
                  </a:extLst>
                </a:gridCol>
                <a:gridCol w="208280">
                  <a:extLst>
                    <a:ext uri="{9D8B030D-6E8A-4147-A177-3AD203B41FA5}">
                      <a16:colId xmlns:a16="http://schemas.microsoft.com/office/drawing/2014/main" val="2718560134"/>
                    </a:ext>
                  </a:extLst>
                </a:gridCol>
                <a:gridCol w="329184">
                  <a:extLst>
                    <a:ext uri="{9D8B030D-6E8A-4147-A177-3AD203B41FA5}">
                      <a16:colId xmlns:a16="http://schemas.microsoft.com/office/drawing/2014/main" val="4082224423"/>
                    </a:ext>
                  </a:extLst>
                </a:gridCol>
                <a:gridCol w="246888">
                  <a:extLst>
                    <a:ext uri="{9D8B030D-6E8A-4147-A177-3AD203B41FA5}">
                      <a16:colId xmlns:a16="http://schemas.microsoft.com/office/drawing/2014/main" val="1863941661"/>
                    </a:ext>
                  </a:extLst>
                </a:gridCol>
                <a:gridCol w="208280">
                  <a:extLst>
                    <a:ext uri="{9D8B030D-6E8A-4147-A177-3AD203B41FA5}">
                      <a16:colId xmlns:a16="http://schemas.microsoft.com/office/drawing/2014/main" val="1043089065"/>
                    </a:ext>
                  </a:extLst>
                </a:gridCol>
                <a:gridCol w="246888">
                  <a:extLst>
                    <a:ext uri="{9D8B030D-6E8A-4147-A177-3AD203B41FA5}">
                      <a16:colId xmlns:a16="http://schemas.microsoft.com/office/drawing/2014/main" val="3979283199"/>
                    </a:ext>
                  </a:extLst>
                </a:gridCol>
                <a:gridCol w="246888">
                  <a:extLst>
                    <a:ext uri="{9D8B030D-6E8A-4147-A177-3AD203B41FA5}">
                      <a16:colId xmlns:a16="http://schemas.microsoft.com/office/drawing/2014/main" val="846565633"/>
                    </a:ext>
                  </a:extLst>
                </a:gridCol>
                <a:gridCol w="246888">
                  <a:extLst>
                    <a:ext uri="{9D8B030D-6E8A-4147-A177-3AD203B41FA5}">
                      <a16:colId xmlns:a16="http://schemas.microsoft.com/office/drawing/2014/main" val="1966515679"/>
                    </a:ext>
                  </a:extLst>
                </a:gridCol>
                <a:gridCol w="246888">
                  <a:extLst>
                    <a:ext uri="{9D8B030D-6E8A-4147-A177-3AD203B41FA5}">
                      <a16:colId xmlns:a16="http://schemas.microsoft.com/office/drawing/2014/main" val="3935321642"/>
                    </a:ext>
                  </a:extLst>
                </a:gridCol>
                <a:gridCol w="329184">
                  <a:extLst>
                    <a:ext uri="{9D8B030D-6E8A-4147-A177-3AD203B41FA5}">
                      <a16:colId xmlns:a16="http://schemas.microsoft.com/office/drawing/2014/main" val="2340494255"/>
                    </a:ext>
                  </a:extLst>
                </a:gridCol>
                <a:gridCol w="329184">
                  <a:extLst>
                    <a:ext uri="{9D8B030D-6E8A-4147-A177-3AD203B41FA5}">
                      <a16:colId xmlns:a16="http://schemas.microsoft.com/office/drawing/2014/main" val="3828643669"/>
                    </a:ext>
                  </a:extLst>
                </a:gridCol>
                <a:gridCol w="246888">
                  <a:extLst>
                    <a:ext uri="{9D8B030D-6E8A-4147-A177-3AD203B41FA5}">
                      <a16:colId xmlns:a16="http://schemas.microsoft.com/office/drawing/2014/main" val="2069284211"/>
                    </a:ext>
                  </a:extLst>
                </a:gridCol>
                <a:gridCol w="246888">
                  <a:extLst>
                    <a:ext uri="{9D8B030D-6E8A-4147-A177-3AD203B41FA5}">
                      <a16:colId xmlns:a16="http://schemas.microsoft.com/office/drawing/2014/main" val="4246807474"/>
                    </a:ext>
                  </a:extLst>
                </a:gridCol>
                <a:gridCol w="246888">
                  <a:extLst>
                    <a:ext uri="{9D8B030D-6E8A-4147-A177-3AD203B41FA5}">
                      <a16:colId xmlns:a16="http://schemas.microsoft.com/office/drawing/2014/main" val="377182175"/>
                    </a:ext>
                  </a:extLst>
                </a:gridCol>
                <a:gridCol w="329184">
                  <a:extLst>
                    <a:ext uri="{9D8B030D-6E8A-4147-A177-3AD203B41FA5}">
                      <a16:colId xmlns:a16="http://schemas.microsoft.com/office/drawing/2014/main" val="411219949"/>
                    </a:ext>
                  </a:extLst>
                </a:gridCol>
                <a:gridCol w="246888">
                  <a:extLst>
                    <a:ext uri="{9D8B030D-6E8A-4147-A177-3AD203B41FA5}">
                      <a16:colId xmlns:a16="http://schemas.microsoft.com/office/drawing/2014/main" val="791964254"/>
                    </a:ext>
                  </a:extLst>
                </a:gridCol>
                <a:gridCol w="246888">
                  <a:extLst>
                    <a:ext uri="{9D8B030D-6E8A-4147-A177-3AD203B41FA5}">
                      <a16:colId xmlns:a16="http://schemas.microsoft.com/office/drawing/2014/main" val="4253644037"/>
                    </a:ext>
                  </a:extLst>
                </a:gridCol>
                <a:gridCol w="246888">
                  <a:extLst>
                    <a:ext uri="{9D8B030D-6E8A-4147-A177-3AD203B41FA5}">
                      <a16:colId xmlns:a16="http://schemas.microsoft.com/office/drawing/2014/main" val="1196220418"/>
                    </a:ext>
                  </a:extLst>
                </a:gridCol>
                <a:gridCol w="246888">
                  <a:extLst>
                    <a:ext uri="{9D8B030D-6E8A-4147-A177-3AD203B41FA5}">
                      <a16:colId xmlns:a16="http://schemas.microsoft.com/office/drawing/2014/main" val="496524445"/>
                    </a:ext>
                  </a:extLst>
                </a:gridCol>
                <a:gridCol w="493776">
                  <a:extLst>
                    <a:ext uri="{9D8B030D-6E8A-4147-A177-3AD203B41FA5}">
                      <a16:colId xmlns:a16="http://schemas.microsoft.com/office/drawing/2014/main" val="22310152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056291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- 2022-03-18 21:31:02</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怎么个打脸法👉</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https://bit.ly/3JjmPZT
-
</a:t>
                      </a:r>
                      <a:r>
                        <a:rPr kumimoji="0" lang="zh-CN" altLang="en-US" sz="1000" b="0" i="0" u="none" strike="noStrike" kern="1200" cap="none" spc="0" normalizeH="0" baseline="0" noProof="0">
                          <a:ln>
                            <a:noFill/>
                          </a:ln>
                          <a:solidFill>
                            <a:prstClr val="black"/>
                          </a:solidFill>
                          <a:effectLst/>
                          <a:uLnTx/>
                          <a:uFillTx/>
                          <a:latin typeface="+mn-lt"/>
                          <a:ea typeface="+mn-ea"/>
                          <a:cs typeface="+mn-cs"/>
                        </a:rPr>
                        <a:t>近年来艺人轮番翻车，尤其近期邓伦因逃税事件被封杀事件闹得沸沸扬扬，作品被除名、代言被取消、账号被封禁等行动愈发迅速，快得让人吃惊🤨 同时，这些翻车艺人曾经说过做过的事都会被挖出来成了网友茶余饭后议论的八卦，一不小心就是啪啪打脸现场。今天就来看看这些翻车艺人说过的金句名言，有的还成了年度流行语呢！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偶像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华晨宇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吴亦凡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柯震东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翻车艺人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艺人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语录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邓伦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金句</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https://quintly-image-storage.s3.amazonaws.com/960c32603e3f29fbb114b476f69d2f8e/b20e618166f050e43de1e3c91f38bca1.jpg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https://www.facebook.com/957198917700400/posts/4956023237817928/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71308163"/>
                  </a:ext>
                </a:extLst>
              </a:tr>
            </a:tbl>
          </a:graphicData>
        </a:graphic>
      </p:graphicFrame>
      <p:sp>
        <p:nvSpPr>
          <p:cNvPr id="4" name="Text Placeholder 3">
            <a:extLst>
              <a:ext uri="{FF2B5EF4-FFF2-40B4-BE49-F238E27FC236}">
                <a16:creationId xmlns:a16="http://schemas.microsoft.com/office/drawing/2014/main" id="{AF3DE3A3-C695-4540-A699-22BB2A1AFC43}"/>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2469749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680739-C77A-4F08-A67C-99F376B01FD9}"/>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- 18 </a:t>
            </a:r>
            <a:r>
              <a:rPr lang="en-US"/>
              <a:t>of 26</a:t>
            </a:r>
          </a:p>
        </p:txBody>
      </p:sp>
      <p:graphicFrame>
        <p:nvGraphicFramePr>
          <p:cNvPr id="5" name="Table Placeholder 4">
            <a:extLst>
              <a:ext uri="{FF2B5EF4-FFF2-40B4-BE49-F238E27FC236}">
                <a16:creationId xmlns:a16="http://schemas.microsoft.com/office/drawing/2014/main" id="{67AC2732-A760-463A-83F0-4D9634CD2665}"/>
              </a:ext>
            </a:extLst>
          </p:cNvPr>
          <p:cNvGraphicFramePr>
            <a:graphicFrameLocks noGrp="1"/>
          </p:cNvGraphicFramePr>
          <p:nvPr>
            <p:ph type="tbl" sz="quarter" idx="13"/>
            <p:extLst>
              <p:ext uri="{D42A27DB-BD31-4B8C-83A1-F6EECF244321}">
                <p14:modId xmlns:p14="http://schemas.microsoft.com/office/powerpoint/2010/main" val="2904023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839062002"/>
                    </a:ext>
                  </a:extLst>
                </a:gridCol>
                <a:gridCol w="411480">
                  <a:extLst>
                    <a:ext uri="{9D8B030D-6E8A-4147-A177-3AD203B41FA5}">
                      <a16:colId xmlns:a16="http://schemas.microsoft.com/office/drawing/2014/main" val="15610898"/>
                    </a:ext>
                  </a:extLst>
                </a:gridCol>
                <a:gridCol w="246888">
                  <a:extLst>
                    <a:ext uri="{9D8B030D-6E8A-4147-A177-3AD203B41FA5}">
                      <a16:colId xmlns:a16="http://schemas.microsoft.com/office/drawing/2014/main" val="1940297970"/>
                    </a:ext>
                  </a:extLst>
                </a:gridCol>
                <a:gridCol w="740664">
                  <a:extLst>
                    <a:ext uri="{9D8B030D-6E8A-4147-A177-3AD203B41FA5}">
                      <a16:colId xmlns:a16="http://schemas.microsoft.com/office/drawing/2014/main" val="653688040"/>
                    </a:ext>
                  </a:extLst>
                </a:gridCol>
                <a:gridCol w="208280">
                  <a:extLst>
                    <a:ext uri="{9D8B030D-6E8A-4147-A177-3AD203B41FA5}">
                      <a16:colId xmlns:a16="http://schemas.microsoft.com/office/drawing/2014/main" val="1591062977"/>
                    </a:ext>
                  </a:extLst>
                </a:gridCol>
                <a:gridCol w="208280">
                  <a:extLst>
                    <a:ext uri="{9D8B030D-6E8A-4147-A177-3AD203B41FA5}">
                      <a16:colId xmlns:a16="http://schemas.microsoft.com/office/drawing/2014/main" val="3457330243"/>
                    </a:ext>
                  </a:extLst>
                </a:gridCol>
                <a:gridCol w="329184">
                  <a:extLst>
                    <a:ext uri="{9D8B030D-6E8A-4147-A177-3AD203B41FA5}">
                      <a16:colId xmlns:a16="http://schemas.microsoft.com/office/drawing/2014/main" val="1982595637"/>
                    </a:ext>
                  </a:extLst>
                </a:gridCol>
                <a:gridCol w="246888">
                  <a:extLst>
                    <a:ext uri="{9D8B030D-6E8A-4147-A177-3AD203B41FA5}">
                      <a16:colId xmlns:a16="http://schemas.microsoft.com/office/drawing/2014/main" val="2325952163"/>
                    </a:ext>
                  </a:extLst>
                </a:gridCol>
                <a:gridCol w="208280">
                  <a:extLst>
                    <a:ext uri="{9D8B030D-6E8A-4147-A177-3AD203B41FA5}">
                      <a16:colId xmlns:a16="http://schemas.microsoft.com/office/drawing/2014/main" val="963016450"/>
                    </a:ext>
                  </a:extLst>
                </a:gridCol>
                <a:gridCol w="246888">
                  <a:extLst>
                    <a:ext uri="{9D8B030D-6E8A-4147-A177-3AD203B41FA5}">
                      <a16:colId xmlns:a16="http://schemas.microsoft.com/office/drawing/2014/main" val="1800165639"/>
                    </a:ext>
                  </a:extLst>
                </a:gridCol>
                <a:gridCol w="246888">
                  <a:extLst>
                    <a:ext uri="{9D8B030D-6E8A-4147-A177-3AD203B41FA5}">
                      <a16:colId xmlns:a16="http://schemas.microsoft.com/office/drawing/2014/main" val="472452752"/>
                    </a:ext>
                  </a:extLst>
                </a:gridCol>
                <a:gridCol w="246888">
                  <a:extLst>
                    <a:ext uri="{9D8B030D-6E8A-4147-A177-3AD203B41FA5}">
                      <a16:colId xmlns:a16="http://schemas.microsoft.com/office/drawing/2014/main" val="779007530"/>
                    </a:ext>
                  </a:extLst>
                </a:gridCol>
                <a:gridCol w="246888">
                  <a:extLst>
                    <a:ext uri="{9D8B030D-6E8A-4147-A177-3AD203B41FA5}">
                      <a16:colId xmlns:a16="http://schemas.microsoft.com/office/drawing/2014/main" val="1874349143"/>
                    </a:ext>
                  </a:extLst>
                </a:gridCol>
                <a:gridCol w="329184">
                  <a:extLst>
                    <a:ext uri="{9D8B030D-6E8A-4147-A177-3AD203B41FA5}">
                      <a16:colId xmlns:a16="http://schemas.microsoft.com/office/drawing/2014/main" val="3557280410"/>
                    </a:ext>
                  </a:extLst>
                </a:gridCol>
                <a:gridCol w="329184">
                  <a:extLst>
                    <a:ext uri="{9D8B030D-6E8A-4147-A177-3AD203B41FA5}">
                      <a16:colId xmlns:a16="http://schemas.microsoft.com/office/drawing/2014/main" val="1207665674"/>
                    </a:ext>
                  </a:extLst>
                </a:gridCol>
                <a:gridCol w="246888">
                  <a:extLst>
                    <a:ext uri="{9D8B030D-6E8A-4147-A177-3AD203B41FA5}">
                      <a16:colId xmlns:a16="http://schemas.microsoft.com/office/drawing/2014/main" val="3038851880"/>
                    </a:ext>
                  </a:extLst>
                </a:gridCol>
                <a:gridCol w="246888">
                  <a:extLst>
                    <a:ext uri="{9D8B030D-6E8A-4147-A177-3AD203B41FA5}">
                      <a16:colId xmlns:a16="http://schemas.microsoft.com/office/drawing/2014/main" val="3396666806"/>
                    </a:ext>
                  </a:extLst>
                </a:gridCol>
                <a:gridCol w="246888">
                  <a:extLst>
                    <a:ext uri="{9D8B030D-6E8A-4147-A177-3AD203B41FA5}">
                      <a16:colId xmlns:a16="http://schemas.microsoft.com/office/drawing/2014/main" val="4049124280"/>
                    </a:ext>
                  </a:extLst>
                </a:gridCol>
                <a:gridCol w="329184">
                  <a:extLst>
                    <a:ext uri="{9D8B030D-6E8A-4147-A177-3AD203B41FA5}">
                      <a16:colId xmlns:a16="http://schemas.microsoft.com/office/drawing/2014/main" val="3626269299"/>
                    </a:ext>
                  </a:extLst>
                </a:gridCol>
                <a:gridCol w="246888">
                  <a:extLst>
                    <a:ext uri="{9D8B030D-6E8A-4147-A177-3AD203B41FA5}">
                      <a16:colId xmlns:a16="http://schemas.microsoft.com/office/drawing/2014/main" val="1890039057"/>
                    </a:ext>
                  </a:extLst>
                </a:gridCol>
                <a:gridCol w="246888">
                  <a:extLst>
                    <a:ext uri="{9D8B030D-6E8A-4147-A177-3AD203B41FA5}">
                      <a16:colId xmlns:a16="http://schemas.microsoft.com/office/drawing/2014/main" val="3476665469"/>
                    </a:ext>
                  </a:extLst>
                </a:gridCol>
                <a:gridCol w="246888">
                  <a:extLst>
                    <a:ext uri="{9D8B030D-6E8A-4147-A177-3AD203B41FA5}">
                      <a16:colId xmlns:a16="http://schemas.microsoft.com/office/drawing/2014/main" val="1148018450"/>
                    </a:ext>
                  </a:extLst>
                </a:gridCol>
                <a:gridCol w="246888">
                  <a:extLst>
                    <a:ext uri="{9D8B030D-6E8A-4147-A177-3AD203B41FA5}">
                      <a16:colId xmlns:a16="http://schemas.microsoft.com/office/drawing/2014/main" val="4046641606"/>
                    </a:ext>
                  </a:extLst>
                </a:gridCol>
                <a:gridCol w="493776">
                  <a:extLst>
                    <a:ext uri="{9D8B030D-6E8A-4147-A177-3AD203B41FA5}">
                      <a16:colId xmlns:a16="http://schemas.microsoft.com/office/drawing/2014/main" val="3287888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300611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- 2022-03-20 12:29:03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Bangsar</a:t>
                      </a:r>
                      <a:r>
                        <a:rPr kumimoji="0" lang="ja-JP" altLang="en-US" sz="1000" b="0" i="0" u="none" strike="noStrike" kern="1200" cap="none" spc="0" normalizeH="0" baseline="0" noProof="0">
                          <a:ln>
                            <a:noFill/>
                          </a:ln>
                          <a:solidFill>
                            <a:prstClr val="black"/>
                          </a:solidFill>
                          <a:effectLst/>
                          <a:uLnTx/>
                          <a:uFillTx/>
                          <a:latin typeface="+mn-lt"/>
                          <a:ea typeface="+mn-ea"/>
                          <a:cs typeface="+mn-cs"/>
                        </a:rPr>
                        <a:t>的咖啡厅真的都超美</a:t>
                      </a:r>
                      <a:r>
                        <a:rPr kumimoji="0" lang="en-US" sz="1000" b="0" i="0" u="none" strike="noStrike" kern="1200" cap="none" spc="0" normalizeH="0" baseline="0" noProof="0">
                          <a:ln>
                            <a:noFill/>
                          </a:ln>
                          <a:solidFill>
                            <a:prstClr val="black"/>
                          </a:solidFill>
                          <a:effectLst/>
                          <a:uLnTx/>
                          <a:uFillTx/>
                          <a:latin typeface="+mn-lt"/>
                          <a:ea typeface="+mn-ea"/>
                          <a:cs typeface="+mn-cs"/>
                        </a:rPr>
                        <a:t>derrrr😍</a:t>
                      </a:r>
                      <a:r>
                        <a:rPr kumimoji="0" lang="ja-JP" altLang="en-US" sz="1000" b="0" i="0" u="none" strike="noStrike" kern="1200" cap="none" spc="0" normalizeH="0" baseline="0" noProof="0">
                          <a:ln>
                            <a:noFill/>
                          </a:ln>
                          <a:solidFill>
                            <a:prstClr val="black"/>
                          </a:solidFill>
                          <a:effectLst/>
                          <a:uLnTx/>
                          <a:uFillTx/>
                          <a:latin typeface="+mn-lt"/>
                          <a:ea typeface="+mn-ea"/>
                          <a:cs typeface="+mn-cs"/>
                        </a:rPr>
                        <a:t>赶快</a:t>
                      </a:r>
                      <a:r>
                        <a:rPr kumimoji="0" lang="en-US" sz="1000" b="0" i="0" u="none" strike="noStrike" kern="1200" cap="none" spc="0" normalizeH="0" baseline="0" noProof="0">
                          <a:ln>
                            <a:noFill/>
                          </a:ln>
                          <a:solidFill>
                            <a:prstClr val="black"/>
                          </a:solidFill>
                          <a:effectLst/>
                          <a:uLnTx/>
                          <a:uFillTx/>
                          <a:latin typeface="+mn-lt"/>
                          <a:ea typeface="+mn-ea"/>
                          <a:cs typeface="+mn-cs"/>
                        </a:rPr>
                        <a:t>jio</a:t>
                      </a:r>
                      <a:r>
                        <a:rPr kumimoji="0" lang="ja-JP" altLang="en-US" sz="1000" b="0" i="0" u="none" strike="noStrike" kern="1200" cap="none" spc="0" normalizeH="0" baseline="0" noProof="0">
                          <a:ln>
                            <a:noFill/>
                          </a:ln>
                          <a:solidFill>
                            <a:prstClr val="black"/>
                          </a:solidFill>
                          <a:effectLst/>
                          <a:uLnTx/>
                          <a:uFillTx/>
                          <a:latin typeface="+mn-lt"/>
                          <a:ea typeface="+mn-ea"/>
                          <a:cs typeface="+mn-cs"/>
                        </a:rPr>
                        <a:t>闺蜜们</a:t>
                      </a:r>
                      <a:r>
                        <a:rPr kumimoji="0" lang="en-US" sz="1000" b="0" i="0" u="none" strike="noStrike" kern="1200" cap="none" spc="0" normalizeH="0" baseline="0" noProof="0">
                          <a:ln>
                            <a:noFill/>
                          </a:ln>
                          <a:solidFill>
                            <a:prstClr val="black"/>
                          </a:solidFill>
                          <a:effectLst/>
                          <a:uLnTx/>
                          <a:uFillTx/>
                          <a:latin typeface="+mn-lt"/>
                          <a:ea typeface="+mn-ea"/>
                          <a:cs typeface="+mn-cs"/>
                        </a:rPr>
                        <a:t>go～
-
#bangsarcafe #</a:t>
                      </a:r>
                      <a:r>
                        <a:rPr kumimoji="0" lang="ja-JP" altLang="en-US" sz="1000" b="0" i="0" u="none" strike="noStrike" kern="1200" cap="none" spc="0" normalizeH="0" baseline="0" noProof="0">
                          <a:ln>
                            <a:noFill/>
                          </a:ln>
                          <a:solidFill>
                            <a:prstClr val="black"/>
                          </a:solidFill>
                          <a:effectLst/>
                          <a:uLnTx/>
                          <a:uFillTx/>
                          <a:latin typeface="+mn-lt"/>
                          <a:ea typeface="+mn-ea"/>
                          <a:cs typeface="+mn-cs"/>
                        </a:rPr>
                        <a:t>吉隆坡必打卡咖啡厅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吉隆坡探店</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https://quintly-image-storage.s3.amazonaws.com/960c32603e3f29fbb114b476f69d2f8e/95e0a0a5fc647ae9f4517143091c32ae.jpg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裕雯</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203485%3Futm_source%3Dfacebook-popdaily.my%26utm_medium%3Dpost%26utm_campaign%3Dbangsarcafe%26utm_content%3Dlink-20220320-%2F203485&amp;h=AT0-jgrOUrMbrmtRFXbelhaLBNPVKF8nhrkNWd7H10YlkOEUhhv0lGQGbZ5n1k0xtOTOETt5MP-nUbvDYmBgUsEzSnasssqcjzgH1uxTHN9exyB4zhe9NX8ep5Ya5xZjV94t1Ya6Tk6FhTz4Wchp&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09049080"/>
                  </a:ext>
                </a:extLst>
              </a:tr>
            </a:tbl>
          </a:graphicData>
        </a:graphic>
      </p:graphicFrame>
      <p:sp>
        <p:nvSpPr>
          <p:cNvPr id="4" name="Text Placeholder 3">
            <a:extLst>
              <a:ext uri="{FF2B5EF4-FFF2-40B4-BE49-F238E27FC236}">
                <a16:creationId xmlns:a16="http://schemas.microsoft.com/office/drawing/2014/main" id="{DBB5B91A-BC2F-4AAC-BF96-8C59B736AA0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024471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CA904D-7922-4619-9C92-55CD238113F6}"/>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- 19 </a:t>
            </a:r>
            <a:r>
              <a:rPr lang="en-US"/>
              <a:t>of 26</a:t>
            </a:r>
          </a:p>
        </p:txBody>
      </p:sp>
      <p:graphicFrame>
        <p:nvGraphicFramePr>
          <p:cNvPr id="5" name="Table Placeholder 4">
            <a:extLst>
              <a:ext uri="{FF2B5EF4-FFF2-40B4-BE49-F238E27FC236}">
                <a16:creationId xmlns:a16="http://schemas.microsoft.com/office/drawing/2014/main" id="{7BFB1BC4-6841-46D9-8563-09DE9285BD84}"/>
              </a:ext>
            </a:extLst>
          </p:cNvPr>
          <p:cNvGraphicFramePr>
            <a:graphicFrameLocks noGrp="1"/>
          </p:cNvGraphicFramePr>
          <p:nvPr>
            <p:ph type="tbl" sz="quarter" idx="13"/>
            <p:extLst>
              <p:ext uri="{D42A27DB-BD31-4B8C-83A1-F6EECF244321}">
                <p14:modId xmlns:p14="http://schemas.microsoft.com/office/powerpoint/2010/main" val="30763206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975833263"/>
                    </a:ext>
                  </a:extLst>
                </a:gridCol>
                <a:gridCol w="411480">
                  <a:extLst>
                    <a:ext uri="{9D8B030D-6E8A-4147-A177-3AD203B41FA5}">
                      <a16:colId xmlns:a16="http://schemas.microsoft.com/office/drawing/2014/main" val="572553205"/>
                    </a:ext>
                  </a:extLst>
                </a:gridCol>
                <a:gridCol w="246888">
                  <a:extLst>
                    <a:ext uri="{9D8B030D-6E8A-4147-A177-3AD203B41FA5}">
                      <a16:colId xmlns:a16="http://schemas.microsoft.com/office/drawing/2014/main" val="4092527336"/>
                    </a:ext>
                  </a:extLst>
                </a:gridCol>
                <a:gridCol w="740664">
                  <a:extLst>
                    <a:ext uri="{9D8B030D-6E8A-4147-A177-3AD203B41FA5}">
                      <a16:colId xmlns:a16="http://schemas.microsoft.com/office/drawing/2014/main" val="215900812"/>
                    </a:ext>
                  </a:extLst>
                </a:gridCol>
                <a:gridCol w="208280">
                  <a:extLst>
                    <a:ext uri="{9D8B030D-6E8A-4147-A177-3AD203B41FA5}">
                      <a16:colId xmlns:a16="http://schemas.microsoft.com/office/drawing/2014/main" val="4241575253"/>
                    </a:ext>
                  </a:extLst>
                </a:gridCol>
                <a:gridCol w="208280">
                  <a:extLst>
                    <a:ext uri="{9D8B030D-6E8A-4147-A177-3AD203B41FA5}">
                      <a16:colId xmlns:a16="http://schemas.microsoft.com/office/drawing/2014/main" val="343150435"/>
                    </a:ext>
                  </a:extLst>
                </a:gridCol>
                <a:gridCol w="329184">
                  <a:extLst>
                    <a:ext uri="{9D8B030D-6E8A-4147-A177-3AD203B41FA5}">
                      <a16:colId xmlns:a16="http://schemas.microsoft.com/office/drawing/2014/main" val="3852765252"/>
                    </a:ext>
                  </a:extLst>
                </a:gridCol>
                <a:gridCol w="246888">
                  <a:extLst>
                    <a:ext uri="{9D8B030D-6E8A-4147-A177-3AD203B41FA5}">
                      <a16:colId xmlns:a16="http://schemas.microsoft.com/office/drawing/2014/main" val="1297098765"/>
                    </a:ext>
                  </a:extLst>
                </a:gridCol>
                <a:gridCol w="208280">
                  <a:extLst>
                    <a:ext uri="{9D8B030D-6E8A-4147-A177-3AD203B41FA5}">
                      <a16:colId xmlns:a16="http://schemas.microsoft.com/office/drawing/2014/main" val="335436614"/>
                    </a:ext>
                  </a:extLst>
                </a:gridCol>
                <a:gridCol w="246888">
                  <a:extLst>
                    <a:ext uri="{9D8B030D-6E8A-4147-A177-3AD203B41FA5}">
                      <a16:colId xmlns:a16="http://schemas.microsoft.com/office/drawing/2014/main" val="2179264403"/>
                    </a:ext>
                  </a:extLst>
                </a:gridCol>
                <a:gridCol w="246888">
                  <a:extLst>
                    <a:ext uri="{9D8B030D-6E8A-4147-A177-3AD203B41FA5}">
                      <a16:colId xmlns:a16="http://schemas.microsoft.com/office/drawing/2014/main" val="1201889986"/>
                    </a:ext>
                  </a:extLst>
                </a:gridCol>
                <a:gridCol w="246888">
                  <a:extLst>
                    <a:ext uri="{9D8B030D-6E8A-4147-A177-3AD203B41FA5}">
                      <a16:colId xmlns:a16="http://schemas.microsoft.com/office/drawing/2014/main" val="2618875707"/>
                    </a:ext>
                  </a:extLst>
                </a:gridCol>
                <a:gridCol w="246888">
                  <a:extLst>
                    <a:ext uri="{9D8B030D-6E8A-4147-A177-3AD203B41FA5}">
                      <a16:colId xmlns:a16="http://schemas.microsoft.com/office/drawing/2014/main" val="1060281598"/>
                    </a:ext>
                  </a:extLst>
                </a:gridCol>
                <a:gridCol w="329184">
                  <a:extLst>
                    <a:ext uri="{9D8B030D-6E8A-4147-A177-3AD203B41FA5}">
                      <a16:colId xmlns:a16="http://schemas.microsoft.com/office/drawing/2014/main" val="986471342"/>
                    </a:ext>
                  </a:extLst>
                </a:gridCol>
                <a:gridCol w="329184">
                  <a:extLst>
                    <a:ext uri="{9D8B030D-6E8A-4147-A177-3AD203B41FA5}">
                      <a16:colId xmlns:a16="http://schemas.microsoft.com/office/drawing/2014/main" val="599098474"/>
                    </a:ext>
                  </a:extLst>
                </a:gridCol>
                <a:gridCol w="246888">
                  <a:extLst>
                    <a:ext uri="{9D8B030D-6E8A-4147-A177-3AD203B41FA5}">
                      <a16:colId xmlns:a16="http://schemas.microsoft.com/office/drawing/2014/main" val="3555476881"/>
                    </a:ext>
                  </a:extLst>
                </a:gridCol>
                <a:gridCol w="246888">
                  <a:extLst>
                    <a:ext uri="{9D8B030D-6E8A-4147-A177-3AD203B41FA5}">
                      <a16:colId xmlns:a16="http://schemas.microsoft.com/office/drawing/2014/main" val="3590893014"/>
                    </a:ext>
                  </a:extLst>
                </a:gridCol>
                <a:gridCol w="246888">
                  <a:extLst>
                    <a:ext uri="{9D8B030D-6E8A-4147-A177-3AD203B41FA5}">
                      <a16:colId xmlns:a16="http://schemas.microsoft.com/office/drawing/2014/main" val="3381193648"/>
                    </a:ext>
                  </a:extLst>
                </a:gridCol>
                <a:gridCol w="329184">
                  <a:extLst>
                    <a:ext uri="{9D8B030D-6E8A-4147-A177-3AD203B41FA5}">
                      <a16:colId xmlns:a16="http://schemas.microsoft.com/office/drawing/2014/main" val="3965746509"/>
                    </a:ext>
                  </a:extLst>
                </a:gridCol>
                <a:gridCol w="246888">
                  <a:extLst>
                    <a:ext uri="{9D8B030D-6E8A-4147-A177-3AD203B41FA5}">
                      <a16:colId xmlns:a16="http://schemas.microsoft.com/office/drawing/2014/main" val="2197342160"/>
                    </a:ext>
                  </a:extLst>
                </a:gridCol>
                <a:gridCol w="246888">
                  <a:extLst>
                    <a:ext uri="{9D8B030D-6E8A-4147-A177-3AD203B41FA5}">
                      <a16:colId xmlns:a16="http://schemas.microsoft.com/office/drawing/2014/main" val="3839034082"/>
                    </a:ext>
                  </a:extLst>
                </a:gridCol>
                <a:gridCol w="246888">
                  <a:extLst>
                    <a:ext uri="{9D8B030D-6E8A-4147-A177-3AD203B41FA5}">
                      <a16:colId xmlns:a16="http://schemas.microsoft.com/office/drawing/2014/main" val="2746464503"/>
                    </a:ext>
                  </a:extLst>
                </a:gridCol>
                <a:gridCol w="246888">
                  <a:extLst>
                    <a:ext uri="{9D8B030D-6E8A-4147-A177-3AD203B41FA5}">
                      <a16:colId xmlns:a16="http://schemas.microsoft.com/office/drawing/2014/main" val="2402944258"/>
                    </a:ext>
                  </a:extLst>
                </a:gridCol>
                <a:gridCol w="493776">
                  <a:extLst>
                    <a:ext uri="{9D8B030D-6E8A-4147-A177-3AD203B41FA5}">
                      <a16:colId xmlns:a16="http://schemas.microsoft.com/office/drawing/2014/main" val="3301008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4431850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- 2022-03-20 20:03:02</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虽然他们的星途没有很顺，但还是让我们大家一起为他们应援吧！💪🏼💪🏼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唐宁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张静初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张天爱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马可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陈键锋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詹雯婷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爆红艺人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https://quintly-image-storage.s3.amazonaws.com/960c32603e3f29fbb114b476f69d2f8e/a62bc12697a0ba6e384c80d1f6e5beff.jpg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250760%3Futm_source%3Dfacebook-popdaily.my%26utm_medium%3Dpost%26utm_campaign%3Dartistsnowdisappeared%26utm_content%3Dlink-20220320-%2F250760&amp;h=AT383pU3lPdZqIlm5nXzc9ROHgtHn2aOp-esattUP0n4hGLSZZKmFFhkDgtAZa38490MbV1DB7eWRsMFxvOlEKPAFLuCl9HiUfjEx03xFumN78pKH3Rfmaz8ZuVFGPCjp21NqccN0U_Yf7KAeId4&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12788987"/>
                  </a:ext>
                </a:extLst>
              </a:tr>
            </a:tbl>
          </a:graphicData>
        </a:graphic>
      </p:graphicFrame>
      <p:sp>
        <p:nvSpPr>
          <p:cNvPr id="4" name="Text Placeholder 3">
            <a:extLst>
              <a:ext uri="{FF2B5EF4-FFF2-40B4-BE49-F238E27FC236}">
                <a16:creationId xmlns:a16="http://schemas.microsoft.com/office/drawing/2014/main" id="{C9B7BC37-A73F-478A-8F13-74868851E770}"/>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41564552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8D10D-7393-4521-8644-612843B1B85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- 20 </a:t>
            </a:r>
            <a:r>
              <a:rPr lang="en-US"/>
              <a:t>of 26</a:t>
            </a:r>
          </a:p>
        </p:txBody>
      </p:sp>
      <p:graphicFrame>
        <p:nvGraphicFramePr>
          <p:cNvPr id="5" name="Table Placeholder 4">
            <a:extLst>
              <a:ext uri="{FF2B5EF4-FFF2-40B4-BE49-F238E27FC236}">
                <a16:creationId xmlns:a16="http://schemas.microsoft.com/office/drawing/2014/main" id="{8B520473-7543-47F2-8C77-0EF2B41D7084}"/>
              </a:ext>
            </a:extLst>
          </p:cNvPr>
          <p:cNvGraphicFramePr>
            <a:graphicFrameLocks noGrp="1"/>
          </p:cNvGraphicFramePr>
          <p:nvPr>
            <p:ph type="tbl" sz="quarter" idx="13"/>
            <p:extLst>
              <p:ext uri="{D42A27DB-BD31-4B8C-83A1-F6EECF244321}">
                <p14:modId xmlns:p14="http://schemas.microsoft.com/office/powerpoint/2010/main" val="126306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6511726"/>
                    </a:ext>
                  </a:extLst>
                </a:gridCol>
                <a:gridCol w="411480">
                  <a:extLst>
                    <a:ext uri="{9D8B030D-6E8A-4147-A177-3AD203B41FA5}">
                      <a16:colId xmlns:a16="http://schemas.microsoft.com/office/drawing/2014/main" val="3316325704"/>
                    </a:ext>
                  </a:extLst>
                </a:gridCol>
                <a:gridCol w="246888">
                  <a:extLst>
                    <a:ext uri="{9D8B030D-6E8A-4147-A177-3AD203B41FA5}">
                      <a16:colId xmlns:a16="http://schemas.microsoft.com/office/drawing/2014/main" val="1641061201"/>
                    </a:ext>
                  </a:extLst>
                </a:gridCol>
                <a:gridCol w="740664">
                  <a:extLst>
                    <a:ext uri="{9D8B030D-6E8A-4147-A177-3AD203B41FA5}">
                      <a16:colId xmlns:a16="http://schemas.microsoft.com/office/drawing/2014/main" val="201256651"/>
                    </a:ext>
                  </a:extLst>
                </a:gridCol>
                <a:gridCol w="208280">
                  <a:extLst>
                    <a:ext uri="{9D8B030D-6E8A-4147-A177-3AD203B41FA5}">
                      <a16:colId xmlns:a16="http://schemas.microsoft.com/office/drawing/2014/main" val="1333571601"/>
                    </a:ext>
                  </a:extLst>
                </a:gridCol>
                <a:gridCol w="208280">
                  <a:extLst>
                    <a:ext uri="{9D8B030D-6E8A-4147-A177-3AD203B41FA5}">
                      <a16:colId xmlns:a16="http://schemas.microsoft.com/office/drawing/2014/main" val="1732327131"/>
                    </a:ext>
                  </a:extLst>
                </a:gridCol>
                <a:gridCol w="329184">
                  <a:extLst>
                    <a:ext uri="{9D8B030D-6E8A-4147-A177-3AD203B41FA5}">
                      <a16:colId xmlns:a16="http://schemas.microsoft.com/office/drawing/2014/main" val="3019532032"/>
                    </a:ext>
                  </a:extLst>
                </a:gridCol>
                <a:gridCol w="246888">
                  <a:extLst>
                    <a:ext uri="{9D8B030D-6E8A-4147-A177-3AD203B41FA5}">
                      <a16:colId xmlns:a16="http://schemas.microsoft.com/office/drawing/2014/main" val="808319950"/>
                    </a:ext>
                  </a:extLst>
                </a:gridCol>
                <a:gridCol w="208280">
                  <a:extLst>
                    <a:ext uri="{9D8B030D-6E8A-4147-A177-3AD203B41FA5}">
                      <a16:colId xmlns:a16="http://schemas.microsoft.com/office/drawing/2014/main" val="2062489604"/>
                    </a:ext>
                  </a:extLst>
                </a:gridCol>
                <a:gridCol w="246888">
                  <a:extLst>
                    <a:ext uri="{9D8B030D-6E8A-4147-A177-3AD203B41FA5}">
                      <a16:colId xmlns:a16="http://schemas.microsoft.com/office/drawing/2014/main" val="2074061224"/>
                    </a:ext>
                  </a:extLst>
                </a:gridCol>
                <a:gridCol w="246888">
                  <a:extLst>
                    <a:ext uri="{9D8B030D-6E8A-4147-A177-3AD203B41FA5}">
                      <a16:colId xmlns:a16="http://schemas.microsoft.com/office/drawing/2014/main" val="3208733946"/>
                    </a:ext>
                  </a:extLst>
                </a:gridCol>
                <a:gridCol w="246888">
                  <a:extLst>
                    <a:ext uri="{9D8B030D-6E8A-4147-A177-3AD203B41FA5}">
                      <a16:colId xmlns:a16="http://schemas.microsoft.com/office/drawing/2014/main" val="3107029731"/>
                    </a:ext>
                  </a:extLst>
                </a:gridCol>
                <a:gridCol w="246888">
                  <a:extLst>
                    <a:ext uri="{9D8B030D-6E8A-4147-A177-3AD203B41FA5}">
                      <a16:colId xmlns:a16="http://schemas.microsoft.com/office/drawing/2014/main" val="1511063662"/>
                    </a:ext>
                  </a:extLst>
                </a:gridCol>
                <a:gridCol w="329184">
                  <a:extLst>
                    <a:ext uri="{9D8B030D-6E8A-4147-A177-3AD203B41FA5}">
                      <a16:colId xmlns:a16="http://schemas.microsoft.com/office/drawing/2014/main" val="743245828"/>
                    </a:ext>
                  </a:extLst>
                </a:gridCol>
                <a:gridCol w="329184">
                  <a:extLst>
                    <a:ext uri="{9D8B030D-6E8A-4147-A177-3AD203B41FA5}">
                      <a16:colId xmlns:a16="http://schemas.microsoft.com/office/drawing/2014/main" val="2512354249"/>
                    </a:ext>
                  </a:extLst>
                </a:gridCol>
                <a:gridCol w="246888">
                  <a:extLst>
                    <a:ext uri="{9D8B030D-6E8A-4147-A177-3AD203B41FA5}">
                      <a16:colId xmlns:a16="http://schemas.microsoft.com/office/drawing/2014/main" val="1687417925"/>
                    </a:ext>
                  </a:extLst>
                </a:gridCol>
                <a:gridCol w="246888">
                  <a:extLst>
                    <a:ext uri="{9D8B030D-6E8A-4147-A177-3AD203B41FA5}">
                      <a16:colId xmlns:a16="http://schemas.microsoft.com/office/drawing/2014/main" val="3792158110"/>
                    </a:ext>
                  </a:extLst>
                </a:gridCol>
                <a:gridCol w="246888">
                  <a:extLst>
                    <a:ext uri="{9D8B030D-6E8A-4147-A177-3AD203B41FA5}">
                      <a16:colId xmlns:a16="http://schemas.microsoft.com/office/drawing/2014/main" val="3499006349"/>
                    </a:ext>
                  </a:extLst>
                </a:gridCol>
                <a:gridCol w="329184">
                  <a:extLst>
                    <a:ext uri="{9D8B030D-6E8A-4147-A177-3AD203B41FA5}">
                      <a16:colId xmlns:a16="http://schemas.microsoft.com/office/drawing/2014/main" val="273647702"/>
                    </a:ext>
                  </a:extLst>
                </a:gridCol>
                <a:gridCol w="246888">
                  <a:extLst>
                    <a:ext uri="{9D8B030D-6E8A-4147-A177-3AD203B41FA5}">
                      <a16:colId xmlns:a16="http://schemas.microsoft.com/office/drawing/2014/main" val="4216743239"/>
                    </a:ext>
                  </a:extLst>
                </a:gridCol>
                <a:gridCol w="246888">
                  <a:extLst>
                    <a:ext uri="{9D8B030D-6E8A-4147-A177-3AD203B41FA5}">
                      <a16:colId xmlns:a16="http://schemas.microsoft.com/office/drawing/2014/main" val="3442415504"/>
                    </a:ext>
                  </a:extLst>
                </a:gridCol>
                <a:gridCol w="246888">
                  <a:extLst>
                    <a:ext uri="{9D8B030D-6E8A-4147-A177-3AD203B41FA5}">
                      <a16:colId xmlns:a16="http://schemas.microsoft.com/office/drawing/2014/main" val="1826560156"/>
                    </a:ext>
                  </a:extLst>
                </a:gridCol>
                <a:gridCol w="246888">
                  <a:extLst>
                    <a:ext uri="{9D8B030D-6E8A-4147-A177-3AD203B41FA5}">
                      <a16:colId xmlns:a16="http://schemas.microsoft.com/office/drawing/2014/main" val="2716097819"/>
                    </a:ext>
                  </a:extLst>
                </a:gridCol>
                <a:gridCol w="493776">
                  <a:extLst>
                    <a:ext uri="{9D8B030D-6E8A-4147-A177-3AD203B41FA5}">
                      <a16:colId xmlns:a16="http://schemas.microsoft.com/office/drawing/2014/main" val="1887799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396395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- 2022-03-18 13:00:10</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en-US" sz="1000" b="0" i="0" u="none" strike="noStrike" kern="1200" cap="none" spc="0" normalizeH="0" baseline="0" noProof="0">
                          <a:ln>
                            <a:noFill/>
                          </a:ln>
                          <a:solidFill>
                            <a:prstClr val="black"/>
                          </a:solidFill>
                          <a:effectLst/>
                          <a:uLnTx/>
                          <a:uFillTx/>
                          <a:latin typeface="+mn-lt"/>
                          <a:ea typeface="+mn-ea"/>
                          <a:cs typeface="+mn-cs"/>
                        </a:rPr>
                        <a:t>🐰 Looney Tunes </a:t>
                      </a:r>
                      <a:r>
                        <a:rPr kumimoji="0" lang="ja-JP" altLang="en-US" sz="1000" b="0" i="0" u="none" strike="noStrike" kern="1200" cap="none" spc="0" normalizeH="0" baseline="0" noProof="0">
                          <a:ln>
                            <a:noFill/>
                          </a:ln>
                          <a:solidFill>
                            <a:prstClr val="black"/>
                          </a:solidFill>
                          <a:effectLst/>
                          <a:uLnTx/>
                          <a:uFillTx/>
                          <a:latin typeface="+mn-lt"/>
                          <a:ea typeface="+mn-ea"/>
                          <a:cs typeface="+mn-cs"/>
                        </a:rPr>
                        <a:t>这系列爆款包也太萌了吧！</a:t>
                      </a:r>
                      <a:r>
                        <a:rPr kumimoji="0" lang="en-US" sz="1000" b="0" i="0" u="none" strike="noStrike" kern="1200" cap="none" spc="0" normalizeH="0" baseline="0" noProof="0">
                          <a:ln>
                            <a:noFill/>
                          </a:ln>
                          <a:solidFill>
                            <a:prstClr val="black"/>
                          </a:solidFill>
                          <a:effectLst/>
                          <a:uLnTx/>
                          <a:uFillTx/>
                          <a:latin typeface="+mn-lt"/>
                          <a:ea typeface="+mn-ea"/>
                          <a:cs typeface="+mn-cs"/>
                        </a:rPr>
                        <a:t>😍
-
CarloRino #CarloRino #LooneyTunes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https://quintly-image-storage.s3.amazonaws.com/960c32603e3f29fbb114b476f69d2f8e/abb5bb1e94ddbbb4541bed063939445f.jpg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249641%3Futm_source%3Dfacebook-popdaily.my%26utm_medium%3Dpost%26utm_campaign%3Dcarlorinolooneytunes%26utm_content%3Dlink-20220318-%2F249641&amp;h=AT07rvMZa8jUYx-MXXCe8pxqjSQUs2tNF5oEFvqBjbaoHISVp8wRknZAJM9sWYqVN6tynxnlwlbb6hlsbj6Qpj00aTJ8n7zPsJlxs_Ri0FIi0jh5VSQCLg1OeoKDXkJ5Bh9xTAha260JES8NbZqO&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58782022"/>
                  </a:ext>
                </a:extLst>
              </a:tr>
            </a:tbl>
          </a:graphicData>
        </a:graphic>
      </p:graphicFrame>
      <p:sp>
        <p:nvSpPr>
          <p:cNvPr id="4" name="Text Placeholder 3">
            <a:extLst>
              <a:ext uri="{FF2B5EF4-FFF2-40B4-BE49-F238E27FC236}">
                <a16:creationId xmlns:a16="http://schemas.microsoft.com/office/drawing/2014/main" id="{F796290A-C492-4489-83D0-EEF458457F87}"/>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51974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9E285-9B50-4A48-AC7C-CB35CE63B9B1}"/>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- 21 </a:t>
            </a:r>
            <a:r>
              <a:rPr lang="en-US"/>
              <a:t>of 26</a:t>
            </a:r>
          </a:p>
        </p:txBody>
      </p:sp>
      <p:graphicFrame>
        <p:nvGraphicFramePr>
          <p:cNvPr id="5" name="Table Placeholder 4">
            <a:extLst>
              <a:ext uri="{FF2B5EF4-FFF2-40B4-BE49-F238E27FC236}">
                <a16:creationId xmlns:a16="http://schemas.microsoft.com/office/drawing/2014/main" id="{57D74258-C141-449D-96E5-71BE0A392077}"/>
              </a:ext>
            </a:extLst>
          </p:cNvPr>
          <p:cNvGraphicFramePr>
            <a:graphicFrameLocks noGrp="1"/>
          </p:cNvGraphicFramePr>
          <p:nvPr>
            <p:ph type="tbl" sz="quarter" idx="13"/>
            <p:extLst>
              <p:ext uri="{D42A27DB-BD31-4B8C-83A1-F6EECF244321}">
                <p14:modId xmlns:p14="http://schemas.microsoft.com/office/powerpoint/2010/main" val="1183489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861496570"/>
                    </a:ext>
                  </a:extLst>
                </a:gridCol>
                <a:gridCol w="411480">
                  <a:extLst>
                    <a:ext uri="{9D8B030D-6E8A-4147-A177-3AD203B41FA5}">
                      <a16:colId xmlns:a16="http://schemas.microsoft.com/office/drawing/2014/main" val="1481249726"/>
                    </a:ext>
                  </a:extLst>
                </a:gridCol>
                <a:gridCol w="246888">
                  <a:extLst>
                    <a:ext uri="{9D8B030D-6E8A-4147-A177-3AD203B41FA5}">
                      <a16:colId xmlns:a16="http://schemas.microsoft.com/office/drawing/2014/main" val="448235296"/>
                    </a:ext>
                  </a:extLst>
                </a:gridCol>
                <a:gridCol w="740664">
                  <a:extLst>
                    <a:ext uri="{9D8B030D-6E8A-4147-A177-3AD203B41FA5}">
                      <a16:colId xmlns:a16="http://schemas.microsoft.com/office/drawing/2014/main" val="946874666"/>
                    </a:ext>
                  </a:extLst>
                </a:gridCol>
                <a:gridCol w="208280">
                  <a:extLst>
                    <a:ext uri="{9D8B030D-6E8A-4147-A177-3AD203B41FA5}">
                      <a16:colId xmlns:a16="http://schemas.microsoft.com/office/drawing/2014/main" val="3213624133"/>
                    </a:ext>
                  </a:extLst>
                </a:gridCol>
                <a:gridCol w="208280">
                  <a:extLst>
                    <a:ext uri="{9D8B030D-6E8A-4147-A177-3AD203B41FA5}">
                      <a16:colId xmlns:a16="http://schemas.microsoft.com/office/drawing/2014/main" val="3249462276"/>
                    </a:ext>
                  </a:extLst>
                </a:gridCol>
                <a:gridCol w="329184">
                  <a:extLst>
                    <a:ext uri="{9D8B030D-6E8A-4147-A177-3AD203B41FA5}">
                      <a16:colId xmlns:a16="http://schemas.microsoft.com/office/drawing/2014/main" val="4057211164"/>
                    </a:ext>
                  </a:extLst>
                </a:gridCol>
                <a:gridCol w="246888">
                  <a:extLst>
                    <a:ext uri="{9D8B030D-6E8A-4147-A177-3AD203B41FA5}">
                      <a16:colId xmlns:a16="http://schemas.microsoft.com/office/drawing/2014/main" val="461641785"/>
                    </a:ext>
                  </a:extLst>
                </a:gridCol>
                <a:gridCol w="208280">
                  <a:extLst>
                    <a:ext uri="{9D8B030D-6E8A-4147-A177-3AD203B41FA5}">
                      <a16:colId xmlns:a16="http://schemas.microsoft.com/office/drawing/2014/main" val="2373765588"/>
                    </a:ext>
                  </a:extLst>
                </a:gridCol>
                <a:gridCol w="246888">
                  <a:extLst>
                    <a:ext uri="{9D8B030D-6E8A-4147-A177-3AD203B41FA5}">
                      <a16:colId xmlns:a16="http://schemas.microsoft.com/office/drawing/2014/main" val="3985756826"/>
                    </a:ext>
                  </a:extLst>
                </a:gridCol>
                <a:gridCol w="246888">
                  <a:extLst>
                    <a:ext uri="{9D8B030D-6E8A-4147-A177-3AD203B41FA5}">
                      <a16:colId xmlns:a16="http://schemas.microsoft.com/office/drawing/2014/main" val="768569166"/>
                    </a:ext>
                  </a:extLst>
                </a:gridCol>
                <a:gridCol w="246888">
                  <a:extLst>
                    <a:ext uri="{9D8B030D-6E8A-4147-A177-3AD203B41FA5}">
                      <a16:colId xmlns:a16="http://schemas.microsoft.com/office/drawing/2014/main" val="4019461101"/>
                    </a:ext>
                  </a:extLst>
                </a:gridCol>
                <a:gridCol w="246888">
                  <a:extLst>
                    <a:ext uri="{9D8B030D-6E8A-4147-A177-3AD203B41FA5}">
                      <a16:colId xmlns:a16="http://schemas.microsoft.com/office/drawing/2014/main" val="4262677828"/>
                    </a:ext>
                  </a:extLst>
                </a:gridCol>
                <a:gridCol w="329184">
                  <a:extLst>
                    <a:ext uri="{9D8B030D-6E8A-4147-A177-3AD203B41FA5}">
                      <a16:colId xmlns:a16="http://schemas.microsoft.com/office/drawing/2014/main" val="2782673262"/>
                    </a:ext>
                  </a:extLst>
                </a:gridCol>
                <a:gridCol w="329184">
                  <a:extLst>
                    <a:ext uri="{9D8B030D-6E8A-4147-A177-3AD203B41FA5}">
                      <a16:colId xmlns:a16="http://schemas.microsoft.com/office/drawing/2014/main" val="1164711354"/>
                    </a:ext>
                  </a:extLst>
                </a:gridCol>
                <a:gridCol w="246888">
                  <a:extLst>
                    <a:ext uri="{9D8B030D-6E8A-4147-A177-3AD203B41FA5}">
                      <a16:colId xmlns:a16="http://schemas.microsoft.com/office/drawing/2014/main" val="2946372569"/>
                    </a:ext>
                  </a:extLst>
                </a:gridCol>
                <a:gridCol w="246888">
                  <a:extLst>
                    <a:ext uri="{9D8B030D-6E8A-4147-A177-3AD203B41FA5}">
                      <a16:colId xmlns:a16="http://schemas.microsoft.com/office/drawing/2014/main" val="469260559"/>
                    </a:ext>
                  </a:extLst>
                </a:gridCol>
                <a:gridCol w="246888">
                  <a:extLst>
                    <a:ext uri="{9D8B030D-6E8A-4147-A177-3AD203B41FA5}">
                      <a16:colId xmlns:a16="http://schemas.microsoft.com/office/drawing/2014/main" val="171500838"/>
                    </a:ext>
                  </a:extLst>
                </a:gridCol>
                <a:gridCol w="329184">
                  <a:extLst>
                    <a:ext uri="{9D8B030D-6E8A-4147-A177-3AD203B41FA5}">
                      <a16:colId xmlns:a16="http://schemas.microsoft.com/office/drawing/2014/main" val="2495771442"/>
                    </a:ext>
                  </a:extLst>
                </a:gridCol>
                <a:gridCol w="246888">
                  <a:extLst>
                    <a:ext uri="{9D8B030D-6E8A-4147-A177-3AD203B41FA5}">
                      <a16:colId xmlns:a16="http://schemas.microsoft.com/office/drawing/2014/main" val="4149928209"/>
                    </a:ext>
                  </a:extLst>
                </a:gridCol>
                <a:gridCol w="246888">
                  <a:extLst>
                    <a:ext uri="{9D8B030D-6E8A-4147-A177-3AD203B41FA5}">
                      <a16:colId xmlns:a16="http://schemas.microsoft.com/office/drawing/2014/main" val="2579514704"/>
                    </a:ext>
                  </a:extLst>
                </a:gridCol>
                <a:gridCol w="246888">
                  <a:extLst>
                    <a:ext uri="{9D8B030D-6E8A-4147-A177-3AD203B41FA5}">
                      <a16:colId xmlns:a16="http://schemas.microsoft.com/office/drawing/2014/main" val="3272318418"/>
                    </a:ext>
                  </a:extLst>
                </a:gridCol>
                <a:gridCol w="246888">
                  <a:extLst>
                    <a:ext uri="{9D8B030D-6E8A-4147-A177-3AD203B41FA5}">
                      <a16:colId xmlns:a16="http://schemas.microsoft.com/office/drawing/2014/main" val="3367653079"/>
                    </a:ext>
                  </a:extLst>
                </a:gridCol>
                <a:gridCol w="493776">
                  <a:extLst>
                    <a:ext uri="{9D8B030D-6E8A-4147-A177-3AD203B41FA5}">
                      <a16:colId xmlns:a16="http://schemas.microsoft.com/office/drawing/2014/main" val="3225850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055876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- 2022-03-17 19:34:15</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更多艺文工作坊推荐 👉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https://bit.ly/3wbNBzO
-
</a:t>
                      </a:r>
                      <a:r>
                        <a:rPr kumimoji="0" lang="zh-CN" altLang="en-US" sz="1000" b="0" i="0" u="none" strike="noStrike" kern="1200" cap="none" spc="0" normalizeH="0" baseline="0" noProof="0">
                          <a:ln>
                            <a:noFill/>
                          </a:ln>
                          <a:solidFill>
                            <a:prstClr val="black"/>
                          </a:solidFill>
                          <a:effectLst/>
                          <a:uLnTx/>
                          <a:uFillTx/>
                          <a:latin typeface="+mn-lt"/>
                          <a:ea typeface="+mn-ea"/>
                          <a:cs typeface="+mn-cs"/>
                        </a:rPr>
                        <a:t>想拥有独一无二的香水吗？那么这个隐身在 </a:t>
                      </a:r>
                      <a:r>
                        <a:rPr kumimoji="0" lang="en-US" altLang="zh-CN" sz="1000" b="0" i="0" u="none" strike="noStrike" kern="1200" cap="none" spc="0" normalizeH="0" baseline="0" noProof="0">
                          <a:ln>
                            <a:noFill/>
                          </a:ln>
                          <a:solidFill>
                            <a:prstClr val="black"/>
                          </a:solidFill>
                          <a:effectLst/>
                          <a:uLnTx/>
                          <a:uFillTx/>
                          <a:latin typeface="+mn-lt"/>
                          <a:ea typeface="+mn-ea"/>
                          <a:cs typeface="+mn-cs"/>
                        </a:rPr>
                        <a:t>KEDAI KL </a:t>
                      </a:r>
                      <a:r>
                        <a:rPr kumimoji="0" lang="zh-CN" altLang="en-US" sz="1000" b="0" i="0" u="none" strike="noStrike" kern="1200" cap="none" spc="0" normalizeH="0" baseline="0" noProof="0">
                          <a:ln>
                            <a:noFill/>
                          </a:ln>
                          <a:solidFill>
                            <a:prstClr val="black"/>
                          </a:solidFill>
                          <a:effectLst/>
                          <a:uLnTx/>
                          <a:uFillTx/>
                          <a:latin typeface="+mn-lt"/>
                          <a:ea typeface="+mn-ea"/>
                          <a:cs typeface="+mn-cs"/>
                        </a:rPr>
                        <a:t>的自制香水工作坊绝对就是为你量身定制的周末 </a:t>
                      </a:r>
                      <a:r>
                        <a:rPr kumimoji="0" lang="en-US" altLang="zh-CN" sz="1000" b="0" i="0" u="none" strike="noStrike" kern="1200" cap="none" spc="0" normalizeH="0" baseline="0" noProof="0">
                          <a:ln>
                            <a:noFill/>
                          </a:ln>
                          <a:solidFill>
                            <a:prstClr val="black"/>
                          </a:solidFill>
                          <a:effectLst/>
                          <a:uLnTx/>
                          <a:uFillTx/>
                          <a:latin typeface="+mn-lt"/>
                          <a:ea typeface="+mn-ea"/>
                          <a:cs typeface="+mn-cs"/>
                        </a:rPr>
                        <a:t>Workshop</a:t>
                      </a:r>
                      <a:r>
                        <a:rPr kumimoji="0" lang="zh-CN" altLang="en-US" sz="1000" b="0" i="0" u="none" strike="noStrike" kern="1200" cap="none" spc="0" normalizeH="0" baseline="0" noProof="0">
                          <a:ln>
                            <a:noFill/>
                          </a:ln>
                          <a:solidFill>
                            <a:prstClr val="black"/>
                          </a:solidFill>
                          <a:effectLst/>
                          <a:uLnTx/>
                          <a:uFillTx/>
                          <a:latin typeface="+mn-lt"/>
                          <a:ea typeface="+mn-ea"/>
                          <a:cs typeface="+mn-cs"/>
                        </a:rPr>
                        <a:t>！课程时长大约三个小时半至四个小时，课程包办试香、调香、组装等的体验，自制香水的当儿一并沐浴在馥郁芬芳的空间当中，非常疗愈！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此外，导师还会跟大家分享香水历史以及基本辨香，现场还准备了咖啡</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香茶，周末想要自我增值的话，不妨揪男友一起来 </a:t>
                      </a:r>
                      <a:r>
                        <a:rPr kumimoji="0" lang="en-US" altLang="zh-CN" sz="1000" b="0" i="0" u="none" strike="noStrike" kern="1200" cap="none" spc="0" normalizeH="0" baseline="0" noProof="0">
                          <a:ln>
                            <a:noFill/>
                          </a:ln>
                          <a:solidFill>
                            <a:prstClr val="black"/>
                          </a:solidFill>
                          <a:effectLst/>
                          <a:uLnTx/>
                          <a:uFillTx/>
                          <a:latin typeface="+mn-lt"/>
                          <a:ea typeface="+mn-ea"/>
                          <a:cs typeface="+mn-cs"/>
                        </a:rPr>
                        <a:t>DIY </a:t>
                      </a:r>
                      <a:r>
                        <a:rPr kumimoji="0" lang="zh-CN" altLang="en-US" sz="1000" b="0" i="0" u="none" strike="noStrike" kern="1200" cap="none" spc="0" normalizeH="0" baseline="0" noProof="0">
                          <a:ln>
                            <a:noFill/>
                          </a:ln>
                          <a:solidFill>
                            <a:prstClr val="black"/>
                          </a:solidFill>
                          <a:effectLst/>
                          <a:uLnTx/>
                          <a:uFillTx/>
                          <a:latin typeface="+mn-lt"/>
                          <a:ea typeface="+mn-ea"/>
                          <a:cs typeface="+mn-cs"/>
                        </a:rPr>
                        <a:t>专属于你们的香水吧！😍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小红书</a:t>
                      </a:r>
                      <a:r>
                        <a:rPr kumimoji="0" lang="en-US" altLang="zh-CN" sz="1000" b="0" i="0" u="none" strike="noStrike" kern="1200" cap="none" spc="0" normalizeH="0" baseline="0" noProof="0">
                          <a:ln>
                            <a:noFill/>
                          </a:ln>
                          <a:solidFill>
                            <a:prstClr val="black"/>
                          </a:solidFill>
                          <a:effectLst/>
                          <a:uLnTx/>
                          <a:uFillTx/>
                          <a:latin typeface="+mn-lt"/>
                          <a:ea typeface="+mn-ea"/>
                          <a:cs typeface="+mn-cs"/>
                        </a:rPr>
                        <a:t>@Ark workshop &amp; lifestyle 
-
#</a:t>
                      </a:r>
                      <a:r>
                        <a:rPr kumimoji="0" lang="zh-CN" altLang="en-US" sz="1000" b="0" i="0" u="none" strike="noStrike" kern="1200" cap="none" spc="0" normalizeH="0" baseline="0" noProof="0">
                          <a:ln>
                            <a:noFill/>
                          </a:ln>
                          <a:solidFill>
                            <a:prstClr val="black"/>
                          </a:solidFill>
                          <a:effectLst/>
                          <a:uLnTx/>
                          <a:uFillTx/>
                          <a:latin typeface="+mn-lt"/>
                          <a:ea typeface="+mn-ea"/>
                          <a:cs typeface="+mn-cs"/>
                        </a:rPr>
                        <a:t>香水工作坊 </a:t>
                      </a:r>
                      <a:r>
                        <a:rPr kumimoji="0" lang="en-US" altLang="zh-CN" sz="1000" b="0" i="0" u="none" strike="noStrike" kern="1200" cap="none" spc="0" normalizeH="0" baseline="0" noProof="0">
                          <a:ln>
                            <a:noFill/>
                          </a:ln>
                          <a:solidFill>
                            <a:prstClr val="black"/>
                          </a:solidFill>
                          <a:effectLst/>
                          <a:uLnTx/>
                          <a:uFillTx/>
                          <a:latin typeface="+mn-lt"/>
                          <a:ea typeface="+mn-ea"/>
                          <a:cs typeface="+mn-cs"/>
                        </a:rPr>
                        <a:t>#DIY</a:t>
                      </a:r>
                      <a:r>
                        <a:rPr kumimoji="0" lang="zh-CN" altLang="en-US" sz="1000" b="0" i="0" u="none" strike="noStrike" kern="1200" cap="none" spc="0" normalizeH="0" baseline="0" noProof="0">
                          <a:ln>
                            <a:noFill/>
                          </a:ln>
                          <a:solidFill>
                            <a:prstClr val="black"/>
                          </a:solidFill>
                          <a:effectLst/>
                          <a:uLnTx/>
                          <a:uFillTx/>
                          <a:latin typeface="+mn-lt"/>
                          <a:ea typeface="+mn-ea"/>
                          <a:cs typeface="+mn-cs"/>
                        </a:rPr>
                        <a:t>香水 </a:t>
                      </a:r>
                      <a:r>
                        <a:rPr kumimoji="0" lang="en-US" altLang="zh-CN" sz="1000" b="0" i="0" u="none" strike="noStrike" kern="1200" cap="none" spc="0" normalizeH="0" baseline="0" noProof="0">
                          <a:ln>
                            <a:noFill/>
                          </a:ln>
                          <a:solidFill>
                            <a:prstClr val="black"/>
                          </a:solidFill>
                          <a:effectLst/>
                          <a:uLnTx/>
                          <a:uFillTx/>
                          <a:latin typeface="+mn-lt"/>
                          <a:ea typeface="+mn-ea"/>
                          <a:cs typeface="+mn-cs"/>
                        </a:rPr>
                        <a:t>#perfume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https://quintly-image-storage.s3.amazonaws.com/960c32603e3f29fbb114b476f69d2f8e/3158a56b7b0e259e298df5b510718ea5.jpg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Zhisan Cheow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https://www.facebook.com/957198917700400/posts/4956361507784101/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74200938"/>
                  </a:ext>
                </a:extLst>
              </a:tr>
            </a:tbl>
          </a:graphicData>
        </a:graphic>
      </p:graphicFrame>
      <p:sp>
        <p:nvSpPr>
          <p:cNvPr id="4" name="Text Placeholder 3">
            <a:extLst>
              <a:ext uri="{FF2B5EF4-FFF2-40B4-BE49-F238E27FC236}">
                <a16:creationId xmlns:a16="http://schemas.microsoft.com/office/drawing/2014/main" id="{C0F17F6E-E139-4381-8326-8C20900C5C7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36450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25F85E-EE86-4EC9-B71C-83B85EC9D337}"/>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- 22 </a:t>
            </a:r>
            <a:r>
              <a:rPr lang="en-US"/>
              <a:t>of 26</a:t>
            </a:r>
          </a:p>
        </p:txBody>
      </p:sp>
      <p:graphicFrame>
        <p:nvGraphicFramePr>
          <p:cNvPr id="5" name="Table Placeholder 4">
            <a:extLst>
              <a:ext uri="{FF2B5EF4-FFF2-40B4-BE49-F238E27FC236}">
                <a16:creationId xmlns:a16="http://schemas.microsoft.com/office/drawing/2014/main" id="{5F7A8773-5658-477B-BE57-EC88E5CD90B2}"/>
              </a:ext>
            </a:extLst>
          </p:cNvPr>
          <p:cNvGraphicFramePr>
            <a:graphicFrameLocks noGrp="1"/>
          </p:cNvGraphicFramePr>
          <p:nvPr>
            <p:ph type="tbl" sz="quarter" idx="13"/>
            <p:extLst>
              <p:ext uri="{D42A27DB-BD31-4B8C-83A1-F6EECF244321}">
                <p14:modId xmlns:p14="http://schemas.microsoft.com/office/powerpoint/2010/main" val="2837120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4062898676"/>
                    </a:ext>
                  </a:extLst>
                </a:gridCol>
                <a:gridCol w="411480">
                  <a:extLst>
                    <a:ext uri="{9D8B030D-6E8A-4147-A177-3AD203B41FA5}">
                      <a16:colId xmlns:a16="http://schemas.microsoft.com/office/drawing/2014/main" val="3793024479"/>
                    </a:ext>
                  </a:extLst>
                </a:gridCol>
                <a:gridCol w="246888">
                  <a:extLst>
                    <a:ext uri="{9D8B030D-6E8A-4147-A177-3AD203B41FA5}">
                      <a16:colId xmlns:a16="http://schemas.microsoft.com/office/drawing/2014/main" val="2883770572"/>
                    </a:ext>
                  </a:extLst>
                </a:gridCol>
                <a:gridCol w="740664">
                  <a:extLst>
                    <a:ext uri="{9D8B030D-6E8A-4147-A177-3AD203B41FA5}">
                      <a16:colId xmlns:a16="http://schemas.microsoft.com/office/drawing/2014/main" val="3216456212"/>
                    </a:ext>
                  </a:extLst>
                </a:gridCol>
                <a:gridCol w="208280">
                  <a:extLst>
                    <a:ext uri="{9D8B030D-6E8A-4147-A177-3AD203B41FA5}">
                      <a16:colId xmlns:a16="http://schemas.microsoft.com/office/drawing/2014/main" val="3622138103"/>
                    </a:ext>
                  </a:extLst>
                </a:gridCol>
                <a:gridCol w="208280">
                  <a:extLst>
                    <a:ext uri="{9D8B030D-6E8A-4147-A177-3AD203B41FA5}">
                      <a16:colId xmlns:a16="http://schemas.microsoft.com/office/drawing/2014/main" val="875351985"/>
                    </a:ext>
                  </a:extLst>
                </a:gridCol>
                <a:gridCol w="329184">
                  <a:extLst>
                    <a:ext uri="{9D8B030D-6E8A-4147-A177-3AD203B41FA5}">
                      <a16:colId xmlns:a16="http://schemas.microsoft.com/office/drawing/2014/main" val="1793529970"/>
                    </a:ext>
                  </a:extLst>
                </a:gridCol>
                <a:gridCol w="246888">
                  <a:extLst>
                    <a:ext uri="{9D8B030D-6E8A-4147-A177-3AD203B41FA5}">
                      <a16:colId xmlns:a16="http://schemas.microsoft.com/office/drawing/2014/main" val="705864154"/>
                    </a:ext>
                  </a:extLst>
                </a:gridCol>
                <a:gridCol w="208280">
                  <a:extLst>
                    <a:ext uri="{9D8B030D-6E8A-4147-A177-3AD203B41FA5}">
                      <a16:colId xmlns:a16="http://schemas.microsoft.com/office/drawing/2014/main" val="3114651198"/>
                    </a:ext>
                  </a:extLst>
                </a:gridCol>
                <a:gridCol w="246888">
                  <a:extLst>
                    <a:ext uri="{9D8B030D-6E8A-4147-A177-3AD203B41FA5}">
                      <a16:colId xmlns:a16="http://schemas.microsoft.com/office/drawing/2014/main" val="683876069"/>
                    </a:ext>
                  </a:extLst>
                </a:gridCol>
                <a:gridCol w="246888">
                  <a:extLst>
                    <a:ext uri="{9D8B030D-6E8A-4147-A177-3AD203B41FA5}">
                      <a16:colId xmlns:a16="http://schemas.microsoft.com/office/drawing/2014/main" val="4102458537"/>
                    </a:ext>
                  </a:extLst>
                </a:gridCol>
                <a:gridCol w="246888">
                  <a:extLst>
                    <a:ext uri="{9D8B030D-6E8A-4147-A177-3AD203B41FA5}">
                      <a16:colId xmlns:a16="http://schemas.microsoft.com/office/drawing/2014/main" val="1677503513"/>
                    </a:ext>
                  </a:extLst>
                </a:gridCol>
                <a:gridCol w="246888">
                  <a:extLst>
                    <a:ext uri="{9D8B030D-6E8A-4147-A177-3AD203B41FA5}">
                      <a16:colId xmlns:a16="http://schemas.microsoft.com/office/drawing/2014/main" val="1892009140"/>
                    </a:ext>
                  </a:extLst>
                </a:gridCol>
                <a:gridCol w="329184">
                  <a:extLst>
                    <a:ext uri="{9D8B030D-6E8A-4147-A177-3AD203B41FA5}">
                      <a16:colId xmlns:a16="http://schemas.microsoft.com/office/drawing/2014/main" val="158368228"/>
                    </a:ext>
                  </a:extLst>
                </a:gridCol>
                <a:gridCol w="329184">
                  <a:extLst>
                    <a:ext uri="{9D8B030D-6E8A-4147-A177-3AD203B41FA5}">
                      <a16:colId xmlns:a16="http://schemas.microsoft.com/office/drawing/2014/main" val="2382546448"/>
                    </a:ext>
                  </a:extLst>
                </a:gridCol>
                <a:gridCol w="246888">
                  <a:extLst>
                    <a:ext uri="{9D8B030D-6E8A-4147-A177-3AD203B41FA5}">
                      <a16:colId xmlns:a16="http://schemas.microsoft.com/office/drawing/2014/main" val="1048867797"/>
                    </a:ext>
                  </a:extLst>
                </a:gridCol>
                <a:gridCol w="246888">
                  <a:extLst>
                    <a:ext uri="{9D8B030D-6E8A-4147-A177-3AD203B41FA5}">
                      <a16:colId xmlns:a16="http://schemas.microsoft.com/office/drawing/2014/main" val="1474179239"/>
                    </a:ext>
                  </a:extLst>
                </a:gridCol>
                <a:gridCol w="246888">
                  <a:extLst>
                    <a:ext uri="{9D8B030D-6E8A-4147-A177-3AD203B41FA5}">
                      <a16:colId xmlns:a16="http://schemas.microsoft.com/office/drawing/2014/main" val="1846199262"/>
                    </a:ext>
                  </a:extLst>
                </a:gridCol>
                <a:gridCol w="329184">
                  <a:extLst>
                    <a:ext uri="{9D8B030D-6E8A-4147-A177-3AD203B41FA5}">
                      <a16:colId xmlns:a16="http://schemas.microsoft.com/office/drawing/2014/main" val="898772757"/>
                    </a:ext>
                  </a:extLst>
                </a:gridCol>
                <a:gridCol w="246888">
                  <a:extLst>
                    <a:ext uri="{9D8B030D-6E8A-4147-A177-3AD203B41FA5}">
                      <a16:colId xmlns:a16="http://schemas.microsoft.com/office/drawing/2014/main" val="233973568"/>
                    </a:ext>
                  </a:extLst>
                </a:gridCol>
                <a:gridCol w="246888">
                  <a:extLst>
                    <a:ext uri="{9D8B030D-6E8A-4147-A177-3AD203B41FA5}">
                      <a16:colId xmlns:a16="http://schemas.microsoft.com/office/drawing/2014/main" val="2435610597"/>
                    </a:ext>
                  </a:extLst>
                </a:gridCol>
                <a:gridCol w="246888">
                  <a:extLst>
                    <a:ext uri="{9D8B030D-6E8A-4147-A177-3AD203B41FA5}">
                      <a16:colId xmlns:a16="http://schemas.microsoft.com/office/drawing/2014/main" val="3205669615"/>
                    </a:ext>
                  </a:extLst>
                </a:gridCol>
                <a:gridCol w="246888">
                  <a:extLst>
                    <a:ext uri="{9D8B030D-6E8A-4147-A177-3AD203B41FA5}">
                      <a16:colId xmlns:a16="http://schemas.microsoft.com/office/drawing/2014/main" val="4046239577"/>
                    </a:ext>
                  </a:extLst>
                </a:gridCol>
                <a:gridCol w="493776">
                  <a:extLst>
                    <a:ext uri="{9D8B030D-6E8A-4147-A177-3AD203B41FA5}">
                      <a16:colId xmlns:a16="http://schemas.microsoft.com/office/drawing/2014/main" val="617155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505777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- 2022-03-14 20:00:05</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尚食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中许凯当上皇帝了！❤️👑
波妞们最推他的哪部作品呢～？😍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许凯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你微笑时很美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千古玦尘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烈火军校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延禧攻略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吴谨言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从前有座灵剑山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招摇</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https://quintly-image-storage.s3.amazonaws.com/960c32603e3f29fbb114b476f69d2f8e/66db539b3df313e87b3fdcb39ab672f7.jpg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211690%3Futm_source%3Dfacebook-popdaily.my%26utm_medium%3Dpost%26utm_campaign%3Dxukai%26utm_content%3Dlink-20220314-%2F211690&amp;h=AT1gCzrbHZxlbXTtuchtf9OTS-zwBX33blEb2t2jkOPVToNF6003_jawKgfK_EeQKcyujmGi5Tu7CXUYUJIzLxvxVxzwO5PzfJV12RVoGH8o5gXW_Z_oZkwNzq2562ewvyQQLu2KQkNvhzqDXb0C&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22815710"/>
                  </a:ext>
                </a:extLst>
              </a:tr>
            </a:tbl>
          </a:graphicData>
        </a:graphic>
      </p:graphicFrame>
      <p:sp>
        <p:nvSpPr>
          <p:cNvPr id="4" name="Text Placeholder 3">
            <a:extLst>
              <a:ext uri="{FF2B5EF4-FFF2-40B4-BE49-F238E27FC236}">
                <a16:creationId xmlns:a16="http://schemas.microsoft.com/office/drawing/2014/main" id="{B849D433-E708-427D-9AC3-1007F272035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8173853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4A5B5A-CE96-458A-A7FB-A44C0C503B53}"/>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- 23 </a:t>
            </a:r>
            <a:r>
              <a:rPr lang="en-US"/>
              <a:t>of 26</a:t>
            </a:r>
          </a:p>
        </p:txBody>
      </p:sp>
      <p:graphicFrame>
        <p:nvGraphicFramePr>
          <p:cNvPr id="5" name="Table Placeholder 4">
            <a:extLst>
              <a:ext uri="{FF2B5EF4-FFF2-40B4-BE49-F238E27FC236}">
                <a16:creationId xmlns:a16="http://schemas.microsoft.com/office/drawing/2014/main" id="{D667B23F-E7DD-4132-92DA-6E3F7E362091}"/>
              </a:ext>
            </a:extLst>
          </p:cNvPr>
          <p:cNvGraphicFramePr>
            <a:graphicFrameLocks noGrp="1"/>
          </p:cNvGraphicFramePr>
          <p:nvPr>
            <p:ph type="tbl" sz="quarter" idx="13"/>
            <p:extLst>
              <p:ext uri="{D42A27DB-BD31-4B8C-83A1-F6EECF244321}">
                <p14:modId xmlns:p14="http://schemas.microsoft.com/office/powerpoint/2010/main" val="4150125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77552642"/>
                    </a:ext>
                  </a:extLst>
                </a:gridCol>
                <a:gridCol w="411480">
                  <a:extLst>
                    <a:ext uri="{9D8B030D-6E8A-4147-A177-3AD203B41FA5}">
                      <a16:colId xmlns:a16="http://schemas.microsoft.com/office/drawing/2014/main" val="1510153680"/>
                    </a:ext>
                  </a:extLst>
                </a:gridCol>
                <a:gridCol w="246888">
                  <a:extLst>
                    <a:ext uri="{9D8B030D-6E8A-4147-A177-3AD203B41FA5}">
                      <a16:colId xmlns:a16="http://schemas.microsoft.com/office/drawing/2014/main" val="3518599301"/>
                    </a:ext>
                  </a:extLst>
                </a:gridCol>
                <a:gridCol w="740664">
                  <a:extLst>
                    <a:ext uri="{9D8B030D-6E8A-4147-A177-3AD203B41FA5}">
                      <a16:colId xmlns:a16="http://schemas.microsoft.com/office/drawing/2014/main" val="4231860249"/>
                    </a:ext>
                  </a:extLst>
                </a:gridCol>
                <a:gridCol w="208280">
                  <a:extLst>
                    <a:ext uri="{9D8B030D-6E8A-4147-A177-3AD203B41FA5}">
                      <a16:colId xmlns:a16="http://schemas.microsoft.com/office/drawing/2014/main" val="3442931927"/>
                    </a:ext>
                  </a:extLst>
                </a:gridCol>
                <a:gridCol w="208280">
                  <a:extLst>
                    <a:ext uri="{9D8B030D-6E8A-4147-A177-3AD203B41FA5}">
                      <a16:colId xmlns:a16="http://schemas.microsoft.com/office/drawing/2014/main" val="377833272"/>
                    </a:ext>
                  </a:extLst>
                </a:gridCol>
                <a:gridCol w="329184">
                  <a:extLst>
                    <a:ext uri="{9D8B030D-6E8A-4147-A177-3AD203B41FA5}">
                      <a16:colId xmlns:a16="http://schemas.microsoft.com/office/drawing/2014/main" val="3811390767"/>
                    </a:ext>
                  </a:extLst>
                </a:gridCol>
                <a:gridCol w="246888">
                  <a:extLst>
                    <a:ext uri="{9D8B030D-6E8A-4147-A177-3AD203B41FA5}">
                      <a16:colId xmlns:a16="http://schemas.microsoft.com/office/drawing/2014/main" val="1152843242"/>
                    </a:ext>
                  </a:extLst>
                </a:gridCol>
                <a:gridCol w="208280">
                  <a:extLst>
                    <a:ext uri="{9D8B030D-6E8A-4147-A177-3AD203B41FA5}">
                      <a16:colId xmlns:a16="http://schemas.microsoft.com/office/drawing/2014/main" val="73613559"/>
                    </a:ext>
                  </a:extLst>
                </a:gridCol>
                <a:gridCol w="246888">
                  <a:extLst>
                    <a:ext uri="{9D8B030D-6E8A-4147-A177-3AD203B41FA5}">
                      <a16:colId xmlns:a16="http://schemas.microsoft.com/office/drawing/2014/main" val="3830410396"/>
                    </a:ext>
                  </a:extLst>
                </a:gridCol>
                <a:gridCol w="246888">
                  <a:extLst>
                    <a:ext uri="{9D8B030D-6E8A-4147-A177-3AD203B41FA5}">
                      <a16:colId xmlns:a16="http://schemas.microsoft.com/office/drawing/2014/main" val="1674632918"/>
                    </a:ext>
                  </a:extLst>
                </a:gridCol>
                <a:gridCol w="246888">
                  <a:extLst>
                    <a:ext uri="{9D8B030D-6E8A-4147-A177-3AD203B41FA5}">
                      <a16:colId xmlns:a16="http://schemas.microsoft.com/office/drawing/2014/main" val="569758692"/>
                    </a:ext>
                  </a:extLst>
                </a:gridCol>
                <a:gridCol w="246888">
                  <a:extLst>
                    <a:ext uri="{9D8B030D-6E8A-4147-A177-3AD203B41FA5}">
                      <a16:colId xmlns:a16="http://schemas.microsoft.com/office/drawing/2014/main" val="3920313205"/>
                    </a:ext>
                  </a:extLst>
                </a:gridCol>
                <a:gridCol w="329184">
                  <a:extLst>
                    <a:ext uri="{9D8B030D-6E8A-4147-A177-3AD203B41FA5}">
                      <a16:colId xmlns:a16="http://schemas.microsoft.com/office/drawing/2014/main" val="3913894690"/>
                    </a:ext>
                  </a:extLst>
                </a:gridCol>
                <a:gridCol w="329184">
                  <a:extLst>
                    <a:ext uri="{9D8B030D-6E8A-4147-A177-3AD203B41FA5}">
                      <a16:colId xmlns:a16="http://schemas.microsoft.com/office/drawing/2014/main" val="1777767514"/>
                    </a:ext>
                  </a:extLst>
                </a:gridCol>
                <a:gridCol w="246888">
                  <a:extLst>
                    <a:ext uri="{9D8B030D-6E8A-4147-A177-3AD203B41FA5}">
                      <a16:colId xmlns:a16="http://schemas.microsoft.com/office/drawing/2014/main" val="671331214"/>
                    </a:ext>
                  </a:extLst>
                </a:gridCol>
                <a:gridCol w="246888">
                  <a:extLst>
                    <a:ext uri="{9D8B030D-6E8A-4147-A177-3AD203B41FA5}">
                      <a16:colId xmlns:a16="http://schemas.microsoft.com/office/drawing/2014/main" val="3321366482"/>
                    </a:ext>
                  </a:extLst>
                </a:gridCol>
                <a:gridCol w="246888">
                  <a:extLst>
                    <a:ext uri="{9D8B030D-6E8A-4147-A177-3AD203B41FA5}">
                      <a16:colId xmlns:a16="http://schemas.microsoft.com/office/drawing/2014/main" val="380928741"/>
                    </a:ext>
                  </a:extLst>
                </a:gridCol>
                <a:gridCol w="329184">
                  <a:extLst>
                    <a:ext uri="{9D8B030D-6E8A-4147-A177-3AD203B41FA5}">
                      <a16:colId xmlns:a16="http://schemas.microsoft.com/office/drawing/2014/main" val="692840739"/>
                    </a:ext>
                  </a:extLst>
                </a:gridCol>
                <a:gridCol w="246888">
                  <a:extLst>
                    <a:ext uri="{9D8B030D-6E8A-4147-A177-3AD203B41FA5}">
                      <a16:colId xmlns:a16="http://schemas.microsoft.com/office/drawing/2014/main" val="1372810120"/>
                    </a:ext>
                  </a:extLst>
                </a:gridCol>
                <a:gridCol w="246888">
                  <a:extLst>
                    <a:ext uri="{9D8B030D-6E8A-4147-A177-3AD203B41FA5}">
                      <a16:colId xmlns:a16="http://schemas.microsoft.com/office/drawing/2014/main" val="2651636944"/>
                    </a:ext>
                  </a:extLst>
                </a:gridCol>
                <a:gridCol w="246888">
                  <a:extLst>
                    <a:ext uri="{9D8B030D-6E8A-4147-A177-3AD203B41FA5}">
                      <a16:colId xmlns:a16="http://schemas.microsoft.com/office/drawing/2014/main" val="3997068845"/>
                    </a:ext>
                  </a:extLst>
                </a:gridCol>
                <a:gridCol w="246888">
                  <a:extLst>
                    <a:ext uri="{9D8B030D-6E8A-4147-A177-3AD203B41FA5}">
                      <a16:colId xmlns:a16="http://schemas.microsoft.com/office/drawing/2014/main" val="3766105064"/>
                    </a:ext>
                  </a:extLst>
                </a:gridCol>
                <a:gridCol w="493776">
                  <a:extLst>
                    <a:ext uri="{9D8B030D-6E8A-4147-A177-3AD203B41FA5}">
                      <a16:colId xmlns:a16="http://schemas.microsoft.com/office/drawing/2014/main" val="917932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169317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PopDaily </a:t>
                      </a:r>
                      <a:r>
                        <a:rPr kumimoji="0" lang="ja-JP"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ja-JP" sz="1000" b="1" i="0" u="none" strike="noStrike" kern="1200" cap="none" spc="0" normalizeH="0" baseline="0" noProof="0">
                          <a:ln>
                            <a:noFill/>
                          </a:ln>
                          <a:solidFill>
                            <a:prstClr val="black"/>
                          </a:solidFill>
                          <a:effectLst/>
                          <a:uLnTx/>
                          <a:uFillTx/>
                          <a:latin typeface="+mn-lt"/>
                          <a:ea typeface="+mn-ea"/>
                          <a:cs typeface="+mn-cs"/>
                        </a:rPr>
                        <a:t>- 2022-03-16 21:02:03</a:t>
                      </a:r>
                      <a:r>
                        <a:rPr kumimoji="0" lang="en-US" altLang="ja-JP"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当波编得知</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社内相亲</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只有</a:t>
                      </a:r>
                      <a:r>
                        <a:rPr kumimoji="0" lang="en-US" altLang="ja-JP" sz="1000" b="0" i="0" u="none" strike="noStrike" kern="1200" cap="none" spc="0" normalizeH="0" baseline="0" noProof="0">
                          <a:ln>
                            <a:noFill/>
                          </a:ln>
                          <a:solidFill>
                            <a:prstClr val="black"/>
                          </a:solidFill>
                          <a:effectLst/>
                          <a:uLnTx/>
                          <a:uFillTx/>
                          <a:latin typeface="+mn-lt"/>
                          <a:ea typeface="+mn-ea"/>
                          <a:cs typeface="+mn-cs"/>
                        </a:rPr>
                        <a:t>12</a:t>
                      </a:r>
                      <a:r>
                        <a:rPr kumimoji="0" lang="ja-JP" altLang="en-US" sz="1000" b="0" i="0" u="none" strike="noStrike" kern="1200" cap="none" spc="0" normalizeH="0" baseline="0" noProof="0">
                          <a:ln>
                            <a:noFill/>
                          </a:ln>
                          <a:solidFill>
                            <a:prstClr val="black"/>
                          </a:solidFill>
                          <a:effectLst/>
                          <a:uLnTx/>
                          <a:uFillTx/>
                          <a:latin typeface="+mn-lt"/>
                          <a:ea typeface="+mn-ea"/>
                          <a:cs typeface="+mn-cs"/>
                        </a:rPr>
                        <a:t>集时根本心碎</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所以必须补齐主演们的作品来填满空虚啊～</a:t>
                      </a:r>
                      <a:r>
                        <a:rPr kumimoji="0" lang="en-US" sz="1000" b="0" i="0" u="none" strike="noStrike" kern="1200" cap="none" spc="0" normalizeH="0" baseline="0" noProof="0">
                          <a:ln>
                            <a:noFill/>
                          </a:ln>
                          <a:solidFill>
                            <a:prstClr val="black"/>
                          </a:solidFill>
                          <a:effectLst/>
                          <a:uLnTx/>
                          <a:uFillTx/>
                          <a:latin typeface="+mn-lt"/>
                          <a:ea typeface="+mn-ea"/>
                          <a:cs typeface="+mn-cs"/>
                        </a:rPr>
                        <a:t>😭
-
#</a:t>
                      </a:r>
                      <a:r>
                        <a:rPr kumimoji="0" lang="ja-JP" altLang="en-US" sz="1000" b="0" i="0" u="none" strike="noStrike" kern="1200" cap="none" spc="0" normalizeH="0" baseline="0" noProof="0">
                          <a:ln>
                            <a:noFill/>
                          </a:ln>
                          <a:solidFill>
                            <a:prstClr val="black"/>
                          </a:solidFill>
                          <a:effectLst/>
                          <a:uLnTx/>
                          <a:uFillTx/>
                          <a:latin typeface="+mn-lt"/>
                          <a:ea typeface="+mn-ea"/>
                          <a:cs typeface="+mn-cs"/>
                        </a:rPr>
                        <a:t>社内相亲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Netflix #ABusinessProposal #</a:t>
                      </a:r>
                      <a:r>
                        <a:rPr kumimoji="0" lang="ja-JP" altLang="en-US" sz="1000" b="0" i="0" u="none" strike="noStrike" kern="1200" cap="none" spc="0" normalizeH="0" baseline="0" noProof="0">
                          <a:ln>
                            <a:noFill/>
                          </a:ln>
                          <a:solidFill>
                            <a:prstClr val="black"/>
                          </a:solidFill>
                          <a:effectLst/>
                          <a:uLnTx/>
                          <a:uFillTx/>
                          <a:latin typeface="+mn-lt"/>
                          <a:ea typeface="+mn-ea"/>
                          <a:cs typeface="+mn-cs"/>
                        </a:rPr>
                        <a:t>安孝燮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始祖鸟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金世正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金旻奎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薛仁雅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浪漫医生金师傅</a:t>
                      </a:r>
                      <a:r>
                        <a:rPr kumimoji="0" lang="en-US" altLang="ja-JP" sz="1000" b="0" i="0" u="none" strike="noStrike" kern="1200" cap="none" spc="0" normalizeH="0" baseline="0" noProof="0">
                          <a:ln>
                            <a:noFill/>
                          </a:ln>
                          <a:solidFill>
                            <a:prstClr val="black"/>
                          </a:solidFill>
                          <a:effectLst/>
                          <a:uLnTx/>
                          <a:uFillTx/>
                          <a:latin typeface="+mn-lt"/>
                          <a:ea typeface="+mn-ea"/>
                          <a:cs typeface="+mn-cs"/>
                        </a:rPr>
                        <a:t>2 #</a:t>
                      </a:r>
                      <a:r>
                        <a:rPr kumimoji="0" lang="ja-JP" altLang="en-US" sz="1000" b="0" i="0" u="none" strike="noStrike" kern="1200" cap="none" spc="0" normalizeH="0" baseline="0" noProof="0">
                          <a:ln>
                            <a:noFill/>
                          </a:ln>
                          <a:solidFill>
                            <a:prstClr val="black"/>
                          </a:solidFill>
                          <a:effectLst/>
                          <a:uLnTx/>
                          <a:uFillTx/>
                          <a:latin typeface="+mn-lt"/>
                          <a:ea typeface="+mn-ea"/>
                          <a:cs typeface="+mn-cs"/>
                        </a:rPr>
                        <a:t>红天机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学校</a:t>
                      </a:r>
                      <a:r>
                        <a:rPr kumimoji="0" lang="en-US" altLang="ja-JP" sz="1000" b="0" i="0" u="none" strike="noStrike" kern="1200" cap="none" spc="0" normalizeH="0" baseline="0" noProof="0">
                          <a:ln>
                            <a:noFill/>
                          </a:ln>
                          <a:solidFill>
                            <a:prstClr val="black"/>
                          </a:solidFill>
                          <a:effectLst/>
                          <a:uLnTx/>
                          <a:uFillTx/>
                          <a:latin typeface="+mn-lt"/>
                          <a:ea typeface="+mn-ea"/>
                          <a:cs typeface="+mn-cs"/>
                        </a:rPr>
                        <a:t>2017 #</a:t>
                      </a:r>
                      <a:r>
                        <a:rPr kumimoji="0" lang="ja-JP" altLang="en-US" sz="1000" b="0" i="0" u="none" strike="noStrike" kern="1200" cap="none" spc="0" normalizeH="0" baseline="0" noProof="0">
                          <a:ln>
                            <a:noFill/>
                          </a:ln>
                          <a:solidFill>
                            <a:prstClr val="black"/>
                          </a:solidFill>
                          <a:effectLst/>
                          <a:uLnTx/>
                          <a:uFillTx/>
                          <a:latin typeface="+mn-lt"/>
                          <a:ea typeface="+mn-ea"/>
                          <a:cs typeface="+mn-cs"/>
                        </a:rPr>
                        <a:t>驱魔面馆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惊奇的传闻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雪降花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便利店新星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哲仁王后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青春记录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ko-KR" altLang="en-US" sz="1000" b="0" i="0" u="none" strike="noStrike" kern="1200" cap="none" spc="0" normalizeH="0" baseline="0" noProof="0">
                          <a:ln>
                            <a:noFill/>
                          </a:ln>
                          <a:solidFill>
                            <a:prstClr val="black"/>
                          </a:solidFill>
                          <a:effectLst/>
                          <a:uLnTx/>
                          <a:uFillTx/>
                          <a:latin typeface="+mn-lt"/>
                          <a:ea typeface="+mn-ea"/>
                          <a:cs typeface="+mn-cs"/>
                        </a:rPr>
                        <a:t>사내맞선</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https://quintly-image-storage.s3.amazonaws.com/960c32603e3f29fbb114b476f69d2f8e/1378a31d6379750a4ffc0a942349eb89.jpg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Yan Ti 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250965%3Futm_source%3Dfacebook-popdaily.my%26utm_medium%3Dpost%26utm_campaign%3Dabusinessproposalactors%26utm_content%3Dlink-20220316-%2F250965&amp;h=AT2o4jbyPwRKNQuK08ZfLaHLNHyaXLVO0qhNG-MoIWz8L-hX3vsKr8A9aldnY9doUTP76O-b_ARFHUa7YqFAWPdgNwjIHLiqlpL-wUoqtM-jdfeAZonrgy062dCKZe6fIKPaX0uGam4T0jcR9Cff&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827368021"/>
                  </a:ext>
                </a:extLst>
              </a:tr>
            </a:tbl>
          </a:graphicData>
        </a:graphic>
      </p:graphicFrame>
      <p:sp>
        <p:nvSpPr>
          <p:cNvPr id="4" name="Text Placeholder 3">
            <a:extLst>
              <a:ext uri="{FF2B5EF4-FFF2-40B4-BE49-F238E27FC236}">
                <a16:creationId xmlns:a16="http://schemas.microsoft.com/office/drawing/2014/main" id="{D8D11A26-D96E-4C8A-9DAB-DEC53D278234}"/>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138068106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FBFFA8-89BE-4A1B-A172-01FD0548210F}"/>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- 24 </a:t>
            </a:r>
            <a:r>
              <a:rPr lang="en-US"/>
              <a:t>of 26</a:t>
            </a:r>
          </a:p>
        </p:txBody>
      </p:sp>
      <p:graphicFrame>
        <p:nvGraphicFramePr>
          <p:cNvPr id="5" name="Table Placeholder 4">
            <a:extLst>
              <a:ext uri="{FF2B5EF4-FFF2-40B4-BE49-F238E27FC236}">
                <a16:creationId xmlns:a16="http://schemas.microsoft.com/office/drawing/2014/main" id="{90EE26BD-DEAE-45B4-84AA-C254FC9DBD91}"/>
              </a:ext>
            </a:extLst>
          </p:cNvPr>
          <p:cNvGraphicFramePr>
            <a:graphicFrameLocks noGrp="1"/>
          </p:cNvGraphicFramePr>
          <p:nvPr>
            <p:ph type="tbl" sz="quarter" idx="13"/>
            <p:extLst>
              <p:ext uri="{D42A27DB-BD31-4B8C-83A1-F6EECF244321}">
                <p14:modId xmlns:p14="http://schemas.microsoft.com/office/powerpoint/2010/main" val="4207206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787869626"/>
                    </a:ext>
                  </a:extLst>
                </a:gridCol>
                <a:gridCol w="411480">
                  <a:extLst>
                    <a:ext uri="{9D8B030D-6E8A-4147-A177-3AD203B41FA5}">
                      <a16:colId xmlns:a16="http://schemas.microsoft.com/office/drawing/2014/main" val="1502577951"/>
                    </a:ext>
                  </a:extLst>
                </a:gridCol>
                <a:gridCol w="246888">
                  <a:extLst>
                    <a:ext uri="{9D8B030D-6E8A-4147-A177-3AD203B41FA5}">
                      <a16:colId xmlns:a16="http://schemas.microsoft.com/office/drawing/2014/main" val="4004598090"/>
                    </a:ext>
                  </a:extLst>
                </a:gridCol>
                <a:gridCol w="740664">
                  <a:extLst>
                    <a:ext uri="{9D8B030D-6E8A-4147-A177-3AD203B41FA5}">
                      <a16:colId xmlns:a16="http://schemas.microsoft.com/office/drawing/2014/main" val="693707895"/>
                    </a:ext>
                  </a:extLst>
                </a:gridCol>
                <a:gridCol w="208280">
                  <a:extLst>
                    <a:ext uri="{9D8B030D-6E8A-4147-A177-3AD203B41FA5}">
                      <a16:colId xmlns:a16="http://schemas.microsoft.com/office/drawing/2014/main" val="4088067399"/>
                    </a:ext>
                  </a:extLst>
                </a:gridCol>
                <a:gridCol w="208280">
                  <a:extLst>
                    <a:ext uri="{9D8B030D-6E8A-4147-A177-3AD203B41FA5}">
                      <a16:colId xmlns:a16="http://schemas.microsoft.com/office/drawing/2014/main" val="3950112716"/>
                    </a:ext>
                  </a:extLst>
                </a:gridCol>
                <a:gridCol w="329184">
                  <a:extLst>
                    <a:ext uri="{9D8B030D-6E8A-4147-A177-3AD203B41FA5}">
                      <a16:colId xmlns:a16="http://schemas.microsoft.com/office/drawing/2014/main" val="3195269561"/>
                    </a:ext>
                  </a:extLst>
                </a:gridCol>
                <a:gridCol w="246888">
                  <a:extLst>
                    <a:ext uri="{9D8B030D-6E8A-4147-A177-3AD203B41FA5}">
                      <a16:colId xmlns:a16="http://schemas.microsoft.com/office/drawing/2014/main" val="341420666"/>
                    </a:ext>
                  </a:extLst>
                </a:gridCol>
                <a:gridCol w="208280">
                  <a:extLst>
                    <a:ext uri="{9D8B030D-6E8A-4147-A177-3AD203B41FA5}">
                      <a16:colId xmlns:a16="http://schemas.microsoft.com/office/drawing/2014/main" val="1151006095"/>
                    </a:ext>
                  </a:extLst>
                </a:gridCol>
                <a:gridCol w="246888">
                  <a:extLst>
                    <a:ext uri="{9D8B030D-6E8A-4147-A177-3AD203B41FA5}">
                      <a16:colId xmlns:a16="http://schemas.microsoft.com/office/drawing/2014/main" val="3226625024"/>
                    </a:ext>
                  </a:extLst>
                </a:gridCol>
                <a:gridCol w="246888">
                  <a:extLst>
                    <a:ext uri="{9D8B030D-6E8A-4147-A177-3AD203B41FA5}">
                      <a16:colId xmlns:a16="http://schemas.microsoft.com/office/drawing/2014/main" val="2007997692"/>
                    </a:ext>
                  </a:extLst>
                </a:gridCol>
                <a:gridCol w="246888">
                  <a:extLst>
                    <a:ext uri="{9D8B030D-6E8A-4147-A177-3AD203B41FA5}">
                      <a16:colId xmlns:a16="http://schemas.microsoft.com/office/drawing/2014/main" val="3439914003"/>
                    </a:ext>
                  </a:extLst>
                </a:gridCol>
                <a:gridCol w="246888">
                  <a:extLst>
                    <a:ext uri="{9D8B030D-6E8A-4147-A177-3AD203B41FA5}">
                      <a16:colId xmlns:a16="http://schemas.microsoft.com/office/drawing/2014/main" val="1003571872"/>
                    </a:ext>
                  </a:extLst>
                </a:gridCol>
                <a:gridCol w="329184">
                  <a:extLst>
                    <a:ext uri="{9D8B030D-6E8A-4147-A177-3AD203B41FA5}">
                      <a16:colId xmlns:a16="http://schemas.microsoft.com/office/drawing/2014/main" val="382610125"/>
                    </a:ext>
                  </a:extLst>
                </a:gridCol>
                <a:gridCol w="329184">
                  <a:extLst>
                    <a:ext uri="{9D8B030D-6E8A-4147-A177-3AD203B41FA5}">
                      <a16:colId xmlns:a16="http://schemas.microsoft.com/office/drawing/2014/main" val="3262745696"/>
                    </a:ext>
                  </a:extLst>
                </a:gridCol>
                <a:gridCol w="246888">
                  <a:extLst>
                    <a:ext uri="{9D8B030D-6E8A-4147-A177-3AD203B41FA5}">
                      <a16:colId xmlns:a16="http://schemas.microsoft.com/office/drawing/2014/main" val="521876550"/>
                    </a:ext>
                  </a:extLst>
                </a:gridCol>
                <a:gridCol w="246888">
                  <a:extLst>
                    <a:ext uri="{9D8B030D-6E8A-4147-A177-3AD203B41FA5}">
                      <a16:colId xmlns:a16="http://schemas.microsoft.com/office/drawing/2014/main" val="501339809"/>
                    </a:ext>
                  </a:extLst>
                </a:gridCol>
                <a:gridCol w="246888">
                  <a:extLst>
                    <a:ext uri="{9D8B030D-6E8A-4147-A177-3AD203B41FA5}">
                      <a16:colId xmlns:a16="http://schemas.microsoft.com/office/drawing/2014/main" val="2696371374"/>
                    </a:ext>
                  </a:extLst>
                </a:gridCol>
                <a:gridCol w="329184">
                  <a:extLst>
                    <a:ext uri="{9D8B030D-6E8A-4147-A177-3AD203B41FA5}">
                      <a16:colId xmlns:a16="http://schemas.microsoft.com/office/drawing/2014/main" val="706536234"/>
                    </a:ext>
                  </a:extLst>
                </a:gridCol>
                <a:gridCol w="246888">
                  <a:extLst>
                    <a:ext uri="{9D8B030D-6E8A-4147-A177-3AD203B41FA5}">
                      <a16:colId xmlns:a16="http://schemas.microsoft.com/office/drawing/2014/main" val="3491192543"/>
                    </a:ext>
                  </a:extLst>
                </a:gridCol>
                <a:gridCol w="246888">
                  <a:extLst>
                    <a:ext uri="{9D8B030D-6E8A-4147-A177-3AD203B41FA5}">
                      <a16:colId xmlns:a16="http://schemas.microsoft.com/office/drawing/2014/main" val="791634940"/>
                    </a:ext>
                  </a:extLst>
                </a:gridCol>
                <a:gridCol w="246888">
                  <a:extLst>
                    <a:ext uri="{9D8B030D-6E8A-4147-A177-3AD203B41FA5}">
                      <a16:colId xmlns:a16="http://schemas.microsoft.com/office/drawing/2014/main" val="1334529305"/>
                    </a:ext>
                  </a:extLst>
                </a:gridCol>
                <a:gridCol w="246888">
                  <a:extLst>
                    <a:ext uri="{9D8B030D-6E8A-4147-A177-3AD203B41FA5}">
                      <a16:colId xmlns:a16="http://schemas.microsoft.com/office/drawing/2014/main" val="2618258356"/>
                    </a:ext>
                  </a:extLst>
                </a:gridCol>
                <a:gridCol w="493776">
                  <a:extLst>
                    <a:ext uri="{9D8B030D-6E8A-4147-A177-3AD203B41FA5}">
                      <a16:colId xmlns:a16="http://schemas.microsoft.com/office/drawing/2014/main" val="607522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3323256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- 2022-03-17 22:04:00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最新的</a:t>
                      </a:r>
                      <a:r>
                        <a:rPr kumimoji="0" lang="en-US" altLang="zh-CN" sz="1000" b="0" i="0" u="none" strike="noStrike" kern="1200" cap="none" spc="0" normalizeH="0" baseline="0" noProof="0">
                          <a:ln>
                            <a:noFill/>
                          </a:ln>
                          <a:solidFill>
                            <a:prstClr val="black"/>
                          </a:solidFill>
                          <a:effectLst/>
                          <a:uLnTx/>
                          <a:uFillTx/>
                          <a:latin typeface="+mn-lt"/>
                          <a:ea typeface="+mn-ea"/>
                          <a:cs typeface="+mn-cs"/>
                        </a:rPr>
                        <a:t>iOS15.4</a:t>
                      </a:r>
                      <a:r>
                        <a:rPr kumimoji="0" lang="zh-CN" altLang="en-US" sz="1000" b="0" i="0" u="none" strike="noStrike" kern="1200" cap="none" spc="0" normalizeH="0" baseline="0" noProof="0">
                          <a:ln>
                            <a:noFill/>
                          </a:ln>
                          <a:solidFill>
                            <a:prstClr val="black"/>
                          </a:solidFill>
                          <a:effectLst/>
                          <a:uLnTx/>
                          <a:uFillTx/>
                          <a:latin typeface="+mn-lt"/>
                          <a:ea typeface="+mn-ea"/>
                          <a:cs typeface="+mn-cs"/>
                        </a:rPr>
                        <a:t>你更新了吗？
波编就是为了这组</a:t>
                      </a:r>
                      <a:r>
                        <a:rPr kumimoji="0" lang="en-US" altLang="zh-CN" sz="1000" b="0" i="0" u="none" strike="noStrike" kern="1200" cap="none" spc="0" normalizeH="0" baseline="0" noProof="0">
                          <a:ln>
                            <a:noFill/>
                          </a:ln>
                          <a:solidFill>
                            <a:prstClr val="black"/>
                          </a:solidFill>
                          <a:effectLst/>
                          <a:uLnTx/>
                          <a:uFillTx/>
                          <a:latin typeface="+mn-lt"/>
                          <a:ea typeface="+mn-ea"/>
                          <a:cs typeface="+mn-cs"/>
                        </a:rPr>
                        <a:t>emoji</a:t>
                      </a:r>
                      <a:r>
                        <a:rPr kumimoji="0" lang="zh-CN" altLang="en-US" sz="1000" b="0" i="0" u="none" strike="noStrike" kern="1200" cap="none" spc="0" normalizeH="0" baseline="0" noProof="0">
                          <a:ln>
                            <a:noFill/>
                          </a:ln>
                          <a:solidFill>
                            <a:prstClr val="black"/>
                          </a:solidFill>
                          <a:effectLst/>
                          <a:uLnTx/>
                          <a:uFillTx/>
                          <a:latin typeface="+mn-lt"/>
                          <a:ea typeface="+mn-ea"/>
                          <a:cs typeface="+mn-cs"/>
                        </a:rPr>
                        <a:t>更新的，实在不要太可爱😍
</a:t>
                      </a:r>
                      <a:r>
                        <a:rPr kumimoji="0" lang="en-US" altLang="zh-CN" sz="1000" b="0" i="0" u="none" strike="noStrike" kern="1200" cap="none" spc="0" normalizeH="0" baseline="0" noProof="0">
                          <a:ln>
                            <a:noFill/>
                          </a:ln>
                          <a:solidFill>
                            <a:prstClr val="black"/>
                          </a:solidFill>
                          <a:effectLst/>
                          <a:uLnTx/>
                          <a:uFillTx/>
                          <a:latin typeface="+mn-lt"/>
                          <a:ea typeface="+mn-ea"/>
                          <a:cs typeface="+mn-cs"/>
                        </a:rPr>
                        <a:t>-
#ios #iphone #emoji #</a:t>
                      </a:r>
                      <a:r>
                        <a:rPr kumimoji="0" lang="zh-CN" altLang="en-US" sz="1000" b="0" i="0" u="none" strike="noStrike" kern="1200" cap="none" spc="0" normalizeH="0" baseline="0" noProof="0">
                          <a:ln>
                            <a:noFill/>
                          </a:ln>
                          <a:solidFill>
                            <a:prstClr val="black"/>
                          </a:solidFill>
                          <a:effectLst/>
                          <a:uLnTx/>
                          <a:uFillTx/>
                          <a:latin typeface="+mn-lt"/>
                          <a:ea typeface="+mn-ea"/>
                          <a:cs typeface="+mn-cs"/>
                        </a:rPr>
                        <a:t>表情</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https://quintly-image-storage.s3.amazonaws.com/960c32603e3f29fbb114b476f69d2f8e/3df4089dc1cf6ced4b510d47c2629eeb.jpg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咸太漫玲</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251115%3Futm_source%3Dfacebook-popdaily.my%26utm_medium%3Dpost%26utm_campaign%3Dios154emoji%26utm_content%3Dlink-20220317-%2F251115&amp;h=AT0QR0E_NpxKd8ZyHWzGkOkHVKzvYoT1UrRQBUf8vymmjRCwnMm1CTm944n7TDKm_PS-fPBHOMvFaVt21y3zWHYG2Rz7b6AyK7Nwyo0X5RNW-CGXq0AIhk325npauyHka2eGdOKPiT3XQiQ_T9iq&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128656705"/>
                  </a:ext>
                </a:extLst>
              </a:tr>
            </a:tbl>
          </a:graphicData>
        </a:graphic>
      </p:graphicFrame>
      <p:sp>
        <p:nvSpPr>
          <p:cNvPr id="4" name="Text Placeholder 3">
            <a:extLst>
              <a:ext uri="{FF2B5EF4-FFF2-40B4-BE49-F238E27FC236}">
                <a16:creationId xmlns:a16="http://schemas.microsoft.com/office/drawing/2014/main" id="{F71A9668-F4EF-4379-8C08-2C9B4A3E5BAD}"/>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21777036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78915-A06F-4D0C-9AB1-EAF9C9A15B4E}"/>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- 25 </a:t>
            </a:r>
            <a:r>
              <a:rPr lang="en-US"/>
              <a:t>of 26</a:t>
            </a:r>
          </a:p>
        </p:txBody>
      </p:sp>
      <p:graphicFrame>
        <p:nvGraphicFramePr>
          <p:cNvPr id="5" name="Table Placeholder 4">
            <a:extLst>
              <a:ext uri="{FF2B5EF4-FFF2-40B4-BE49-F238E27FC236}">
                <a16:creationId xmlns:a16="http://schemas.microsoft.com/office/drawing/2014/main" id="{65713417-975E-4BAA-B24B-0E8CD66C1EC1}"/>
              </a:ext>
            </a:extLst>
          </p:cNvPr>
          <p:cNvGraphicFramePr>
            <a:graphicFrameLocks noGrp="1"/>
          </p:cNvGraphicFramePr>
          <p:nvPr>
            <p:ph type="tbl" sz="quarter" idx="13"/>
            <p:extLst>
              <p:ext uri="{D42A27DB-BD31-4B8C-83A1-F6EECF244321}">
                <p14:modId xmlns:p14="http://schemas.microsoft.com/office/powerpoint/2010/main" val="2338237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054686205"/>
                    </a:ext>
                  </a:extLst>
                </a:gridCol>
                <a:gridCol w="411480">
                  <a:extLst>
                    <a:ext uri="{9D8B030D-6E8A-4147-A177-3AD203B41FA5}">
                      <a16:colId xmlns:a16="http://schemas.microsoft.com/office/drawing/2014/main" val="1104720396"/>
                    </a:ext>
                  </a:extLst>
                </a:gridCol>
                <a:gridCol w="246888">
                  <a:extLst>
                    <a:ext uri="{9D8B030D-6E8A-4147-A177-3AD203B41FA5}">
                      <a16:colId xmlns:a16="http://schemas.microsoft.com/office/drawing/2014/main" val="1657040817"/>
                    </a:ext>
                  </a:extLst>
                </a:gridCol>
                <a:gridCol w="740664">
                  <a:extLst>
                    <a:ext uri="{9D8B030D-6E8A-4147-A177-3AD203B41FA5}">
                      <a16:colId xmlns:a16="http://schemas.microsoft.com/office/drawing/2014/main" val="773032181"/>
                    </a:ext>
                  </a:extLst>
                </a:gridCol>
                <a:gridCol w="208280">
                  <a:extLst>
                    <a:ext uri="{9D8B030D-6E8A-4147-A177-3AD203B41FA5}">
                      <a16:colId xmlns:a16="http://schemas.microsoft.com/office/drawing/2014/main" val="1605628306"/>
                    </a:ext>
                  </a:extLst>
                </a:gridCol>
                <a:gridCol w="208280">
                  <a:extLst>
                    <a:ext uri="{9D8B030D-6E8A-4147-A177-3AD203B41FA5}">
                      <a16:colId xmlns:a16="http://schemas.microsoft.com/office/drawing/2014/main" val="1376888076"/>
                    </a:ext>
                  </a:extLst>
                </a:gridCol>
                <a:gridCol w="329184">
                  <a:extLst>
                    <a:ext uri="{9D8B030D-6E8A-4147-A177-3AD203B41FA5}">
                      <a16:colId xmlns:a16="http://schemas.microsoft.com/office/drawing/2014/main" val="2606975857"/>
                    </a:ext>
                  </a:extLst>
                </a:gridCol>
                <a:gridCol w="246888">
                  <a:extLst>
                    <a:ext uri="{9D8B030D-6E8A-4147-A177-3AD203B41FA5}">
                      <a16:colId xmlns:a16="http://schemas.microsoft.com/office/drawing/2014/main" val="2744001125"/>
                    </a:ext>
                  </a:extLst>
                </a:gridCol>
                <a:gridCol w="208280">
                  <a:extLst>
                    <a:ext uri="{9D8B030D-6E8A-4147-A177-3AD203B41FA5}">
                      <a16:colId xmlns:a16="http://schemas.microsoft.com/office/drawing/2014/main" val="1103309164"/>
                    </a:ext>
                  </a:extLst>
                </a:gridCol>
                <a:gridCol w="246888">
                  <a:extLst>
                    <a:ext uri="{9D8B030D-6E8A-4147-A177-3AD203B41FA5}">
                      <a16:colId xmlns:a16="http://schemas.microsoft.com/office/drawing/2014/main" val="3851997583"/>
                    </a:ext>
                  </a:extLst>
                </a:gridCol>
                <a:gridCol w="246888">
                  <a:extLst>
                    <a:ext uri="{9D8B030D-6E8A-4147-A177-3AD203B41FA5}">
                      <a16:colId xmlns:a16="http://schemas.microsoft.com/office/drawing/2014/main" val="3274008871"/>
                    </a:ext>
                  </a:extLst>
                </a:gridCol>
                <a:gridCol w="246888">
                  <a:extLst>
                    <a:ext uri="{9D8B030D-6E8A-4147-A177-3AD203B41FA5}">
                      <a16:colId xmlns:a16="http://schemas.microsoft.com/office/drawing/2014/main" val="1859513359"/>
                    </a:ext>
                  </a:extLst>
                </a:gridCol>
                <a:gridCol w="246888">
                  <a:extLst>
                    <a:ext uri="{9D8B030D-6E8A-4147-A177-3AD203B41FA5}">
                      <a16:colId xmlns:a16="http://schemas.microsoft.com/office/drawing/2014/main" val="479637499"/>
                    </a:ext>
                  </a:extLst>
                </a:gridCol>
                <a:gridCol w="329184">
                  <a:extLst>
                    <a:ext uri="{9D8B030D-6E8A-4147-A177-3AD203B41FA5}">
                      <a16:colId xmlns:a16="http://schemas.microsoft.com/office/drawing/2014/main" val="1414346591"/>
                    </a:ext>
                  </a:extLst>
                </a:gridCol>
                <a:gridCol w="329184">
                  <a:extLst>
                    <a:ext uri="{9D8B030D-6E8A-4147-A177-3AD203B41FA5}">
                      <a16:colId xmlns:a16="http://schemas.microsoft.com/office/drawing/2014/main" val="1022983277"/>
                    </a:ext>
                  </a:extLst>
                </a:gridCol>
                <a:gridCol w="246888">
                  <a:extLst>
                    <a:ext uri="{9D8B030D-6E8A-4147-A177-3AD203B41FA5}">
                      <a16:colId xmlns:a16="http://schemas.microsoft.com/office/drawing/2014/main" val="539630572"/>
                    </a:ext>
                  </a:extLst>
                </a:gridCol>
                <a:gridCol w="246888">
                  <a:extLst>
                    <a:ext uri="{9D8B030D-6E8A-4147-A177-3AD203B41FA5}">
                      <a16:colId xmlns:a16="http://schemas.microsoft.com/office/drawing/2014/main" val="289794304"/>
                    </a:ext>
                  </a:extLst>
                </a:gridCol>
                <a:gridCol w="246888">
                  <a:extLst>
                    <a:ext uri="{9D8B030D-6E8A-4147-A177-3AD203B41FA5}">
                      <a16:colId xmlns:a16="http://schemas.microsoft.com/office/drawing/2014/main" val="4192983243"/>
                    </a:ext>
                  </a:extLst>
                </a:gridCol>
                <a:gridCol w="329184">
                  <a:extLst>
                    <a:ext uri="{9D8B030D-6E8A-4147-A177-3AD203B41FA5}">
                      <a16:colId xmlns:a16="http://schemas.microsoft.com/office/drawing/2014/main" val="3636654092"/>
                    </a:ext>
                  </a:extLst>
                </a:gridCol>
                <a:gridCol w="246888">
                  <a:extLst>
                    <a:ext uri="{9D8B030D-6E8A-4147-A177-3AD203B41FA5}">
                      <a16:colId xmlns:a16="http://schemas.microsoft.com/office/drawing/2014/main" val="3438181024"/>
                    </a:ext>
                  </a:extLst>
                </a:gridCol>
                <a:gridCol w="246888">
                  <a:extLst>
                    <a:ext uri="{9D8B030D-6E8A-4147-A177-3AD203B41FA5}">
                      <a16:colId xmlns:a16="http://schemas.microsoft.com/office/drawing/2014/main" val="3978675503"/>
                    </a:ext>
                  </a:extLst>
                </a:gridCol>
                <a:gridCol w="246888">
                  <a:extLst>
                    <a:ext uri="{9D8B030D-6E8A-4147-A177-3AD203B41FA5}">
                      <a16:colId xmlns:a16="http://schemas.microsoft.com/office/drawing/2014/main" val="1903721652"/>
                    </a:ext>
                  </a:extLst>
                </a:gridCol>
                <a:gridCol w="246888">
                  <a:extLst>
                    <a:ext uri="{9D8B030D-6E8A-4147-A177-3AD203B41FA5}">
                      <a16:colId xmlns:a16="http://schemas.microsoft.com/office/drawing/2014/main" val="725073432"/>
                    </a:ext>
                  </a:extLst>
                </a:gridCol>
                <a:gridCol w="493776">
                  <a:extLst>
                    <a:ext uri="{9D8B030D-6E8A-4147-A177-3AD203B41FA5}">
                      <a16:colId xmlns:a16="http://schemas.microsoft.com/office/drawing/2014/main" val="41957908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064763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- 2022-03-17 18:33:03</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有没有人冲着</a:t>
                      </a:r>
                      <a:r>
                        <a:rPr kumimoji="0" lang="en-US" altLang="zh-CN" sz="1000" b="0" i="0" u="none" strike="noStrike" kern="1200" cap="none" spc="0" normalizeH="0" baseline="0" noProof="0">
                          <a:ln>
                            <a:noFill/>
                          </a:ln>
                          <a:solidFill>
                            <a:prstClr val="black"/>
                          </a:solidFill>
                          <a:effectLst/>
                          <a:uLnTx/>
                          <a:uFillTx/>
                          <a:latin typeface="+mn-lt"/>
                          <a:ea typeface="+mn-ea"/>
                          <a:cs typeface="+mn-cs"/>
                        </a:rPr>
                        <a:t>DIOR</a:t>
                      </a:r>
                      <a:r>
                        <a:rPr kumimoji="0" lang="zh-CN" altLang="en-US" sz="1000" b="0" i="0" u="none" strike="noStrike" kern="1200" cap="none" spc="0" normalizeH="0" baseline="0" noProof="0">
                          <a:ln>
                            <a:noFill/>
                          </a:ln>
                          <a:solidFill>
                            <a:prstClr val="black"/>
                          </a:solidFill>
                          <a:effectLst/>
                          <a:uLnTx/>
                          <a:uFillTx/>
                          <a:latin typeface="+mn-lt"/>
                          <a:ea typeface="+mn-ea"/>
                          <a:cs typeface="+mn-cs"/>
                        </a:rPr>
                        <a:t>的颜值买起来</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话说，</a:t>
                      </a:r>
                      <a:r>
                        <a:rPr kumimoji="0" lang="en-US" altLang="zh-CN" sz="1000" b="0" i="0" u="none" strike="noStrike" kern="1200" cap="none" spc="0" normalizeH="0" baseline="0" noProof="0">
                          <a:ln>
                            <a:noFill/>
                          </a:ln>
                          <a:solidFill>
                            <a:prstClr val="black"/>
                          </a:solidFill>
                          <a:effectLst/>
                          <a:uLnTx/>
                          <a:uFillTx/>
                          <a:latin typeface="+mn-lt"/>
                          <a:ea typeface="+mn-ea"/>
                          <a:cs typeface="+mn-cs"/>
                        </a:rPr>
                        <a:t>Dior Addict</a:t>
                      </a:r>
                      <a:r>
                        <a:rPr kumimoji="0" lang="zh-CN" altLang="en-US" sz="1000" b="0" i="0" u="none" strike="noStrike" kern="1200" cap="none" spc="0" normalizeH="0" baseline="0" noProof="0">
                          <a:ln>
                            <a:noFill/>
                          </a:ln>
                          <a:solidFill>
                            <a:prstClr val="black"/>
                          </a:solidFill>
                          <a:effectLst/>
                          <a:uLnTx/>
                          <a:uFillTx/>
                          <a:latin typeface="+mn-lt"/>
                          <a:ea typeface="+mn-ea"/>
                          <a:cs typeface="+mn-cs"/>
                        </a:rPr>
                        <a:t>全新色号已经在大马上架了哦</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
</a:t>
                      </a:r>
                      <a:r>
                        <a:rPr kumimoji="0" lang="en-US" altLang="zh-CN" sz="1000" b="0" i="0" u="none" strike="noStrike" kern="1200" cap="none" spc="0" normalizeH="0" baseline="0" noProof="0">
                          <a:ln>
                            <a:noFill/>
                          </a:ln>
                          <a:solidFill>
                            <a:prstClr val="black"/>
                          </a:solidFill>
                          <a:effectLst/>
                          <a:uLnTx/>
                          <a:uFillTx/>
                          <a:latin typeface="+mn-lt"/>
                          <a:ea typeface="+mn-ea"/>
                          <a:cs typeface="+mn-cs"/>
                        </a:rPr>
                        <a:t>-
#dior2022 #dior #dior</a:t>
                      </a:r>
                      <a:r>
                        <a:rPr kumimoji="0" lang="zh-CN" altLang="en-US" sz="1000" b="0" i="0" u="none" strike="noStrike" kern="1200" cap="none" spc="0" normalizeH="0" baseline="0" noProof="0">
                          <a:ln>
                            <a:noFill/>
                          </a:ln>
                          <a:solidFill>
                            <a:prstClr val="black"/>
                          </a:solidFill>
                          <a:effectLst/>
                          <a:uLnTx/>
                          <a:uFillTx/>
                          <a:latin typeface="+mn-lt"/>
                          <a:ea typeface="+mn-ea"/>
                          <a:cs typeface="+mn-cs"/>
                        </a:rPr>
                        <a:t>外壳限定</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https://quintly-image-storage.s3.amazonaws.com/960c32603e3f29fbb114b476f69d2f8e/7e5701ca9f42d9d21ba8da917edc0bc0.png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Juvory 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l.facebook.com/l.php?u=https%3A%2F%2Fpopdaily.com%2Fmy%2Farticle%2F251186%3Futm_source%3Dfacebook-popdaily.my%26utm_medium%3Dpost%26utm_campaign%3Ddioraddict2022%26utm_content%3Dlink-20220317-%2F251186&amp;h=AT2CjtFRG3fXc_SyQXpldMZ6E6hb9dOjGWvxg0LuYuiYSWTVjFL8ob2v0nKXmf4mZtwzlfZMJXUixmQHAtwDcqAw6VonveUS3eQ8w8Pr_VCEDzu9pXA6NDEKWfe50DYJJvYin3ywwxvIqz3D-7ar&amp;s=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648298563"/>
                  </a:ext>
                </a:extLst>
              </a:tr>
            </a:tbl>
          </a:graphicData>
        </a:graphic>
      </p:graphicFrame>
      <p:sp>
        <p:nvSpPr>
          <p:cNvPr id="4" name="Text Placeholder 3">
            <a:extLst>
              <a:ext uri="{FF2B5EF4-FFF2-40B4-BE49-F238E27FC236}">
                <a16:creationId xmlns:a16="http://schemas.microsoft.com/office/drawing/2014/main" id="{7CFF9379-8A00-4C31-B4B0-9D239170A980}"/>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890077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F65DD-4D51-4B73-A576-B47AD024EB69}"/>
              </a:ext>
            </a:extLst>
          </p:cNvPr>
          <p:cNvSpPr>
            <a:spLocks noGrp="1"/>
          </p:cNvSpPr>
          <p:nvPr>
            <p:ph type="title"/>
          </p:nvPr>
        </p:nvSpPr>
        <p:spPr/>
        <p:txBody>
          <a:bodyPr/>
          <a:lstStyle/>
          <a:p>
            <a:r>
              <a:rPr lang="en-US"/>
              <a:t>Facebook </a:t>
            </a:r>
            <a:r>
              <a:rPr lang="ja-JP" altLang="en-US"/>
              <a:t>貼文資訊 </a:t>
            </a:r>
            <a:r>
              <a:rPr lang="en-US" altLang="ja-JP"/>
              <a:t>| </a:t>
            </a:r>
            <a:r>
              <a:rPr lang="en-US"/>
              <a:t>PopDaily </a:t>
            </a:r>
            <a:r>
              <a:rPr lang="ja-JP" altLang="en-US"/>
              <a:t>波波黛莉的异想世界 马来西亚 </a:t>
            </a:r>
            <a:r>
              <a:rPr lang="en-US" altLang="ja-JP"/>
              <a:t>- 26 </a:t>
            </a:r>
            <a:r>
              <a:rPr lang="en-US"/>
              <a:t>of 26</a:t>
            </a:r>
          </a:p>
        </p:txBody>
      </p:sp>
      <p:graphicFrame>
        <p:nvGraphicFramePr>
          <p:cNvPr id="5" name="Table Placeholder 4">
            <a:extLst>
              <a:ext uri="{FF2B5EF4-FFF2-40B4-BE49-F238E27FC236}">
                <a16:creationId xmlns:a16="http://schemas.microsoft.com/office/drawing/2014/main" id="{490E5D5A-3972-47C6-A6E6-B985086B061D}"/>
              </a:ext>
            </a:extLst>
          </p:cNvPr>
          <p:cNvGraphicFramePr>
            <a:graphicFrameLocks noGrp="1"/>
          </p:cNvGraphicFramePr>
          <p:nvPr>
            <p:ph type="tbl" sz="quarter" idx="13"/>
            <p:extLst>
              <p:ext uri="{D42A27DB-BD31-4B8C-83A1-F6EECF244321}">
                <p14:modId xmlns:p14="http://schemas.microsoft.com/office/powerpoint/2010/main" val="3248431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938530982"/>
                    </a:ext>
                  </a:extLst>
                </a:gridCol>
                <a:gridCol w="411480">
                  <a:extLst>
                    <a:ext uri="{9D8B030D-6E8A-4147-A177-3AD203B41FA5}">
                      <a16:colId xmlns:a16="http://schemas.microsoft.com/office/drawing/2014/main" val="3058585599"/>
                    </a:ext>
                  </a:extLst>
                </a:gridCol>
                <a:gridCol w="246888">
                  <a:extLst>
                    <a:ext uri="{9D8B030D-6E8A-4147-A177-3AD203B41FA5}">
                      <a16:colId xmlns:a16="http://schemas.microsoft.com/office/drawing/2014/main" val="1304183470"/>
                    </a:ext>
                  </a:extLst>
                </a:gridCol>
                <a:gridCol w="740664">
                  <a:extLst>
                    <a:ext uri="{9D8B030D-6E8A-4147-A177-3AD203B41FA5}">
                      <a16:colId xmlns:a16="http://schemas.microsoft.com/office/drawing/2014/main" val="321334950"/>
                    </a:ext>
                  </a:extLst>
                </a:gridCol>
                <a:gridCol w="208280">
                  <a:extLst>
                    <a:ext uri="{9D8B030D-6E8A-4147-A177-3AD203B41FA5}">
                      <a16:colId xmlns:a16="http://schemas.microsoft.com/office/drawing/2014/main" val="296536947"/>
                    </a:ext>
                  </a:extLst>
                </a:gridCol>
                <a:gridCol w="208280">
                  <a:extLst>
                    <a:ext uri="{9D8B030D-6E8A-4147-A177-3AD203B41FA5}">
                      <a16:colId xmlns:a16="http://schemas.microsoft.com/office/drawing/2014/main" val="3049187166"/>
                    </a:ext>
                  </a:extLst>
                </a:gridCol>
                <a:gridCol w="329184">
                  <a:extLst>
                    <a:ext uri="{9D8B030D-6E8A-4147-A177-3AD203B41FA5}">
                      <a16:colId xmlns:a16="http://schemas.microsoft.com/office/drawing/2014/main" val="3081586575"/>
                    </a:ext>
                  </a:extLst>
                </a:gridCol>
                <a:gridCol w="246888">
                  <a:extLst>
                    <a:ext uri="{9D8B030D-6E8A-4147-A177-3AD203B41FA5}">
                      <a16:colId xmlns:a16="http://schemas.microsoft.com/office/drawing/2014/main" val="3880962420"/>
                    </a:ext>
                  </a:extLst>
                </a:gridCol>
                <a:gridCol w="208280">
                  <a:extLst>
                    <a:ext uri="{9D8B030D-6E8A-4147-A177-3AD203B41FA5}">
                      <a16:colId xmlns:a16="http://schemas.microsoft.com/office/drawing/2014/main" val="3935849747"/>
                    </a:ext>
                  </a:extLst>
                </a:gridCol>
                <a:gridCol w="246888">
                  <a:extLst>
                    <a:ext uri="{9D8B030D-6E8A-4147-A177-3AD203B41FA5}">
                      <a16:colId xmlns:a16="http://schemas.microsoft.com/office/drawing/2014/main" val="62426090"/>
                    </a:ext>
                  </a:extLst>
                </a:gridCol>
                <a:gridCol w="246888">
                  <a:extLst>
                    <a:ext uri="{9D8B030D-6E8A-4147-A177-3AD203B41FA5}">
                      <a16:colId xmlns:a16="http://schemas.microsoft.com/office/drawing/2014/main" val="173715236"/>
                    </a:ext>
                  </a:extLst>
                </a:gridCol>
                <a:gridCol w="246888">
                  <a:extLst>
                    <a:ext uri="{9D8B030D-6E8A-4147-A177-3AD203B41FA5}">
                      <a16:colId xmlns:a16="http://schemas.microsoft.com/office/drawing/2014/main" val="2536026233"/>
                    </a:ext>
                  </a:extLst>
                </a:gridCol>
                <a:gridCol w="246888">
                  <a:extLst>
                    <a:ext uri="{9D8B030D-6E8A-4147-A177-3AD203B41FA5}">
                      <a16:colId xmlns:a16="http://schemas.microsoft.com/office/drawing/2014/main" val="2791425839"/>
                    </a:ext>
                  </a:extLst>
                </a:gridCol>
                <a:gridCol w="329184">
                  <a:extLst>
                    <a:ext uri="{9D8B030D-6E8A-4147-A177-3AD203B41FA5}">
                      <a16:colId xmlns:a16="http://schemas.microsoft.com/office/drawing/2014/main" val="2342528171"/>
                    </a:ext>
                  </a:extLst>
                </a:gridCol>
                <a:gridCol w="329184">
                  <a:extLst>
                    <a:ext uri="{9D8B030D-6E8A-4147-A177-3AD203B41FA5}">
                      <a16:colId xmlns:a16="http://schemas.microsoft.com/office/drawing/2014/main" val="1122215453"/>
                    </a:ext>
                  </a:extLst>
                </a:gridCol>
                <a:gridCol w="246888">
                  <a:extLst>
                    <a:ext uri="{9D8B030D-6E8A-4147-A177-3AD203B41FA5}">
                      <a16:colId xmlns:a16="http://schemas.microsoft.com/office/drawing/2014/main" val="1297769755"/>
                    </a:ext>
                  </a:extLst>
                </a:gridCol>
                <a:gridCol w="246888">
                  <a:extLst>
                    <a:ext uri="{9D8B030D-6E8A-4147-A177-3AD203B41FA5}">
                      <a16:colId xmlns:a16="http://schemas.microsoft.com/office/drawing/2014/main" val="2363376807"/>
                    </a:ext>
                  </a:extLst>
                </a:gridCol>
                <a:gridCol w="246888">
                  <a:extLst>
                    <a:ext uri="{9D8B030D-6E8A-4147-A177-3AD203B41FA5}">
                      <a16:colId xmlns:a16="http://schemas.microsoft.com/office/drawing/2014/main" val="1297191636"/>
                    </a:ext>
                  </a:extLst>
                </a:gridCol>
                <a:gridCol w="329184">
                  <a:extLst>
                    <a:ext uri="{9D8B030D-6E8A-4147-A177-3AD203B41FA5}">
                      <a16:colId xmlns:a16="http://schemas.microsoft.com/office/drawing/2014/main" val="2610112351"/>
                    </a:ext>
                  </a:extLst>
                </a:gridCol>
                <a:gridCol w="246888">
                  <a:extLst>
                    <a:ext uri="{9D8B030D-6E8A-4147-A177-3AD203B41FA5}">
                      <a16:colId xmlns:a16="http://schemas.microsoft.com/office/drawing/2014/main" val="1804815158"/>
                    </a:ext>
                  </a:extLst>
                </a:gridCol>
                <a:gridCol w="246888">
                  <a:extLst>
                    <a:ext uri="{9D8B030D-6E8A-4147-A177-3AD203B41FA5}">
                      <a16:colId xmlns:a16="http://schemas.microsoft.com/office/drawing/2014/main" val="1843910187"/>
                    </a:ext>
                  </a:extLst>
                </a:gridCol>
                <a:gridCol w="246888">
                  <a:extLst>
                    <a:ext uri="{9D8B030D-6E8A-4147-A177-3AD203B41FA5}">
                      <a16:colId xmlns:a16="http://schemas.microsoft.com/office/drawing/2014/main" val="575684984"/>
                    </a:ext>
                  </a:extLst>
                </a:gridCol>
                <a:gridCol w="246888">
                  <a:extLst>
                    <a:ext uri="{9D8B030D-6E8A-4147-A177-3AD203B41FA5}">
                      <a16:colId xmlns:a16="http://schemas.microsoft.com/office/drawing/2014/main" val="2049230346"/>
                    </a:ext>
                  </a:extLst>
                </a:gridCol>
                <a:gridCol w="493776">
                  <a:extLst>
                    <a:ext uri="{9D8B030D-6E8A-4147-A177-3AD203B41FA5}">
                      <a16:colId xmlns:a16="http://schemas.microsoft.com/office/drawing/2014/main" val="22174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Author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Outgoing 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extLst>
                  <a:ext uri="{0D108BD9-81ED-4DB2-BD59-A6C34878D82A}">
                    <a16:rowId xmlns:a16="http://schemas.microsoft.com/office/drawing/2014/main" val="124788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altLang="zh-CN" sz="1000" b="1" i="0" u="none" strike="noStrike" kern="1200" cap="none" spc="0" normalizeH="0" baseline="0" noProof="0">
                          <a:ln>
                            <a:noFill/>
                          </a:ln>
                          <a:solidFill>
                            <a:prstClr val="black"/>
                          </a:solidFill>
                          <a:effectLst/>
                          <a:uLnTx/>
                          <a:uFillTx/>
                          <a:latin typeface="+mn-lt"/>
                          <a:ea typeface="+mn-ea"/>
                          <a:cs typeface="+mn-cs"/>
                        </a:rPr>
                        <a:t>PopDaily </a:t>
                      </a:r>
                      <a:r>
                        <a:rPr kumimoji="0" lang="zh-CN" altLang="en-US" sz="1000" b="1" i="0" u="none" strike="noStrike" kern="1200" cap="none" spc="0" normalizeH="0" baseline="0" noProof="0">
                          <a:ln>
                            <a:noFill/>
                          </a:ln>
                          <a:solidFill>
                            <a:prstClr val="black"/>
                          </a:solidFill>
                          <a:effectLst/>
                          <a:uLnTx/>
                          <a:uFillTx/>
                          <a:latin typeface="+mn-lt"/>
                          <a:ea typeface="+mn-ea"/>
                          <a:cs typeface="+mn-cs"/>
                        </a:rPr>
                        <a:t>波波黛莉的异想世界 马来西亚 </a:t>
                      </a:r>
                      <a:r>
                        <a:rPr kumimoji="0" lang="en-US" altLang="zh-CN" sz="1000" b="1" i="0" u="none" strike="noStrike" kern="1200" cap="none" spc="0" normalizeH="0" baseline="0" noProof="0">
                          <a:ln>
                            <a:noFill/>
                          </a:ln>
                          <a:solidFill>
                            <a:prstClr val="black"/>
                          </a:solidFill>
                          <a:effectLst/>
                          <a:uLnTx/>
                          <a:uFillTx/>
                          <a:latin typeface="+mn-lt"/>
                          <a:ea typeface="+mn-ea"/>
                          <a:cs typeface="+mn-cs"/>
                        </a:rPr>
                        <a:t>- 2022-03-17 15:19:00</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多少钱、哪里买👉 </a:t>
                      </a:r>
                      <a:r>
                        <a:rPr kumimoji="0" lang="en-US" altLang="zh-CN" sz="1000" b="0" i="0" u="none" strike="noStrike" kern="1200" cap="none" spc="0" normalizeH="0" baseline="0" noProof="0">
                          <a:ln>
                            <a:noFill/>
                          </a:ln>
                          <a:solidFill>
                            <a:prstClr val="black"/>
                          </a:solidFill>
                          <a:effectLst/>
                          <a:uLnTx/>
                          <a:uFillTx/>
                          <a:latin typeface="+mn-lt"/>
                          <a:ea typeface="+mn-ea"/>
                          <a:cs typeface="+mn-cs"/>
                        </a:rPr>
                        <a:t>https://bit.ly/3CLXBkB
-
</a:t>
                      </a:r>
                      <a:r>
                        <a:rPr kumimoji="0" lang="zh-CN" altLang="en-US" sz="1000" b="0" i="0" u="none" strike="noStrike" kern="1200" cap="none" spc="0" normalizeH="0" baseline="0" noProof="0">
                          <a:ln>
                            <a:noFill/>
                          </a:ln>
                          <a:solidFill>
                            <a:prstClr val="black"/>
                          </a:solidFill>
                          <a:effectLst/>
                          <a:uLnTx/>
                          <a:uFillTx/>
                          <a:latin typeface="+mn-lt"/>
                          <a:ea typeface="+mn-ea"/>
                          <a:cs typeface="+mn-cs"/>
                        </a:rPr>
                        <a:t>唇蜜对女孩来说基本上是个可有可无的唇膏，它既黏乎又不日常，因此唇蜜几乎完全不在女生的买买买考虑范围之内😰 </a:t>
                      </a:r>
                      <a:r>
                        <a:rPr kumimoji="0" lang="en-US" altLang="zh-CN" sz="1000" b="0" i="0" u="none" strike="noStrike" kern="1200" cap="none" spc="0" normalizeH="0" baseline="0" noProof="0">
                          <a:ln>
                            <a:noFill/>
                          </a:ln>
                          <a:solidFill>
                            <a:prstClr val="black"/>
                          </a:solidFill>
                          <a:effectLst/>
                          <a:uLnTx/>
                          <a:uFillTx/>
                          <a:latin typeface="+mn-lt"/>
                          <a:ea typeface="+mn-ea"/>
                          <a:cs typeface="+mn-cs"/>
                        </a:rPr>
                        <a:t>NARS 2022</a:t>
                      </a:r>
                      <a:r>
                        <a:rPr kumimoji="0" lang="zh-CN" altLang="en-US" sz="1000" b="0" i="0" u="none" strike="noStrike" kern="1200" cap="none" spc="0" normalizeH="0" baseline="0" noProof="0">
                          <a:ln>
                            <a:noFill/>
                          </a:ln>
                          <a:solidFill>
                            <a:prstClr val="black"/>
                          </a:solidFill>
                          <a:effectLst/>
                          <a:uLnTx/>
                          <a:uFillTx/>
                          <a:latin typeface="+mn-lt"/>
                          <a:ea typeface="+mn-ea"/>
                          <a:cs typeface="+mn-cs"/>
                        </a:rPr>
                        <a:t>年却推出这支满是星光银河的唇蜜却将让你打破常规，它在欧美国家一上架就频频断货，可见这唇蜜有多么抢手✨女孩要相信女孩的眼光，快来种草你的第一支唇蜜吧！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 小红书 </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冲绳少女蔻依吴、</a:t>
                      </a:r>
                      <a:r>
                        <a:rPr kumimoji="0" lang="en-US" altLang="zh-CN" sz="1000" b="0" i="0" u="none" strike="noStrike" kern="1200" cap="none" spc="0" normalizeH="0" baseline="0" noProof="0">
                          <a:ln>
                            <a:noFill/>
                          </a:ln>
                          <a:solidFill>
                            <a:prstClr val="black"/>
                          </a:solidFill>
                          <a:effectLst/>
                          <a:uLnTx/>
                          <a:uFillTx/>
                          <a:latin typeface="+mn-lt"/>
                          <a:ea typeface="+mn-ea"/>
                          <a:cs typeface="+mn-cs"/>
                        </a:rPr>
                        <a:t>@mori</a:t>
                      </a:r>
                      <a:r>
                        <a:rPr kumimoji="0" lang="zh-CN" altLang="en-US" sz="1000" b="0" i="0" u="none" strike="noStrike" kern="1200" cap="none" spc="0" normalizeH="0" baseline="0" noProof="0">
                          <a:ln>
                            <a:noFill/>
                          </a:ln>
                          <a:solidFill>
                            <a:prstClr val="black"/>
                          </a:solidFill>
                          <a:effectLst/>
                          <a:uLnTx/>
                          <a:uFillTx/>
                          <a:latin typeface="+mn-lt"/>
                          <a:ea typeface="+mn-ea"/>
                          <a:cs typeface="+mn-cs"/>
                        </a:rPr>
                        <a:t>森
</a:t>
                      </a:r>
                      <a:r>
                        <a:rPr kumimoji="0" lang="en-US" altLang="zh-CN" sz="1000" b="0" i="0" u="none" strike="noStrike" kern="1200" cap="none" spc="0" normalizeH="0" baseline="0" noProof="0">
                          <a:ln>
                            <a:noFill/>
                          </a:ln>
                          <a:solidFill>
                            <a:prstClr val="black"/>
                          </a:solidFill>
                          <a:effectLst/>
                          <a:uLnTx/>
                          <a:uFillTx/>
                          <a:latin typeface="+mn-lt"/>
                          <a:ea typeface="+mn-ea"/>
                          <a:cs typeface="+mn-cs"/>
                        </a:rPr>
                        <a:t>-
#nars #nars2022 #nars</a:t>
                      </a:r>
                      <a:r>
                        <a:rPr kumimoji="0" lang="zh-CN" altLang="en-US" sz="1000" b="0" i="0" u="none" strike="noStrike" kern="1200" cap="none" spc="0" normalizeH="0" baseline="0" noProof="0">
                          <a:ln>
                            <a:noFill/>
                          </a:ln>
                          <a:solidFill>
                            <a:prstClr val="black"/>
                          </a:solidFill>
                          <a:effectLst/>
                          <a:uLnTx/>
                          <a:uFillTx/>
                          <a:latin typeface="+mn-lt"/>
                          <a:ea typeface="+mn-ea"/>
                          <a:cs typeface="+mn-cs"/>
                        </a:rPr>
                        <a:t>唇蜜 </a:t>
                      </a:r>
                      <a:r>
                        <a:rPr kumimoji="0" lang="en-US" altLang="zh-CN" sz="1000" b="0" i="0" u="none" strike="noStrike" kern="1200" cap="none" spc="0" normalizeH="0" baseline="0" noProof="0">
                          <a:ln>
                            <a:noFill/>
                          </a:ln>
                          <a:solidFill>
                            <a:prstClr val="black"/>
                          </a:solidFill>
                          <a:effectLst/>
                          <a:uLnTx/>
                          <a:uFillTx/>
                          <a:latin typeface="+mn-lt"/>
                          <a:ea typeface="+mn-ea"/>
                          <a:cs typeface="+mn-cs"/>
                        </a:rPr>
                        <a:t>#narsunbroken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https://quintly-image-storage.s3.amazonaws.com/960c32603e3f29fbb114b476f69d2f8e/bffc42b061c2abc2bcb4c8f39a0f2ab2.png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Juvory Tai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https://www.facebook.com/957198917700400/posts/4955845337835718/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03/21/2022 14:44:24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415509847"/>
                  </a:ext>
                </a:extLst>
              </a:tr>
            </a:tbl>
          </a:graphicData>
        </a:graphic>
      </p:graphicFrame>
      <p:sp>
        <p:nvSpPr>
          <p:cNvPr id="4" name="Text Placeholder 3">
            <a:extLst>
              <a:ext uri="{FF2B5EF4-FFF2-40B4-BE49-F238E27FC236}">
                <a16:creationId xmlns:a16="http://schemas.microsoft.com/office/drawing/2014/main" id="{A8701626-D2EC-442A-96B4-C4F8F72E97E2}"/>
              </a:ext>
            </a:extLst>
          </p:cNvPr>
          <p:cNvSpPr>
            <a:spLocks noGrp="1"/>
          </p:cNvSpPr>
          <p:nvPr>
            <p:ph type="body" sz="quarter" idx="14"/>
          </p:nvPr>
        </p:nvSpPr>
        <p:spPr/>
        <p:txBody>
          <a:bodyPr/>
          <a:lstStyle/>
          <a:p>
            <a:r>
              <a:rPr lang="en-US"/>
              <a:t>03/14/2022 - 03/20/2022</a:t>
            </a:r>
          </a:p>
        </p:txBody>
      </p:sp>
    </p:spTree>
    <p:extLst>
      <p:ext uri="{BB962C8B-B14F-4D97-AF65-F5344CB8AC3E}">
        <p14:creationId xmlns:p14="http://schemas.microsoft.com/office/powerpoint/2010/main" val="415401350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22</TotalTime>
  <Words>4402</Words>
  <Application>Microsoft Office PowerPoint</Application>
  <PresentationFormat>On-screen Show (4:3)</PresentationFormat>
  <Paragraphs>1251</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貼文資訊 | PopDaily 波波黛莉的异想世界 马来西亚 - 1 of 26</vt:lpstr>
      <vt:lpstr>Facebook 貼文資訊 | PopDaily 波波黛莉的异想世界 马来西亚 - 2 of 26</vt:lpstr>
      <vt:lpstr>Facebook 貼文資訊 | PopDaily 波波黛莉的异想世界 马来西亚 - 3 of 26</vt:lpstr>
      <vt:lpstr>Facebook 貼文資訊 | PopDaily 波波黛莉的异想世界 马来西亚 - 4 of 26</vt:lpstr>
      <vt:lpstr>Facebook 貼文資訊 | PopDaily 波波黛莉的异想世界 马来西亚 - 5 of 26</vt:lpstr>
      <vt:lpstr>Facebook 貼文資訊 | PopDaily 波波黛莉的异想世界 马来西亚 - 6 of 26</vt:lpstr>
      <vt:lpstr>Facebook 貼文資訊 | PopDaily 波波黛莉的异想世界 马来西亚 - 7 of 26</vt:lpstr>
      <vt:lpstr>Facebook 貼文資訊 | PopDaily 波波黛莉的异想世界 马来西亚 - 8 of 26</vt:lpstr>
      <vt:lpstr>Facebook 貼文資訊 | PopDaily 波波黛莉的异想世界 马来西亚 - 9 of 26</vt:lpstr>
      <vt:lpstr>Facebook 貼文資訊 | PopDaily 波波黛莉的异想世界 马来西亚 - 10 of 26</vt:lpstr>
      <vt:lpstr>Facebook 貼文資訊 | PopDaily 波波黛莉的异想世界 马来西亚 - 11 of 26</vt:lpstr>
      <vt:lpstr>Facebook 貼文資訊 | PopDaily 波波黛莉的异想世界 马来西亚 - 12 of 26</vt:lpstr>
      <vt:lpstr>Facebook 貼文資訊 | PopDaily 波波黛莉的异想世界 马来西亚 - 13 of 26</vt:lpstr>
      <vt:lpstr>Facebook 貼文資訊 | PopDaily 波波黛莉的异想世界 马来西亚 - 14 of 26</vt:lpstr>
      <vt:lpstr>Facebook 貼文資訊 | PopDaily 波波黛莉的异想世界 马来西亚 - 15 of 26</vt:lpstr>
      <vt:lpstr>Facebook 貼文資訊 | PopDaily 波波黛莉的异想世界 马来西亚 - 16 of 26</vt:lpstr>
      <vt:lpstr>Facebook 貼文資訊 | PopDaily 波波黛莉的异想世界 马来西亚 - 17 of 26</vt:lpstr>
      <vt:lpstr>Facebook 貼文資訊 | PopDaily 波波黛莉的异想世界 马来西亚 - 18 of 26</vt:lpstr>
      <vt:lpstr>Facebook 貼文資訊 | PopDaily 波波黛莉的异想世界 马来西亚 - 19 of 26</vt:lpstr>
      <vt:lpstr>Facebook 貼文資訊 | PopDaily 波波黛莉的异想世界 马来西亚 - 20 of 26</vt:lpstr>
      <vt:lpstr>Facebook 貼文資訊 | PopDaily 波波黛莉的异想世界 马来西亚 - 21 of 26</vt:lpstr>
      <vt:lpstr>Facebook 貼文資訊 | PopDaily 波波黛莉的异想世界 马来西亚 - 22 of 26</vt:lpstr>
      <vt:lpstr>Facebook 貼文資訊 | PopDaily 波波黛莉的异想世界 马来西亚 - 23 of 26</vt:lpstr>
      <vt:lpstr>Facebook 貼文資訊 | PopDaily 波波黛莉的异想世界 马来西亚 - 24 of 26</vt:lpstr>
      <vt:lpstr>Facebook 貼文資訊 | PopDaily 波波黛莉的异想世界 马来西亚 - 25 of 26</vt:lpstr>
      <vt:lpstr>Facebook 貼文資訊 | PopDaily 波波黛莉的异想世界 马来西亚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Administrator</cp:lastModifiedBy>
  <cp:revision>3</cp:revision>
  <dcterms:created xsi:type="dcterms:W3CDTF">2022-03-21T10:07:46Z</dcterms:created>
  <dcterms:modified xsi:type="dcterms:W3CDTF">2022-03-21T10:30:00Z</dcterms:modified>
</cp:coreProperties>
</file>