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@poplove_mag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44620</c:v>
                </c:pt>
                <c:pt idx="1">
                  <c:v>44621</c:v>
                </c:pt>
                <c:pt idx="2">
                  <c:v>44622</c:v>
                </c:pt>
                <c:pt idx="3">
                  <c:v>44623</c:v>
                </c:pt>
                <c:pt idx="4">
                  <c:v>44624</c:v>
                </c:pt>
                <c:pt idx="5">
                  <c:v>44625</c:v>
                </c:pt>
                <c:pt idx="6">
                  <c:v>44626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11566</c:v>
                </c:pt>
                <c:pt idx="1">
                  <c:v>10781</c:v>
                </c:pt>
                <c:pt idx="2">
                  <c:v>12533</c:v>
                </c:pt>
                <c:pt idx="3">
                  <c:v>11081</c:v>
                </c:pt>
                <c:pt idx="4">
                  <c:v>12159</c:v>
                </c:pt>
                <c:pt idx="5">
                  <c:v>12401</c:v>
                </c:pt>
                <c:pt idx="6">
                  <c:v>12387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92-4BBE-98EB-BFC34E79B6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859616"/>
        <c:axId val="330662648"/>
      </c:lineChart>
      <c:dateAx>
        <c:axId val="375859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662648"/>
        <c:crosses val="autoZero"/>
        <c:auto val="1"/>
        <c:lblOffset val="100"/>
        <c:baseTimeUnit val="days"/>
      </c:dateAx>
      <c:valAx>
        <c:axId val="330662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85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11447-79E6-43C4-9212-6B33F4485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平均觸及數 </a:t>
            </a:r>
            <a:r>
              <a:rPr lang="en-US" altLang="ja-JP"/>
              <a:t>| @</a:t>
            </a:r>
            <a:r>
              <a:rPr lang="en-US"/>
              <a:t>poplove_mag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29984C-FA46-4228-9204-A20950E720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25362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A18A5-C2EB-4778-9C13-8CACA67FAE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02/28/2022 - 03/06/2022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76272-8E65-4D95-B471-D990324A7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5472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Story 平均觸及數 | @poplove_mag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Story 平均觸及數 | @poplove_mag</dc:title>
  <dc:creator>Administrator</dc:creator>
  <cp:lastModifiedBy>Administrator</cp:lastModifiedBy>
  <cp:revision>1</cp:revision>
  <dcterms:created xsi:type="dcterms:W3CDTF">2022-03-07T08:47:49Z</dcterms:created>
  <dcterms:modified xsi:type="dcterms:W3CDTF">2022-03-07T08:48:04Z</dcterms:modified>
</cp:coreProperties>
</file>