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2/18/2022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2/18/2022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2/18/2022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2/18/2022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2/18/2022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2/18/2022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2/18/2022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2/18/2022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2/18/2022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2/18/2022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C213B1-BF0B-492B-943B-B2B349831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</a:t>
            </a:r>
            <a:r>
              <a:rPr lang="ja-JP" altLang="en-US"/>
              <a:t>貼文資訊 </a:t>
            </a:r>
            <a:r>
              <a:rPr lang="en-US" altLang="ja-JP"/>
              <a:t>| @</a:t>
            </a:r>
            <a:r>
              <a:rPr lang="en-US"/>
              <a:t>poplove_mag - 1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0A12E9-8382-42B1-ACD1-DD5F7E0280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7452014"/>
              </p:ext>
            </p:extLst>
          </p:nvPr>
        </p:nvGraphicFramePr>
        <p:xfrm>
          <a:off x="457200" y="1731963"/>
          <a:ext cx="7653528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139162316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3695595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451133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477040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440866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338514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735166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093249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401505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64695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801732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024647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690831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08216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A2E77E-EF88-4831-8C09-18D620F872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01/01/2022 - 02/17/2022</a:t>
            </a:r>
          </a:p>
        </p:txBody>
      </p:sp>
    </p:spTree>
    <p:extLst>
      <p:ext uri="{BB962C8B-B14F-4D97-AF65-F5344CB8AC3E}">
        <p14:creationId xmlns:p14="http://schemas.microsoft.com/office/powerpoint/2010/main" val="20021623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8BE58-3143-460A-8ED3-F5F4B0D16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</a:t>
            </a:r>
            <a:r>
              <a:rPr lang="ja-JP" altLang="en-US"/>
              <a:t>貼文資訊 </a:t>
            </a:r>
            <a:r>
              <a:rPr lang="en-US" altLang="ja-JP"/>
              <a:t>| @</a:t>
            </a:r>
            <a:r>
              <a:rPr lang="en-US"/>
              <a:t>poplove_mag - 2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86D87F-8965-49E6-AFFD-4DB9B58263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442691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70596455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66133046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221551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945372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375844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898355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661405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77160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074292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195215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694067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624057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848585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6612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@poplove_mag - 2022-02-16 18:00:59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【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就愛你最真實的樣子❤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】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每次男友這樣就會覺得
化妝品白買了啊！！！（翻桌）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📸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IG @yu.drawing.tw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（謝謝❤️）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更多好吃甜點和「大人的戀愛」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波波選物所 裡全都有！可以到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@poplove_mag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簡介點選購買連結～～🎁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想看更多戀愛感情事，歡迎追蹤標籤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邱比特戀愛教室♥️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波波邱比特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#poplove 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戀情維持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戀愛小技巧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戀愛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情侶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情話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情人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愛情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感情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女孩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女友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約會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情感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戀愛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戀愛語錄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語錄分享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撩妹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套路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#couple #love #date #romantic #instalove #fallinlove #couplegoals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https://quintly-image-storage.s3.amazonaws.com/7dc7aefd85d1bc89248236b52c936c98/c1dfd3bd744b2ad32abb6f516bd9482e.jpg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02/18/2022 14:44:33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9255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31B3C5-9D75-4B43-9C55-5A48088E57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01/01/2022 - 02/17/2022</a:t>
            </a:r>
          </a:p>
        </p:txBody>
      </p:sp>
    </p:spTree>
    <p:extLst>
      <p:ext uri="{BB962C8B-B14F-4D97-AF65-F5344CB8AC3E}">
        <p14:creationId xmlns:p14="http://schemas.microsoft.com/office/powerpoint/2010/main" val="2030653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A8B32F-BD8A-49D5-B047-44F073585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</a:t>
            </a:r>
            <a:r>
              <a:rPr lang="ja-JP" altLang="en-US"/>
              <a:t>貼文資訊 </a:t>
            </a:r>
            <a:r>
              <a:rPr lang="en-US" altLang="ja-JP"/>
              <a:t>| @</a:t>
            </a:r>
            <a:r>
              <a:rPr lang="en-US"/>
              <a:t>poplove_mag - 3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087845-DC3A-421D-92F3-BDAD3DF8DB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626532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417457076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7958565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763071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250077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404537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329402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46517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216710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562861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693337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741792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049571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231848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2982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@poplove_mag - 2022-02-15 18:00:46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【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最容易陷入姐弟戀星座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TOP3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😘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】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第一名總會情不自禁愛上不一樣的對象😆
姊姊的成熟魅力就是無法擋啊～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更多好吃甜點和「大人的戀愛」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波波選物所 裡全都有！可以到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@poplove_mag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簡介點選購買連結～～🎁❤️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想看更多星座，歡迎追蹤標籤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邱比特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星座⭐️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波波邱比特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#poplove #12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星座愛情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#12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星座男友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戀愛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星座日常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男友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星座運勢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姐弟戀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感情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#12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星座分析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星座排名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愛情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男友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情侶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分手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朋友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交友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人際關係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#love #couple #zodiacsigns #instalove #starsigns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https://quintly-image-storage.s3.amazonaws.com/7dc7aefd85d1bc89248236b52c936c98/02783cb67aa82a27142fd1c6f519423f.jpg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02/18/2022 14:44:33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51354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7A98C4-8278-45A2-9E60-14A539AE88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01/01/2022 - 02/17/2022</a:t>
            </a:r>
          </a:p>
        </p:txBody>
      </p:sp>
    </p:spTree>
    <p:extLst>
      <p:ext uri="{BB962C8B-B14F-4D97-AF65-F5344CB8AC3E}">
        <p14:creationId xmlns:p14="http://schemas.microsoft.com/office/powerpoint/2010/main" val="41900696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855C9-472E-4FEC-AD98-E0B90C4B4E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</a:t>
            </a:r>
            <a:r>
              <a:rPr lang="ja-JP" altLang="en-US"/>
              <a:t>貼文資訊 </a:t>
            </a:r>
            <a:r>
              <a:rPr lang="en-US" altLang="ja-JP"/>
              <a:t>| @</a:t>
            </a:r>
            <a:r>
              <a:rPr lang="en-US"/>
              <a:t>poplove_mag - 4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811352-BDF1-40C2-9077-D89565EED3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769730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202675144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28967845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677692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595058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551647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57061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930031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899553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73236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182202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871974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168395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728286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3178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@poplove_mag - 2022-02-14 18:00:09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【12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星座本週運勢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2/13-2/19】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本週幸運寶寶：處女座🍀
不太順利寶寶：天蠍座💔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想看更多星座，歡迎追蹤標籤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邱比特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星座⭐️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波波邱比特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#poplove 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本週星座運勢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星座日常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星座排行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處女座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天蠍座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梗圖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星座運勢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戀愛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感情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#12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星座分析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星座排名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愛情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友情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情侶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社交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朋友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交友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人際關係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#love #couple #zodiacsigns #instalove #starsigns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https://quintly-image-storage.s3.amazonaws.com/7dc7aefd85d1bc89248236b52c936c98/d12be88c2f9b1f167b70785937f66188.jpg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02/18/2022 14:44:33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01181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14EF7D-9487-4C54-AEB6-A0843C5B88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01/01/2022 - 02/17/2022</a:t>
            </a:r>
          </a:p>
        </p:txBody>
      </p:sp>
    </p:spTree>
    <p:extLst>
      <p:ext uri="{BB962C8B-B14F-4D97-AF65-F5344CB8AC3E}">
        <p14:creationId xmlns:p14="http://schemas.microsoft.com/office/powerpoint/2010/main" val="20485459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5A08A7-294B-4982-A43C-6A1027A00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</a:t>
            </a:r>
            <a:r>
              <a:rPr lang="ja-JP" altLang="en-US"/>
              <a:t>貼文資訊 </a:t>
            </a:r>
            <a:r>
              <a:rPr lang="en-US" altLang="ja-JP"/>
              <a:t>| @</a:t>
            </a:r>
            <a:r>
              <a:rPr lang="en-US"/>
              <a:t>poplove_mag - 5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903FE7-D586-44EC-B60D-ACE0A8CA72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712313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363624528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0082324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488659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652340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538077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732494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987885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26233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25783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506987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974819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155490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053732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1350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@poplove_mag - 2022-02-13 18:00:05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【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情人眼裡出可愛❤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】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明天就是情人節啦！
你們眼裡的小可愛在哪裡呢～～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🥰
-
📸 IG @asuan.14（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謝謝❤️）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想看更多戀愛感情事，歡迎追蹤標籤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邱比特戀愛教室♥️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波波邱比特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poplove 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戀情維持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戀愛小技巧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戀愛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情侶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情話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情人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愛情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感情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女孩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女友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約會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情感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戀愛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戀愛語錄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語錄分享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撩妹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套路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couple #love #date #romantic #instalove #fallinlove #couplegoals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https://quintly-image-storage.s3.amazonaws.com/7dc7aefd85d1bc89248236b52c936c98/2bf3d2bf48d7f491e3b56440160adcf5.jpg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02/18/2022 14:44:33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93824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4F0CD2-01BD-49C7-BA29-9399A5A0AF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01/01/2022 - 02/17/2022</a:t>
            </a:r>
          </a:p>
        </p:txBody>
      </p:sp>
    </p:spTree>
    <p:extLst>
      <p:ext uri="{BB962C8B-B14F-4D97-AF65-F5344CB8AC3E}">
        <p14:creationId xmlns:p14="http://schemas.microsoft.com/office/powerpoint/2010/main" val="7957847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BC5CD2-B142-4D4C-A5DF-6C3C79671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</a:t>
            </a:r>
            <a:r>
              <a:rPr lang="ja-JP" altLang="en-US"/>
              <a:t>貼文資訊 </a:t>
            </a:r>
            <a:r>
              <a:rPr lang="en-US" altLang="ja-JP"/>
              <a:t>| @</a:t>
            </a:r>
            <a:r>
              <a:rPr lang="en-US"/>
              <a:t>poplove_mag - 6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9BDEB4B-CA7A-4706-AFED-3D62FA125B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902731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390060505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8541403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809780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152599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657149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07303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284607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679498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178504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96864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716065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873016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726184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5551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@poplove_mag - 2022-02-12 18:00:21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【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你想要哪種甜點系男友呢🍫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】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情人節快到啦！波妞們最想要哪種甜點系男友呢～
每個看起來都超級可口的啦🥰🥰🥰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更多情人節甜點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波波選物所 裡全都有！可以到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@poplove_mag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簡介點選購買連結～～🎁❤️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想看更多戀愛感情事，歡迎追蹤標籤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邱比特戀愛教室♥️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波波邱比特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#poplove 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戀情維持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戀愛小技巧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戀愛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情侶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情話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情人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愛情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感情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女孩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女友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約會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情感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戀愛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戀愛語錄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語錄分享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撩妹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套路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#couple #love #date #romantic #instalove #fallinlove #couplegoals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https://quintly-image-storage.s3.amazonaws.com/7dc7aefd85d1bc89248236b52c936c98/b3c75dc00fbf7c4087eaadc0db9ec92f.jpg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02/18/2022 14:44:33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74016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231D6F-DEF2-436D-813D-A32F22C5A4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01/01/2022 - 02/17/2022</a:t>
            </a:r>
          </a:p>
        </p:txBody>
      </p:sp>
    </p:spTree>
    <p:extLst>
      <p:ext uri="{BB962C8B-B14F-4D97-AF65-F5344CB8AC3E}">
        <p14:creationId xmlns:p14="http://schemas.microsoft.com/office/powerpoint/2010/main" val="29272233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A13A3-4CE6-4C79-9034-B921F03854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</a:t>
            </a:r>
            <a:r>
              <a:rPr lang="ja-JP" altLang="en-US"/>
              <a:t>貼文資訊 </a:t>
            </a:r>
            <a:r>
              <a:rPr lang="en-US" altLang="ja-JP"/>
              <a:t>| @</a:t>
            </a:r>
            <a:r>
              <a:rPr lang="en-US"/>
              <a:t>poplove_mag - 7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CD90A7C-6835-4002-A1A3-00C76735C7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370640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342616452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92435701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896762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838501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10625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629874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278860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805669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309047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10101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494978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281539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947194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1645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@poplove_mag - 2022-02-11 18:00:54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【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對感情不會將就星座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TOP5❤】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餘生很長，談戀愛絕對不能將就～～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想看更多星座，歡迎追蹤標籤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邱比特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星座⭐️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波波邱比特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#poplove #12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星座愛情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#12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星座男友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戀愛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星座日常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男友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星座運勢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感情不將就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感情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#12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星座分析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星座排名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愛情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男友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情侶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分手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朋友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交友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人際關係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#love #couple #zodiacsigns #instalove #starsigns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https://quintly-image-storage.s3.amazonaws.com/7dc7aefd85d1bc89248236b52c936c98/d1326755dd6bf544bd8818880529f941.jpg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02/18/2022 14:44:33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79706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C35C36-6201-4735-87A7-C673B973CC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01/01/2022 - 02/17/2022</a:t>
            </a:r>
          </a:p>
        </p:txBody>
      </p:sp>
    </p:spTree>
    <p:extLst>
      <p:ext uri="{BB962C8B-B14F-4D97-AF65-F5344CB8AC3E}">
        <p14:creationId xmlns:p14="http://schemas.microsoft.com/office/powerpoint/2010/main" val="34808608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E9018B-7575-4D41-9E30-BC46B6F9F2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</a:t>
            </a:r>
            <a:r>
              <a:rPr lang="ja-JP" altLang="en-US"/>
              <a:t>貼文資訊 </a:t>
            </a:r>
            <a:r>
              <a:rPr lang="en-US" altLang="ja-JP"/>
              <a:t>| @</a:t>
            </a:r>
            <a:r>
              <a:rPr lang="en-US"/>
              <a:t>poplove_mag - 8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D45212-1293-46DB-9201-520443E428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566482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318196552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8065129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447946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365182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284966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671321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552295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184972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756165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662772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388342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452820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124221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4929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@poplove_mag - 2022-02-10 18:00:09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【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你最想收到誰送的情人節禮物呢🎁❤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】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邱比特全部都想要啦～～～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更多情人節甜點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波波選物所 裡全都有！可以到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@poplove_mag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簡介點選購買連結～～🎁❤️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想看更多戀愛感情事，歡迎追蹤標籤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邱比特戀愛教室♥️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波波邱比特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#poplove 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戀情維持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戀愛小技巧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戀愛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情侶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情話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情人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愛情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感情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女孩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女友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約會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情感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戀愛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戀愛語錄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語錄分享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撩妹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套路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#couple #love #date #romantic #instalove #fallinlove #couplegoals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https://quintly-image-storage.s3.amazonaws.com/7dc7aefd85d1bc89248236b52c936c98/31eee74b1353b3741abc12aaf750574e.jpg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02/18/2022 14:44:33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95044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AC11C5-AA72-42A8-AD1F-69382E7CB1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01/01/2022 - 02/17/2022</a:t>
            </a:r>
          </a:p>
        </p:txBody>
      </p:sp>
    </p:spTree>
    <p:extLst>
      <p:ext uri="{BB962C8B-B14F-4D97-AF65-F5344CB8AC3E}">
        <p14:creationId xmlns:p14="http://schemas.microsoft.com/office/powerpoint/2010/main" val="25101141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8260FF-89CF-44C2-AA2D-D4EAE8F5C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</a:t>
            </a:r>
            <a:r>
              <a:rPr lang="ja-JP" altLang="en-US"/>
              <a:t>貼文資訊 </a:t>
            </a:r>
            <a:r>
              <a:rPr lang="en-US" altLang="ja-JP"/>
              <a:t>| @</a:t>
            </a:r>
            <a:r>
              <a:rPr lang="en-US"/>
              <a:t>poplove_mag - 9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C2CE99-3FB4-42BE-B89E-86CD84848A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469086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338326924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1290585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672004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676192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930597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675201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80758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218372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660652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939750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161696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23947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667386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3789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@poplove_mag - 2022-02-09 18:46:25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【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情人節巧克力冷知識🥰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】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情人節為什麼要送巧克力？要送哪種才能送到心坎裡呢～
讓邱比特來說說冷知識！
就算是商人炒作的節日，但生活中本來就需要來點「儀式感」
情人節送巧克力絕對不會出錯的啦❤️❤️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想送情人節甜點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波波選物所 裡全都有！可以到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@poplove_mag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簡介點選購買連結～～🎁❤️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想看更多戀愛感情事，歡迎追蹤標籤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邱比特戀愛教室♥️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波波邱比特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#poplove 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戀情維持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戀愛小技巧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戀愛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情侶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情話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情人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愛情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感情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女孩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女友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約會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情感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戀愛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戀愛語錄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語錄分享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撩妹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套路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#couple #love #date #romantic #instalove  #fallinlove #couplegoals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https://quintly-image-storage.s3.amazonaws.com/7dc7aefd85d1bc89248236b52c936c98/b406621abcd232b2eef4afb17302269b.jpg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02/18/2022 14:44:33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9092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F29D7C-7060-4CB9-ADD6-9BD81F1F64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01/01/2022 - 02/17/2022</a:t>
            </a:r>
          </a:p>
        </p:txBody>
      </p:sp>
    </p:spTree>
    <p:extLst>
      <p:ext uri="{BB962C8B-B14F-4D97-AF65-F5344CB8AC3E}">
        <p14:creationId xmlns:p14="http://schemas.microsoft.com/office/powerpoint/2010/main" val="9589567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C6ED38-F345-4B8C-BA97-870E56EBF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</a:t>
            </a:r>
            <a:r>
              <a:rPr lang="ja-JP" altLang="en-US"/>
              <a:t>貼文資訊 </a:t>
            </a:r>
            <a:r>
              <a:rPr lang="en-US" altLang="ja-JP"/>
              <a:t>| @</a:t>
            </a:r>
            <a:r>
              <a:rPr lang="en-US"/>
              <a:t>poplove_mag - 10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D00A37-46FA-4B44-935B-80E1D13E05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417494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399996345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8365506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524811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530607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280761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902681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282662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134957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732954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920259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102705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491056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565726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8485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@poplove_mag - 2022-02-08 18:00:44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【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六對最強戀愛組合🥰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】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越愛越上癮就是在說他們啦～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想看更多星座，歡迎追蹤標籤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邱比特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星座⭐️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波波邱比特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#poplove #12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星座愛情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#12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星座男友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戀愛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星座日常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男友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星座運勢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戀愛配對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感情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#12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星座分析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星座排名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愛情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男友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情侶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分手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朋友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交友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人際關係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#love #couple #zodiacsigns #instalove #starsigns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https://quintly-image-storage.s3.amazonaws.com/7dc7aefd85d1bc89248236b52c936c98/de267876770e923370058c2dd7d8f7f0.jpg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02/18/2022 14:44:33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37152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BFB952-BF45-4F5D-9E5A-EB8D619852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01/01/2022 - 02/17/2022</a:t>
            </a:r>
          </a:p>
        </p:txBody>
      </p:sp>
    </p:spTree>
    <p:extLst>
      <p:ext uri="{BB962C8B-B14F-4D97-AF65-F5344CB8AC3E}">
        <p14:creationId xmlns:p14="http://schemas.microsoft.com/office/powerpoint/2010/main" val="11319149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2218C4-133B-4052-A08B-9497C5519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</a:t>
            </a:r>
            <a:r>
              <a:rPr lang="ja-JP" altLang="en-US"/>
              <a:t>貼文資訊 </a:t>
            </a:r>
            <a:r>
              <a:rPr lang="en-US" altLang="ja-JP"/>
              <a:t>| @</a:t>
            </a:r>
            <a:r>
              <a:rPr lang="en-US"/>
              <a:t>poplove_mag - 11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714CAA-6392-48BB-A6EE-01C1442E90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997776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304688675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60435947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400772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997586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933497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496332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760337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635863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778820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424622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794277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803372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160389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9186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@poplove_mag - 2022-02-07 18:00:23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【12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星座本週運勢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2/06-2/12】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本週幸運寶寶：天秤座🍀
不太順利寶寶：牡羊座💔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想看更多星座，歡迎追蹤標籤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邱比特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星座⭐️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波波邱比特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#poplove 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本週星座運勢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星座日常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星座排行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天秤座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牡羊座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梗圖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星座運勢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戀愛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感情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#12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星座分析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星座排名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愛情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友情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情侶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社交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朋友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交友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人際關係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#love #couple #zodiacsigns #instalove #starsigns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https://quintly-image-storage.s3.amazonaws.com/7dc7aefd85d1bc89248236b52c936c98/166eb4c0729ef4f9b378410fd452f5f6.jpg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02/18/2022 14:44:33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94569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53E5B0-C83E-471F-AC94-8A81E3CFA7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01/01/2022 - 02/17/2022</a:t>
            </a:r>
          </a:p>
        </p:txBody>
      </p:sp>
    </p:spTree>
    <p:extLst>
      <p:ext uri="{BB962C8B-B14F-4D97-AF65-F5344CB8AC3E}">
        <p14:creationId xmlns:p14="http://schemas.microsoft.com/office/powerpoint/2010/main" val="12721087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16ACD-71CE-4571-B6C5-3614678F06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</a:t>
            </a:r>
            <a:r>
              <a:rPr lang="ja-JP" altLang="en-US"/>
              <a:t>貼文資訊 </a:t>
            </a:r>
            <a:r>
              <a:rPr lang="en-US" altLang="ja-JP"/>
              <a:t>| @</a:t>
            </a:r>
            <a:r>
              <a:rPr lang="en-US"/>
              <a:t>poplove_mag - 12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438ECE-1563-4464-8F01-13C5834E47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39144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141673430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69516334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584198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997336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412327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002675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480591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891919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512141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614330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435797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658073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242934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8587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@poplove_mag - 2022-02-06 18:00:55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【12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星座慾望比例圖❤️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🔥（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下）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】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下集來了！你的內心慾望由什麼組成的呢～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想看更多星座，歡迎追蹤標籤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邱比特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⭐️
-
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波波邱比特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poplove #12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星座愛情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#12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星座男友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戀愛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星座日常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男友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星座運勢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星座慾望比例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感情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#12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星座分析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星座排名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愛情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男友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情侶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分手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朋友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交友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人際關係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 #couple #zodiacsigns #instalove #starsigns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https://quintly-image-storage.s3.amazonaws.com/7dc7aefd85d1bc89248236b52c936c98/293aab8705737b70c6a63bfb21cbd131.jpg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02/18/2022 14:44:33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05868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D77E18-CE93-49DC-B230-8DC59FBD96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01/01/2022 - 02/17/2022</a:t>
            </a:r>
          </a:p>
        </p:txBody>
      </p:sp>
    </p:spTree>
    <p:extLst>
      <p:ext uri="{BB962C8B-B14F-4D97-AF65-F5344CB8AC3E}">
        <p14:creationId xmlns:p14="http://schemas.microsoft.com/office/powerpoint/2010/main" val="21738112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FE6544-7DEC-4999-97AA-1902938BE2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</a:t>
            </a:r>
            <a:r>
              <a:rPr lang="ja-JP" altLang="en-US"/>
              <a:t>貼文資訊 </a:t>
            </a:r>
            <a:r>
              <a:rPr lang="en-US" altLang="ja-JP"/>
              <a:t>| @</a:t>
            </a:r>
            <a:r>
              <a:rPr lang="en-US"/>
              <a:t>poplove_mag - 13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6804E1-7FE3-420D-BE0A-3B16F8817A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558244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390990206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7865858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574134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795240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902525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561003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592232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094069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278159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609703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713093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89718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15838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568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@poplove_mag - 2022-02-05 18:00:54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【12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星座慾望比例圖❤️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🔥（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上）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】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你的內心慾望由什麼組成的呢～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想看更多星座，歡迎追蹤標籤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邱比特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⭐️
-
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波波邱比特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poplove #12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星座愛情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#12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星座男友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戀愛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星座日常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男友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星座運勢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星座慾望比例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感情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#12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星座分析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星座排名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愛情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男友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情侶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分手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朋友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交友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人際關係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 #couple #zodiacsigns #instalove #starsigns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https://quintly-image-storage.s3.amazonaws.com/7dc7aefd85d1bc89248236b52c936c98/2acdb105c403209fee4d2a948619a43c.jpg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02/18/2022 14:44:33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406086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68259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43A746-27A4-4E70-8C8E-65D2C72A2A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01/01/2022 - 02/17/2022</a:t>
            </a:r>
          </a:p>
        </p:txBody>
      </p:sp>
    </p:spTree>
    <p:extLst>
      <p:ext uri="{BB962C8B-B14F-4D97-AF65-F5344CB8AC3E}">
        <p14:creationId xmlns:p14="http://schemas.microsoft.com/office/powerpoint/2010/main" val="35074970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F18BBF-315C-47C4-84F2-B02DE7C0D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</a:t>
            </a:r>
            <a:r>
              <a:rPr lang="ja-JP" altLang="en-US"/>
              <a:t>貼文資訊 </a:t>
            </a:r>
            <a:r>
              <a:rPr lang="en-US" altLang="ja-JP"/>
              <a:t>| @</a:t>
            </a:r>
            <a:r>
              <a:rPr lang="en-US"/>
              <a:t>poplove_mag - 14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8F966C-85BB-4350-8829-79196D4EE0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979757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221779926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5991615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659895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919360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936755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340296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62109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3912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775354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9240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240788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739762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268779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5054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@poplove_mag - 2022-02-04 18:00:07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【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最後欲擒故縱星座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TOP5🥰】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他們真的很會撩到讓人心癢癢啊～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想看更多星座，歡迎追蹤標籤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邱比特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⭐️
-
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波波邱比特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poplove #12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星座愛情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#12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星座男友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戀愛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星座日常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男友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星座運勢 �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欲擒故縱星座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感情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#12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星座分析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星座排名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愛情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男友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情侶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分手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朋友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交友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人際關係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 #couple #zodiacsigns #instalove #starsigns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https://quintly-image-storage.s3.amazonaws.com/7dc7aefd85d1bc89248236b52c936c98/65acf9fda27c4bee0bb5847caf75107b.jpg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02/18/2022 14:44:33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31574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06BA9E-3480-402E-BCF7-5812341902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01/01/2022 - 02/17/2022</a:t>
            </a:r>
          </a:p>
        </p:txBody>
      </p:sp>
    </p:spTree>
    <p:extLst>
      <p:ext uri="{BB962C8B-B14F-4D97-AF65-F5344CB8AC3E}">
        <p14:creationId xmlns:p14="http://schemas.microsoft.com/office/powerpoint/2010/main" val="36781010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1EFE3F-BB17-4712-9E71-B49089A57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</a:t>
            </a:r>
            <a:r>
              <a:rPr lang="ja-JP" altLang="en-US"/>
              <a:t>貼文資訊 </a:t>
            </a:r>
            <a:r>
              <a:rPr lang="en-US" altLang="ja-JP"/>
              <a:t>| @</a:t>
            </a:r>
            <a:r>
              <a:rPr lang="en-US"/>
              <a:t>poplove_mag - 15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5BF0881-F240-440F-81AC-7B586E1EF8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049925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276824928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22666196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759753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903827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765007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227809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176556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040721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715818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528046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994439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063752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003510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0568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@poplove_mag - 2022-02-03 18:00:18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【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情侶相見的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SOP❤】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你們見面後有好好的做這五件事嗎🥰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為什麼會送就不好說了😈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📸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IG @hey_that_girl1016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（謝謝❤️）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想看更多戀愛感情事，歡迎追蹤標籤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邱比特戀愛教室♥️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波波邱比特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#poplove 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戀情維持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戀愛小技巧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戀愛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情侶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情話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情人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愛情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感情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女孩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女友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約會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情感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戀愛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戀愛語錄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語錄分享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撩妹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套路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#couple #love #date #romantic #instalove  #fallinlove #couplegoals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https://quintly-image-storage.s3.amazonaws.com/7dc7aefd85d1bc89248236b52c936c98/f71420a340eeec52534a89e8fbd601ca.jpg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02/18/2022 14:44:33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50282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474CC7-8F38-4AFE-BFC2-96108C2771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01/01/2022 - 02/17/2022</a:t>
            </a:r>
          </a:p>
        </p:txBody>
      </p:sp>
    </p:spTree>
    <p:extLst>
      <p:ext uri="{BB962C8B-B14F-4D97-AF65-F5344CB8AC3E}">
        <p14:creationId xmlns:p14="http://schemas.microsoft.com/office/powerpoint/2010/main" val="36731708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02087-B4A5-4B55-AA15-09891DBBF1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</a:t>
            </a:r>
            <a:r>
              <a:rPr lang="ja-JP" altLang="en-US"/>
              <a:t>貼文資訊 </a:t>
            </a:r>
            <a:r>
              <a:rPr lang="en-US" altLang="ja-JP"/>
              <a:t>| @</a:t>
            </a:r>
            <a:r>
              <a:rPr lang="en-US"/>
              <a:t>poplove_mag - 16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F0A476-F428-45D0-BED0-2C096D5281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586462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397048509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64608104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916662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076978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557486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138305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545615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154918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00998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217169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258193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633750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358833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2617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@poplove_mag - 2022-02-02 18:00:25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【2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月戀愛塔羅占卜🔮✨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】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二月的感情會如何發展？
選一張牌讓塔羅告訴你☺️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🔮塔羅來源：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@queenie.tarot 
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想看更多心測，歡迎追蹤標籤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邱比特神算🔮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 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塔羅牌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#2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月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二月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#2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月運勢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戀愛運勢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塔羅占卜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桃花運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波波邱比特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#poplove 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情侶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男友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自我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愛情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感情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女孩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女友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浪漫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結婚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愛情語錄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情感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戀愛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套路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#couple #love #date #romantic #instalove  #fallinlove #tarocard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https://quintly-image-storage.s3.amazonaws.com/7dc7aefd85d1bc89248236b52c936c98/fd4381dbf2d9c9eff27c779c5f11e034.jpg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02/18/2022 14:44:33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2322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D5C89C-484A-463B-B592-90F4936A96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01/01/2022 - 02/17/2022</a:t>
            </a:r>
          </a:p>
        </p:txBody>
      </p:sp>
    </p:spTree>
    <p:extLst>
      <p:ext uri="{BB962C8B-B14F-4D97-AF65-F5344CB8AC3E}">
        <p14:creationId xmlns:p14="http://schemas.microsoft.com/office/powerpoint/2010/main" val="14193296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2F1A29-11ED-464A-BB6A-E42CBB93D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</a:t>
            </a:r>
            <a:r>
              <a:rPr lang="ja-JP" altLang="en-US"/>
              <a:t>貼文資訊 </a:t>
            </a:r>
            <a:r>
              <a:rPr lang="en-US" altLang="ja-JP"/>
              <a:t>| @</a:t>
            </a:r>
            <a:r>
              <a:rPr lang="en-US"/>
              <a:t>poplove_mag - 17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2F3CAB-B4EC-44BF-B481-5C949CA4BA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475013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179583066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22243522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888876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654842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278682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828539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999392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246845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374103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534008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962543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925599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039031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1003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@poplove_mag - 2022-02-01 18:00:14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【2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月情侶月曆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🌸】
2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月情侶增溫月曆來囉～
快揪另一半一起完成吧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💕
-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想看更多戀愛感情事，歡迎追蹤標籤 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邱比特戀愛教室♥️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波波邱比特 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poplove 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二月 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#2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月 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情侶月曆 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情侶 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男友 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情話 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情人 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愛情 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感情 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女孩 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女友 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約會 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情感 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戀愛 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戀愛語錄 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語錄分享 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撩妹 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套路 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couple #love #date #romantic #instalove #fallinlove #couplegoals #february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https://quintly-image-storage.s3.amazonaws.com/7dc7aefd85d1bc89248236b52c936c98/72b16cbeb95a722472e0d8c2b85e8bca.jpg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02/18/2022 14:44:33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86173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EE95DE-B0E2-46A1-9FFD-B3F3633851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01/01/2022 - 02/17/2022</a:t>
            </a:r>
          </a:p>
        </p:txBody>
      </p:sp>
    </p:spTree>
    <p:extLst>
      <p:ext uri="{BB962C8B-B14F-4D97-AF65-F5344CB8AC3E}">
        <p14:creationId xmlns:p14="http://schemas.microsoft.com/office/powerpoint/2010/main" val="33047360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27847D-E06A-4EEB-83B6-5DA7353F2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</a:t>
            </a:r>
            <a:r>
              <a:rPr lang="ja-JP" altLang="en-US"/>
              <a:t>貼文資訊 </a:t>
            </a:r>
            <a:r>
              <a:rPr lang="en-US" altLang="ja-JP"/>
              <a:t>| @</a:t>
            </a:r>
            <a:r>
              <a:rPr lang="en-US"/>
              <a:t>poplove_mag - 18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4DDE7F-0E68-41ED-BCF8-E94F3552E5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613509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49847077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2595835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088232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527566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834744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986334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345199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130744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151708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254459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015773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705059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904127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6034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@poplove_mag - 2022-01-31 18:00:48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【12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星座本週運勢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1/30-2/05】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本週幸運寶寶：摩羯座🍀
不太順利寶寶：天秤座💔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想看更多星座，歡迎追蹤標籤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邱比特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星座⭐️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波波邱比特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#poplove 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本週星座運勢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星座日常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星座排行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摩羯座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天秤座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梗圖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星座運勢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戀愛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感情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#12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星座分析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星座排名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愛情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友情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情侶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社交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朋友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交友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人際關係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#love #couple #zodiacsigns #instalove #starsigns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https://quintly-image-storage.s3.amazonaws.com/7dc7aefd85d1bc89248236b52c936c98/0af840fa51e0eccbfd169fb84494a7e5.jpg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02/18/2022 14:44:33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88554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798B04-548F-4FC3-946E-C66E11816C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01/01/2022 - 02/17/2022</a:t>
            </a:r>
          </a:p>
        </p:txBody>
      </p:sp>
    </p:spTree>
    <p:extLst>
      <p:ext uri="{BB962C8B-B14F-4D97-AF65-F5344CB8AC3E}">
        <p14:creationId xmlns:p14="http://schemas.microsoft.com/office/powerpoint/2010/main" val="33889845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8882E-2391-4DBE-9739-0D8BB58AC5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</a:t>
            </a:r>
            <a:r>
              <a:rPr lang="ja-JP" altLang="en-US"/>
              <a:t>貼文資訊 </a:t>
            </a:r>
            <a:r>
              <a:rPr lang="en-US" altLang="ja-JP"/>
              <a:t>| @</a:t>
            </a:r>
            <a:r>
              <a:rPr lang="en-US"/>
              <a:t>poplove_mag - 19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69C4BB-21AD-45E8-B99E-C4440568A6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38466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369657005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65033059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583181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389778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360637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525536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686803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704885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927285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57196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186792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692707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951648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9784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@poplove_mag - 2022-01-30 18:00:34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【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減肥最容易失敗星座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TOP5🍔🍕🥤】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快過年了怎麼可以不吃呢！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想看更多星座，歡迎追蹤標籤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邱比特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⭐️
-
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波波邱比特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poplove #12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星座愛情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#12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星座男友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戀愛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星座日常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男友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星座運勢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減肥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感情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#12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星座分析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星座排名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愛情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男友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情侶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分手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朋友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交友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人際關係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 #couple #zodiacsigns #instalove #starsigns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https://quintly-image-storage.s3.amazonaws.com/7dc7aefd85d1bc89248236b52c936c98/f3f2a1432238afeba763112b092784d4.jpg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02/18/2022 14:44:33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58581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537408-EA24-4B36-BEEE-4AAEB8621F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01/01/2022 - 02/17/2022</a:t>
            </a:r>
          </a:p>
        </p:txBody>
      </p:sp>
    </p:spTree>
    <p:extLst>
      <p:ext uri="{BB962C8B-B14F-4D97-AF65-F5344CB8AC3E}">
        <p14:creationId xmlns:p14="http://schemas.microsoft.com/office/powerpoint/2010/main" val="31915612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9BBAB6-BB94-47DE-9ED4-837D78FB99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</a:t>
            </a:r>
            <a:r>
              <a:rPr lang="ja-JP" altLang="en-US"/>
              <a:t>貼文資訊 </a:t>
            </a:r>
            <a:r>
              <a:rPr lang="en-US" altLang="ja-JP"/>
              <a:t>| @</a:t>
            </a:r>
            <a:r>
              <a:rPr lang="en-US"/>
              <a:t>poplove_mag - 20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6984BB-E5FB-478E-A592-A86A996435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513909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418256304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646942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894682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797368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19881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504081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903316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541748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407731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834952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069743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781498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567168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9532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@poplove_mag - 2022-01-29 18:00:09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【2022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女孩們的脫單聖經❤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】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今年不想再當單身狗啦！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想看更多戀愛感情事，歡迎追蹤標籤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邱比特戀愛教室♥️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波波邱比特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#poplove 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戀情維持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戀愛小技巧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戀愛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情侶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情話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情人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愛情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感情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女孩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女友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約會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情感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戀愛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戀愛語錄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語錄分享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撩妹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套路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#couple #love #date #romantic #instalove  #fallinlove #couplegoals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https://quintly-image-storage.s3.amazonaws.com/7dc7aefd85d1bc89248236b52c936c98/52d04550969c622e91491d325e0c9406.jpg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02/18/2022 14:44:33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0492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6879D5-C4B4-4D04-A9A7-B689005885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01/01/2022 - 02/17/2022</a:t>
            </a:r>
          </a:p>
        </p:txBody>
      </p:sp>
    </p:spTree>
    <p:extLst>
      <p:ext uri="{BB962C8B-B14F-4D97-AF65-F5344CB8AC3E}">
        <p14:creationId xmlns:p14="http://schemas.microsoft.com/office/powerpoint/2010/main" val="3571769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A09F17-A135-4A23-ADBA-7015265599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</a:t>
            </a:r>
            <a:r>
              <a:rPr lang="ja-JP" altLang="en-US"/>
              <a:t>貼文資訊 </a:t>
            </a:r>
            <a:r>
              <a:rPr lang="en-US" altLang="ja-JP"/>
              <a:t>| @</a:t>
            </a:r>
            <a:r>
              <a:rPr lang="en-US"/>
              <a:t>poplove_mag - 21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21C68B-E80D-4805-82AF-D3F01F3043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0013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144344708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661102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376626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151848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266850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52882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432524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759325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633704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721550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78580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685669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172442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5904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@poplove_mag - 2022-01-28 18:00:06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【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單戀成功機率心測😳❤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】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你的單戀會不會成功呢？來看看問題出在哪！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‼️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依照圖片順序答案是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、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、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、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D‼️
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想看更多心測，歡迎追蹤標籤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邱比特神算🔮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心測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心理測驗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特質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專情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心情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波波邱比特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#poplove 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情侶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男友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自我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愛情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感情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女孩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女友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浪漫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結婚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貼心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愛情語錄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情感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戀愛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撩妹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愛神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#couple #love #date #romantic #instalove #fallinlove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https://quintly-image-storage.s3.amazonaws.com/7dc7aefd85d1bc89248236b52c936c98/6a66244dadb125825ec6c977db361bbc.jpg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02/18/2022 14:44:33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99584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D312E0-AB10-474E-B357-0F3AE23748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01/01/2022 - 02/17/2022</a:t>
            </a:r>
          </a:p>
        </p:txBody>
      </p:sp>
    </p:spTree>
    <p:extLst>
      <p:ext uri="{BB962C8B-B14F-4D97-AF65-F5344CB8AC3E}">
        <p14:creationId xmlns:p14="http://schemas.microsoft.com/office/powerpoint/2010/main" val="108401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557373-04A5-497B-A4D7-E931E90235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</a:t>
            </a:r>
            <a:r>
              <a:rPr lang="ja-JP" altLang="en-US"/>
              <a:t>貼文資訊 </a:t>
            </a:r>
            <a:r>
              <a:rPr lang="en-US" altLang="ja-JP"/>
              <a:t>| @</a:t>
            </a:r>
            <a:r>
              <a:rPr lang="en-US"/>
              <a:t>poplove_mag - 22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DA29F6-4382-46DF-8A08-5230249FE2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44893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128890676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7271073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33603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444624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407503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213446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190565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824504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086868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312340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260093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844800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95895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1315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@poplove_mag - 2022-01-27 18:00:30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【12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2022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桃花月份（下）💗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】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下集來囉！今年的你桃花會開在幾月呢～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別錯過機會啦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想看更多星座，歡迎追蹤標籤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邱比特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星座⭐️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波波邱比特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#poplove #12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星座愛情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#12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星座男友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戀愛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星座日常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男友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星座運勢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#2022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桃花月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感情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#12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星座分析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星座排名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愛情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男友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情侶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分手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朋友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交友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人際關係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#love #couple #zodiacsigns #instalove #starsigns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https://quintly-image-storage.s3.amazonaws.com/7dc7aefd85d1bc89248236b52c936c98/94d3cc154ce09ec9acbed846aa2116b6.jpg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02/18/2022 14:44:33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86465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09FCD4-692B-4581-96A1-B1ECBA0EAB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01/01/2022 - 02/17/2022</a:t>
            </a:r>
          </a:p>
        </p:txBody>
      </p:sp>
    </p:spTree>
    <p:extLst>
      <p:ext uri="{BB962C8B-B14F-4D97-AF65-F5344CB8AC3E}">
        <p14:creationId xmlns:p14="http://schemas.microsoft.com/office/powerpoint/2010/main" val="20092532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F76ADB-63A0-42F8-8C71-9A6A4DDB8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</a:t>
            </a:r>
            <a:r>
              <a:rPr lang="ja-JP" altLang="en-US"/>
              <a:t>貼文資訊 </a:t>
            </a:r>
            <a:r>
              <a:rPr lang="en-US" altLang="ja-JP"/>
              <a:t>| @</a:t>
            </a:r>
            <a:r>
              <a:rPr lang="en-US"/>
              <a:t>poplove_mag - 23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548CE4-1D49-4D16-9B70-CD45EDC1B3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447373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314261171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41303828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204023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445561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115138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734908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478776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696652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825137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493079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341190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592463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910707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0009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@poplove_mag - 2022-01-26 18:00:18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【12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2022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桃花月份（上）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💗】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今年的你桃花會開在幾月呢～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別錯過機會啦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想看更多星座，歡迎追蹤標籤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邱比特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⭐️
-
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波波邱比特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poplove #12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星座愛情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#12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星座男友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戀愛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星座日常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男友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星座運勢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#2022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桃花月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感情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#12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星座分析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星座排名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愛情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男友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情侶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分手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朋友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交友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人際關係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 #couple #zodiacsigns #instalove #starsigns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https://quintly-image-storage.s3.amazonaws.com/7dc7aefd85d1bc89248236b52c936c98/b0820bfa211646b58c486d117f06224c.jpg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02/18/2022 14:44:33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77710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CB7C61-C5BA-4364-BBE8-23DD76D1AD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01/01/2022 - 02/17/2022</a:t>
            </a:r>
          </a:p>
        </p:txBody>
      </p:sp>
    </p:spTree>
    <p:extLst>
      <p:ext uri="{BB962C8B-B14F-4D97-AF65-F5344CB8AC3E}">
        <p14:creationId xmlns:p14="http://schemas.microsoft.com/office/powerpoint/2010/main" val="32742551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34D02C-3418-47C9-A434-AC07707468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</a:t>
            </a:r>
            <a:r>
              <a:rPr lang="ja-JP" altLang="en-US"/>
              <a:t>貼文資訊 </a:t>
            </a:r>
            <a:r>
              <a:rPr lang="en-US" altLang="ja-JP"/>
              <a:t>| @</a:t>
            </a:r>
            <a:r>
              <a:rPr lang="en-US"/>
              <a:t>poplove_mag - 24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5593A4-6EF5-4EF3-B342-4C1D773794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30180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382096159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2407245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537991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906014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73160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891213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969223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111577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959270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577852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518108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427327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50944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9752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@poplove_mag - 2022-01-25 18:22:12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【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男友動物園🙊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】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不要只知道貓系犬系，還有這些動物系男友啊～💕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哪個最像你的他呢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📷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IG @ameow_lazygirl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（謝謝❤️）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想看更多戀愛感情事，歡迎追蹤標籤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邱比特戀愛教室♥️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波波邱比特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#poplove 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戀情維持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戀愛小技巧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戀愛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情侶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情話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情人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愛情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感情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女孩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女友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約會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情感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戀愛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戀愛語錄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語錄分享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撩妹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套路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#couple #love #date #romantic #instalove #fallinlove #couplegoals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https://quintly-image-storage.s3.amazonaws.com/7dc7aefd85d1bc89248236b52c936c98/aef060fcd011c7719530a64b3d802bd6.jpg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02/18/2022 14:44:33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06019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E07686-0116-428B-8EB9-878C427A18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01/01/2022 - 02/17/2022</a:t>
            </a:r>
          </a:p>
        </p:txBody>
      </p:sp>
    </p:spTree>
    <p:extLst>
      <p:ext uri="{BB962C8B-B14F-4D97-AF65-F5344CB8AC3E}">
        <p14:creationId xmlns:p14="http://schemas.microsoft.com/office/powerpoint/2010/main" val="10166076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E7FCB8-6DA1-4AD2-9C44-C911E8855A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</a:t>
            </a:r>
            <a:r>
              <a:rPr lang="ja-JP" altLang="en-US"/>
              <a:t>貼文資訊 </a:t>
            </a:r>
            <a:r>
              <a:rPr lang="en-US" altLang="ja-JP"/>
              <a:t>| @</a:t>
            </a:r>
            <a:r>
              <a:rPr lang="en-US"/>
              <a:t>poplove_mag - 25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0AFA69-AE97-4EAF-A9B3-47904E94CB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86823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412313069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48131928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813584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669390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564630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554458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716322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20700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706088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558188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471548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862279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293036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6565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@poplove_mag - 2022-01-24 18:09:54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【12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星座本週運勢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1/23-1/29】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本週幸運寶寶：天蠍座🍀
不太順利寶寶：金牛座💔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想看更多星座，歡迎追蹤標籤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邱比特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星座⭐️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波波邱比特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#poplove 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本週星座運勢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星座日常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星座排行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天蠍座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金牛座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梗圖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星座運勢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戀愛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感情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#12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星座分析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星座排名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愛情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友情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情侶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社交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朋友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交友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人際關係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#love #couple #zodiacsigns #instalove #starsigns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https://quintly-image-storage.s3.amazonaws.com/7dc7aefd85d1bc89248236b52c936c98/f79747f765885b73bee2c25002c92a72.jpg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02/18/2022 14:44:34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00063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E123FB-9A53-4D1D-996C-16FCAE535A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01/01/2022 - 02/17/2022</a:t>
            </a:r>
          </a:p>
        </p:txBody>
      </p:sp>
    </p:spTree>
    <p:extLst>
      <p:ext uri="{BB962C8B-B14F-4D97-AF65-F5344CB8AC3E}">
        <p14:creationId xmlns:p14="http://schemas.microsoft.com/office/powerpoint/2010/main" val="4833711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75B704-2F15-475B-AC5C-7D7DCFFFBE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</a:t>
            </a:r>
            <a:r>
              <a:rPr lang="ja-JP" altLang="en-US"/>
              <a:t>貼文資訊 </a:t>
            </a:r>
            <a:r>
              <a:rPr lang="en-US" altLang="ja-JP"/>
              <a:t>| @</a:t>
            </a:r>
            <a:r>
              <a:rPr lang="en-US"/>
              <a:t>poplove_mag - 26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12D649-905A-4F4B-87A4-EEADA08E2F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809000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284089172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67239009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911615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005850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92802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166284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918450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566523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190262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460832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263375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705812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466409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4106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@poplove_mag - 2022-01-23 19:04:36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【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情侶睡姿心理測驗👩‍❤️‍👨💤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】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你們平常睡覺的姿勢都是什麼呢？看看你的感情控制慾有多強～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想看更多心測，歡迎追蹤標籤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邱比特神算🔮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心測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心理測驗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特質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專情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心情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波波邱比特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#poplove 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情侶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男友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自我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愛情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感情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女孩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女友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浪漫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結婚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貼心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愛情語錄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情感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戀愛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撩妹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愛神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#couple #love #date #romantic #instalove #fallinlove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https://quintly-image-storage.s3.amazonaws.com/7dc7aefd85d1bc89248236b52c936c98/30c449ccb9ab19c4a0fe58c2414f8308.jpg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02/18/2022 14:44:34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2388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E0EF73-71FE-4424-A2A3-ACDCEBE58F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01/01/2022 - 02/17/2022</a:t>
            </a:r>
          </a:p>
        </p:txBody>
      </p:sp>
    </p:spTree>
    <p:extLst>
      <p:ext uri="{BB962C8B-B14F-4D97-AF65-F5344CB8AC3E}">
        <p14:creationId xmlns:p14="http://schemas.microsoft.com/office/powerpoint/2010/main" val="29182834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8</TotalTime>
  <Words>2254</Words>
  <Application>Microsoft Office PowerPoint</Application>
  <PresentationFormat>On-screen Show (4:3)</PresentationFormat>
  <Paragraphs>690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quintly_template</vt:lpstr>
      <vt:lpstr>Instagram Post 貼文資訊 | @poplove_mag - 1 of 26</vt:lpstr>
      <vt:lpstr>Instagram Post 貼文資訊 | @poplove_mag - 2 of 26</vt:lpstr>
      <vt:lpstr>Instagram Post 貼文資訊 | @poplove_mag - 3 of 26</vt:lpstr>
      <vt:lpstr>Instagram Post 貼文資訊 | @poplove_mag - 4 of 26</vt:lpstr>
      <vt:lpstr>Instagram Post 貼文資訊 | @poplove_mag - 5 of 26</vt:lpstr>
      <vt:lpstr>Instagram Post 貼文資訊 | @poplove_mag - 6 of 26</vt:lpstr>
      <vt:lpstr>Instagram Post 貼文資訊 | @poplove_mag - 7 of 26</vt:lpstr>
      <vt:lpstr>Instagram Post 貼文資訊 | @poplove_mag - 8 of 26</vt:lpstr>
      <vt:lpstr>Instagram Post 貼文資訊 | @poplove_mag - 9 of 26</vt:lpstr>
      <vt:lpstr>Instagram Post 貼文資訊 | @poplove_mag - 10 of 26</vt:lpstr>
      <vt:lpstr>Instagram Post 貼文資訊 | @poplove_mag - 11 of 26</vt:lpstr>
      <vt:lpstr>Instagram Post 貼文資訊 | @poplove_mag - 12 of 26</vt:lpstr>
      <vt:lpstr>Instagram Post 貼文資訊 | @poplove_mag - 13 of 26</vt:lpstr>
      <vt:lpstr>Instagram Post 貼文資訊 | @poplove_mag - 14 of 26</vt:lpstr>
      <vt:lpstr>Instagram Post 貼文資訊 | @poplove_mag - 15 of 26</vt:lpstr>
      <vt:lpstr>Instagram Post 貼文資訊 | @poplove_mag - 16 of 26</vt:lpstr>
      <vt:lpstr>Instagram Post 貼文資訊 | @poplove_mag - 17 of 26</vt:lpstr>
      <vt:lpstr>Instagram Post 貼文資訊 | @poplove_mag - 18 of 26</vt:lpstr>
      <vt:lpstr>Instagram Post 貼文資訊 | @poplove_mag - 19 of 26</vt:lpstr>
      <vt:lpstr>Instagram Post 貼文資訊 | @poplove_mag - 20 of 26</vt:lpstr>
      <vt:lpstr>Instagram Post 貼文資訊 | @poplove_mag - 21 of 26</vt:lpstr>
      <vt:lpstr>Instagram Post 貼文資訊 | @poplove_mag - 22 of 26</vt:lpstr>
      <vt:lpstr>Instagram Post 貼文資訊 | @poplove_mag - 23 of 26</vt:lpstr>
      <vt:lpstr>Instagram Post 貼文資訊 | @poplove_mag - 24 of 26</vt:lpstr>
      <vt:lpstr>Instagram Post 貼文資訊 | @poplove_mag - 25 of 26</vt:lpstr>
      <vt:lpstr>Instagram Post 貼文資訊 | @poplove_mag - 26 of 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 貼文資訊 | @poplove_mag - 1 of 26</dc:title>
  <dc:creator>Administrator</dc:creator>
  <cp:lastModifiedBy>Administrator</cp:lastModifiedBy>
  <cp:revision>1</cp:revision>
  <dcterms:created xsi:type="dcterms:W3CDTF">2022-02-18T09:20:09Z</dcterms:created>
  <dcterms:modified xsi:type="dcterms:W3CDTF">2022-02-18T09:28:21Z</dcterms:modified>
</cp:coreProperties>
</file>