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E3B75-8089-40D6-BC6E-2B8BA35F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365D4-5145-4BAF-A987-EF0FCE155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0112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807610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9787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075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417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606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593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497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754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126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99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4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20:47:07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https://quintly-image-storage.s3.amazonaws.com/2bad288e069000fbc656952fb6dc01b2/0e7ceb423f33395b56048943a2c81467.jpg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20:43:09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19:51:40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https://quintly-image-storage.s3.amazonaws.com/2bad288e069000fbc656952fb6dc01b2/97ee56d8734686f3797b40eda2e8e1ce.jpg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19:33:57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4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19:11:08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老字號創新品牌通通有！ 年節送禮首選
盤點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間人氣長崎蛋糕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https://quintly-image-storage.s3.amazonaws.com/2bad288e069000fbc656952fb6dc01b2/1db7de677e45584889efd7df798bd900.jpg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19:01:25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50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42492-5A2C-4FE7-95FC-88BE320C6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60921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5830B-2386-49FA-B9FE-058B17131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43CB9-C122-4897-9D9D-A6B54E357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996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92031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862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150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481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751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082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155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41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280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26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17:08:35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https://quintly-image-storage.s3.amazonaws.com/2bad288e069000fbc656952fb6dc01b2/a34767c55171cb29864ae731146ab20c.jpg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81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14:24:54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高雄人氣麵包店
招牌厚片奶酥 造型可愛又美味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https://quintly-image-storage.s3.amazonaws.com/2bad288e069000fbc656952fb6dc01b2/641e929ca6e32a511a561a00fcb153cc.jpg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14:01:00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58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12:10:19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在地人激推的人氣小吃攏底加～ 泡完溫泉就來吃
精選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間北投美食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https://quintly-image-storage.s3.amazonaws.com/2bad288e069000fbc656952fb6dc01b2/029f9db0a9148170d5238ae48cbae52f.jpg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005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101A6-926F-44B2-AF1B-4E9B3DDEA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380672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4C14-5AD7-4DFC-8FDE-1B1C76EEF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16291-1810-4201-A9F4-456405D74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530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92658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9549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474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20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702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55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52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749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613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91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7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- 2022-01-07 11:51:32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POPSELECT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今年草莓季你跟上了嗎？ 各式各樣的草莓甜點都在這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https://quintly-image-storage.s3.amazonaws.com/2bad288e069000fbc656952fb6dc01b2/64275fbe9b665a68cd7c07ef94944622.jpg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01/08/2022 11:35:57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20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21:49:32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台北信義美食「新村站著吃烤肉」
正宗韓式鐵桶燒肉、原創飲酒遊戲「阿波羅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」超夯！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https://quintly-image-storage.s3.amazonaws.com/2bad288e069000fbc656952fb6dc01b2/58543e1a4d9dc572129ea9bb9144d2c7.jpg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21:37:51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1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21:08:18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也太多人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了
胖編直接給你們團購連結
自己去下單吧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https://quintly-image-storage.s3.amazonaws.com/2bad288e069000fbc656952fb6dc01b2/64605331fd69335655d7499f5b121648.jpg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20:42:30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5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9FE3F-2188-45E7-BBCF-1A4A2C401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3709164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1533-7D37-4857-8D15-D0322A2B4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D424D9-2EAE-4E4D-9734-97EC5B4DE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53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07863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0452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08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932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993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809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83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423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34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042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6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20:32:09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https://quintly-image-storage.s3.amazonaws.com/2bad288e069000fbc656952fb6dc01b2/7c4e06ce12a354a275b9c179e2ea1424.jpg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20:00:46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60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19:38:16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https://quintly-image-storage.s3.amazonaws.com/2bad288e069000fbc656952fb6dc01b2/4d0d813bedf6cecdcdc90925f9c5bd9e.jpg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19:30:46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5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19:07:12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迷你版小情人！
說好的「小奶娃穿搭」第二彈來了 這暖男寶寶已經太時髦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https://quintly-image-storage.s3.amazonaws.com/2bad288e069000fbc656952fb6dc01b2/a27e6a9b40d573dcfa3521b1237a92e0.jpg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19:01:11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21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E092B-5A0A-47A3-A959-D73B72468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44872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429BF-082C-4C37-970B-2E7D8FB8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AF6BF-6608-4376-81F8-35EB48155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02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07860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90824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84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287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842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53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497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030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32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409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50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18:44:34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FJU Yummy ..........................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輔仁大學美食推薦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 2022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俗夠大碗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值超高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https://quintly-image-storage.s3.amazonaws.com/2bad288e069000fbc656952fb6dc01b2/29449f2c2251b91fc395ebf3a2caa888.jpg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18:30:49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18:43:51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草莓季必吃甜點都在這裡 草莓蛋糕、草莓生乳包 身為草莓控不能錯過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https://quintly-image-storage.s3.amazonaws.com/2bad288e069000fbc656952fb6dc01b2/6dd8cd039704a12d88cda75df0ab7e7c.jpg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19:01:44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24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18:10:45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https://quintly-image-storage.s3.amazonaws.com/2bad288e069000fbc656952fb6dc01b2/f9e4eb716d5b5814e773e05d163cb540.jpg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17:36:14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0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50E3-CCFD-4EA4-83A6-A069CAF75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35453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6105-2095-4049-A49C-5313DA069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79DA0-1A72-4ABD-BD65-AC255EFB1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22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624652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075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001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708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185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877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996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06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8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818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9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17:28:32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2021@cosme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年度美妝人氣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內行人才知道的隱藏好物！
每年就等這清單！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https://quintly-image-storage.s3.amazonaws.com/2bad288e069000fbc656952fb6dc01b2/955f2d74b430e1e71f2b0d2462bd312d.jpg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17:01:21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0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15:07:51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財閥千金到氣質純欲味通通有！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https://quintly-image-storage.s3.amazonaws.com/2bad288e069000fbc656952fb6dc01b2/45838af1820d770f52b1367651cddf68.jpg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14:43:24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96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14:30:20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華燈初上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 
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星座代表角色大公開！
蘇慶儀是天秤、江瀚是水瓶 天蠍竟然是她？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https://quintly-image-storage.s3.amazonaws.com/2bad288e069000fbc656952fb6dc01b2/d2ea6b812109b170b09f8b1ce6c0ad91.jpg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14:01:19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81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43664-5E66-47F1-A7A7-A3D269AE7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707373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9F85-567F-42A2-88AA-2C00630F5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3C2D8-64BE-404D-9452-351595929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462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63021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0806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95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664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848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867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36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66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112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3678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6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12:37:25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爬完山就去這幾間填肚囊吧 象山美食特輯！
精選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間人氣名單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https://quintly-image-storage.s3.amazonaws.com/2bad288e069000fbc656952fb6dc01b2/e0f8be67edba880ad609e9571c6b79e7.jpg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12:30:54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- 2022-01-06 09:31:58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呼叫起司蛋糕控
這裡可以抽獎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https://quintly-image-storage.s3.amazonaws.com/2bad288e069000fbc656952fb6dc01b2/da6f83af74c1ec6413a1f001d01cbec2.jpg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01/07/2022 08:42:59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4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19:08:15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率性、甜美通通有！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套冬天必學「毛衣穿搭」 一次擁有保暖度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時髦度！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https://quintly-image-storage.s3.amazonaws.com/2bad288e069000fbc656952fb6dc01b2/72e73a4903c82b00d083502e1b559ff9.jpg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19:01:44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61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01B21-4A35-47FD-B74B-900289B1A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378664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AF03-58F0-4A3D-A0D6-1CA0525BD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29D564-DA84-4E93-AC5B-1DFBC4891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468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93484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4156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507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470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624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90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308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026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35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42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17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18:18:45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.............................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台中第五市場
人氣美食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Top8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古早味紅茶冰、鹹蛋飯糰
在地人記憶中的好滋味！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https://quintly-image-storage.s3.amazonaws.com/2bad288e069000fbc656952fb6dc01b2/76afe7bd4f66c0d4b8627026f9f540d1.jpg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17:36:17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0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17:08:49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Netflix《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單身即地獄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看了沒？
人氣王「小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」 宋智雅的甜跩穿搭
誰看誰淪陷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https://quintly-image-storage.s3.amazonaws.com/2bad288e069000fbc656952fb6dc01b2/18c43961970f7beeb634987258d60549.jpg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58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16:55:47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草莓季甜點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https://quintly-image-storage.s3.amazonaws.com/2bad288e069000fbc656952fb6dc01b2/cf80c815256b30377d66849fc6f22133.jpg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16:31:54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948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629FB-BF5E-4D28-93D0-160CD55E9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4030159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999C-2A25-450D-BE1A-18E221CD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popyummy_mag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14B42-F2BE-4FB2-8D95-80BE4109F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11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762325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975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50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39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176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695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246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34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63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popyummy_mag - 2022-01-05 16:44:45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話題宅配甜點！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超人氣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「可麗露」推薦訂購方式一次看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https://quintly-image-storage.s3.amazonaws.com/2bad288e069000fbc656952fb6dc01b2/8c91c99453af91564095ede23dc30c69.jpg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01/06/2022 16:31:54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283E0-55C7-4D52-9F14-B02E8AA03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01/03/2022 - 01/09/2022</a:t>
            </a:r>
          </a:p>
        </p:txBody>
      </p:sp>
    </p:spTree>
    <p:extLst>
      <p:ext uri="{BB962C8B-B14F-4D97-AF65-F5344CB8AC3E}">
        <p14:creationId xmlns:p14="http://schemas.microsoft.com/office/powerpoint/2010/main" val="1936464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984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Story 貼文資訊 | popyummy_mag - 1 of 9</vt:lpstr>
      <vt:lpstr>Instagram Story 貼文資訊 | popyummy_mag - 2 of 9</vt:lpstr>
      <vt:lpstr>Instagram Story 貼文資訊 | popyummy_mag - 3 of 9</vt:lpstr>
      <vt:lpstr>Instagram Story 貼文資訊 | popyummy_mag - 4 of 9</vt:lpstr>
      <vt:lpstr>Instagram Story 貼文資訊 | popyummy_mag - 5 of 9</vt:lpstr>
      <vt:lpstr>Instagram Story 貼文資訊 | popyummy_mag - 6 of 9</vt:lpstr>
      <vt:lpstr>Instagram Story 貼文資訊 | popyummy_mag - 7 of 9</vt:lpstr>
      <vt:lpstr>Instagram Story 貼文資訊 | popyummy_mag - 8 of 9</vt:lpstr>
      <vt:lpstr>Instagram Story 貼文資訊 | popyummy_mag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貼文資訊 | popyummy_mag - 1 of 9</dc:title>
  <dc:creator>Frederik Peiniger</dc:creator>
  <cp:lastModifiedBy>Frederik Peiniger</cp:lastModifiedBy>
  <cp:revision>1</cp:revision>
  <dcterms:created xsi:type="dcterms:W3CDTF">2022-01-10T03:04:39Z</dcterms:created>
  <dcterms:modified xsi:type="dcterms:W3CDTF">2022-01-10T03:07:02Z</dcterms:modified>
</cp:coreProperties>
</file>