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0041B-0A9C-47A3-A7C6-AF94CC5D4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popyummy_mag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29C4E7-9534-46C1-B59D-D6B656BE55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1576112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645284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83965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8226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6081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195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9432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766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8051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462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3431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05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- 2022-01-07 20:47:07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https://quintly-image-storage.s3.amazonaws.com/2bad288e069000fbc656952fb6dc01b2/0e7ceb423f33395b56048943a2c81467.jpg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01/08/2022 20:43:09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715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- 2022-01-07 19:51:40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https://quintly-image-storage.s3.amazonaws.com/2bad288e069000fbc656952fb6dc01b2/97ee56d8734686f3797b40eda2e8e1ce.jpg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01/08/2022 19:33:57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18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- 2022-01-07 19:11:08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老字號創新品牌通通有！ 年節送禮首選
盤點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間人氣長崎蛋糕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https://quintly-image-storage.s3.amazonaws.com/2bad288e069000fbc656952fb6dc01b2/1db7de677e45584889efd7df798bd900.jpg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01/08/2022 19:01:25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814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C51D7-55FB-4D80-B3F4-21DF18B8F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01/03/2022 - 01/09/2022</a:t>
            </a:r>
          </a:p>
        </p:txBody>
      </p:sp>
    </p:spTree>
    <p:extLst>
      <p:ext uri="{BB962C8B-B14F-4D97-AF65-F5344CB8AC3E}">
        <p14:creationId xmlns:p14="http://schemas.microsoft.com/office/powerpoint/2010/main" val="1671427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6A7DF-A362-41B5-9A42-BA29BCC63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popyummy_mag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976052-EBC7-4662-8E87-398F0E3824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8997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836055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1471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7077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0451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8599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6439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8451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9038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3802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0162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133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- 2022-01-07 17:08:35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https://quintly-image-storage.s3.amazonaws.com/2bad288e069000fbc656952fb6dc01b2/a34767c55171cb29864ae731146ab20c.jpg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01/08/2022 17:01:18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76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- 2022-01-07 14:24:54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高雄人氣麵包店
招牌厚片奶酥 造型可愛又美味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https://quintly-image-storage.s3.amazonaws.com/2bad288e069000fbc656952fb6dc01b2/641e929ca6e32a511a561a00fcb153cc.jpg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01/08/2022 14:01:00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130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- 2022-01-07 12:10:19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在地人激推的人氣小吃攏底加～ 泡完溫泉就來吃
精選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間北投美食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https://quintly-image-storage.s3.amazonaws.com/2bad288e069000fbc656952fb6dc01b2/029f9db0a9148170d5238ae48cbae52f.jpg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01/08/2022 11:35:57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584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94B35-6C13-44F9-AEF1-B413EA5D09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01/03/2022 - 01/09/2022</a:t>
            </a:r>
          </a:p>
        </p:txBody>
      </p:sp>
    </p:spTree>
    <p:extLst>
      <p:ext uri="{BB962C8B-B14F-4D97-AF65-F5344CB8AC3E}">
        <p14:creationId xmlns:p14="http://schemas.microsoft.com/office/powerpoint/2010/main" val="1875537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12D9C-B54F-460C-9DF3-FACD27870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popyummy_mag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60475F-9EDE-4A67-B3C8-2B780C240A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4144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6627219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32589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7177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4765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3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1370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9209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166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779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6781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280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- 2022-01-07 11:51:32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波波選物所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POPSELECT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今年草莓季你跟上了嗎？ 各式各樣的草莓甜點都在這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https://quintly-image-storage.s3.amazonaws.com/2bad288e069000fbc656952fb6dc01b2/64275fbe9b665a68cd7c07ef94944622.jpg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01/08/2022 11:35:57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250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21:49:32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台北信義美食「新村站著吃烤肉」
正宗韓式鐵桶燒肉、原創飲酒遊戲「阿波羅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」超夯！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https://quintly-image-storage.s3.amazonaws.com/2bad288e069000fbc656952fb6dc01b2/58543e1a4d9dc572129ea9bb9144d2c7.jpg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21:37:51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99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21:08:18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也太多人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了
胖編直接給你們團購連結
自己去下單吧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https://quintly-image-storage.s3.amazonaws.com/2bad288e069000fbc656952fb6dc01b2/64605331fd69335655d7499f5b121648.jpg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20:42:30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112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5FECB-8AA9-47AF-9778-EF00388951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01/03/2022 - 01/09/2022</a:t>
            </a:r>
          </a:p>
        </p:txBody>
      </p:sp>
    </p:spTree>
    <p:extLst>
      <p:ext uri="{BB962C8B-B14F-4D97-AF65-F5344CB8AC3E}">
        <p14:creationId xmlns:p14="http://schemas.microsoft.com/office/powerpoint/2010/main" val="2806433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0065A-0046-4243-BE16-6878F668D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popyummy_mag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4F4BF3-869B-47DA-B692-5FD7255769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0817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6125285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39334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8370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1024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9059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678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4695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980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4590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091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43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20:32:09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https://quintly-image-storage.s3.amazonaws.com/2bad288e069000fbc656952fb6dc01b2/7c4e06ce12a354a275b9c179e2ea1424.jpg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20:00:46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904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19:38:16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https://quintly-image-storage.s3.amazonaws.com/2bad288e069000fbc656952fb6dc01b2/4d0d813bedf6cecdcdc90925f9c5bd9e.jpg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19:30:46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515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19:07:12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迷你版小情人！
說好的「小奶娃穿搭」第二彈來了 這暖男寶寶已經太時髦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https://quintly-image-storage.s3.amazonaws.com/2bad288e069000fbc656952fb6dc01b2/a27e6a9b40d573dcfa3521b1237a92e0.jpg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19:01:11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484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9F47D-8A9C-4CAD-8F27-95E078CE1F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01/03/2022 - 01/09/2022</a:t>
            </a:r>
          </a:p>
        </p:txBody>
      </p:sp>
    </p:spTree>
    <p:extLst>
      <p:ext uri="{BB962C8B-B14F-4D97-AF65-F5344CB8AC3E}">
        <p14:creationId xmlns:p14="http://schemas.microsoft.com/office/powerpoint/2010/main" val="1036074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8EEEA-0834-427B-A899-29C94DF18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popyummy_mag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B7046A-0463-48D0-880B-6902B1698A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3601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394455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02364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0083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9958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6081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4802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1834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4396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6558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6386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351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18:44:34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FJU Yummy ..........................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輔仁大學美食推薦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TOP10 2022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俗夠大碗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值超高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https://quintly-image-storage.s3.amazonaws.com/2bad288e069000fbc656952fb6dc01b2/29449f2c2251b91fc395ebf3a2caa888.jpg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18:30:49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09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18:43:51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草莓季必吃甜點都在這裡 草莓蛋糕、草莓生乳包 身為草莓控不能錯過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https://quintly-image-storage.s3.amazonaws.com/2bad288e069000fbc656952fb6dc01b2/6dd8cd039704a12d88cda75df0ab7e7c.jpg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01/06/2022 19:01:44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272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18:10:45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https://quintly-image-storage.s3.amazonaws.com/2bad288e069000fbc656952fb6dc01b2/f9e4eb716d5b5814e773e05d163cb540.jpg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17:36:14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898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92AE4-C878-4C8F-BB19-1819C01ED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01/03/2022 - 01/09/2022</a:t>
            </a:r>
          </a:p>
        </p:txBody>
      </p:sp>
    </p:spTree>
    <p:extLst>
      <p:ext uri="{BB962C8B-B14F-4D97-AF65-F5344CB8AC3E}">
        <p14:creationId xmlns:p14="http://schemas.microsoft.com/office/powerpoint/2010/main" val="3939568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5A7F9-430F-4922-9F7C-D250C72CA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popyummy_mag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0D76D0-8553-492E-B6FA-B4E3B307BE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4269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3798115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75631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2845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0839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6988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0824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2762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9169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8056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9855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29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17:28:32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2021@cosme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年度美妝人氣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TOP10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內行人才知道的隱藏好物！
每年就等這清單！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https://quintly-image-storage.s3.amazonaws.com/2bad288e069000fbc656952fb6dc01b2/955f2d74b430e1e71f2b0d2462bd312d.jpg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17:01:21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667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15:07:51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財閥千金到氣質純欲味通通有！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https://quintly-image-storage.s3.amazonaws.com/2bad288e069000fbc656952fb6dc01b2/45838af1820d770f52b1367651cddf68.jpg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14:43:24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520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14:30:20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《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華燈初上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 
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星座代表角色大公開！
蘇慶儀是天秤、江瀚是水瓶 天蠍竟然是她？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https://quintly-image-storage.s3.amazonaws.com/2bad288e069000fbc656952fb6dc01b2/d2ea6b812109b170b09f8b1ce6c0ad91.jpg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14:01:19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735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EB863-F41B-44FA-8DF5-A03CFF9397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01/03/2022 - 01/09/2022</a:t>
            </a:r>
          </a:p>
        </p:txBody>
      </p:sp>
    </p:spTree>
    <p:extLst>
      <p:ext uri="{BB962C8B-B14F-4D97-AF65-F5344CB8AC3E}">
        <p14:creationId xmlns:p14="http://schemas.microsoft.com/office/powerpoint/2010/main" val="3103553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20C4B-7645-40E7-8FC8-78D9345C0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popyummy_mag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CF48FB-393C-4192-A0A9-B28A3D2CED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0044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682755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16478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0925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8503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2617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3120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8007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9771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8552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4013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03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12:37:25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爬完山就去這幾間填肚囊吧 象山美食特輯！
精選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間人氣名單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https://quintly-image-storage.s3.amazonaws.com/2bad288e069000fbc656952fb6dc01b2/e0f8be67edba880ad609e9571c6b79e7.jpg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12:30:54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190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09:31:58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呼叫起司蛋糕控
這裡可以抽獎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https://quintly-image-storage.s3.amazonaws.com/2bad288e069000fbc656952fb6dc01b2/da6f83af74c1ec6413a1f001d01cbec2.jpg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08:42:59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612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- 2022-01-05 19:08:15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率性、甜美通通有！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套冬天必學「毛衣穿搭」 一次擁有保暖度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時髦度！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https://quintly-image-storage.s3.amazonaws.com/2bad288e069000fbc656952fb6dc01b2/72e73a4903c82b00d083502e1b559ff9.jpg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01/06/2022 19:01:44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352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CBC9F-1AD6-4565-8390-3DC6873F0C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01/03/2022 - 01/09/2022</a:t>
            </a:r>
          </a:p>
        </p:txBody>
      </p:sp>
    </p:spTree>
    <p:extLst>
      <p:ext uri="{BB962C8B-B14F-4D97-AF65-F5344CB8AC3E}">
        <p14:creationId xmlns:p14="http://schemas.microsoft.com/office/powerpoint/2010/main" val="2416723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EFDDF-D3CF-431F-9799-75DFF22E8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popyummy_mag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06A5F4-4C8A-4C85-AAFA-40364844DD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7950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0836493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17890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5694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906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6786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9349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9606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7922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7278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9834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1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- 2022-01-05 18:18:45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.............................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台中第五市場
人氣美食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Top8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古早味紅茶冰、鹹蛋飯糰
在地人記憶中的好滋味！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https://quintly-image-storage.s3.amazonaws.com/2bad288e069000fbc656952fb6dc01b2/76afe7bd4f66c0d4b8627026f9f540d1.jpg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01/06/2022 17:36:17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053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- 2022-01-05 17:08:49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Netflix《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單身即地獄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看了沒？
人氣王「小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Jennie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」 宋智雅的甜跩穿搭
誰看誰淪陷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https://quintly-image-storage.s3.amazonaws.com/2bad288e069000fbc656952fb6dc01b2/18c43961970f7beeb634987258d60549.jpg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01/06/2022 17:01:18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291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- 2022-01-05 16:55:47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波波選物所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草莓季甜點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https://quintly-image-storage.s3.amazonaws.com/2bad288e069000fbc656952fb6dc01b2/cf80c815256b30377d66849fc6f22133.jpg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01/06/2022 16:31:54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622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02C8C-F3DA-4CCF-AE3E-1CC628795D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01/03/2022 - 01/09/2022</a:t>
            </a:r>
          </a:p>
        </p:txBody>
      </p:sp>
    </p:spTree>
    <p:extLst>
      <p:ext uri="{BB962C8B-B14F-4D97-AF65-F5344CB8AC3E}">
        <p14:creationId xmlns:p14="http://schemas.microsoft.com/office/powerpoint/2010/main" val="1615170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3CC39-6BC1-4A91-82BE-76896D2DC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popyummy_mag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0EBB79-B0E6-4D23-8F7E-0E8D7AF432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989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3869822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23607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2867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6370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7198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6269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516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4326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7826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3457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273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- 2022-01-05 16:44:45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IG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話題宅配甜點！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超人氣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TOP10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「可麗露」推薦訂購方式一次看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https://quintly-image-storage.s3.amazonaws.com/2bad288e069000fbc656952fb6dc01b2/8c91c99453af91564095ede23dc30c69.jpg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01/06/2022 16:31:54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002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5B708-7FB4-4791-8B61-30EAAA53CD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01/03/2022 - 01/09/2022</a:t>
            </a:r>
          </a:p>
        </p:txBody>
      </p:sp>
    </p:spTree>
    <p:extLst>
      <p:ext uri="{BB962C8B-B14F-4D97-AF65-F5344CB8AC3E}">
        <p14:creationId xmlns:p14="http://schemas.microsoft.com/office/powerpoint/2010/main" val="21357619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984</Words>
  <Application>Microsoft Office PowerPoint</Application>
  <PresentationFormat>On-screen Show (4:3)</PresentationFormat>
  <Paragraphs>358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Instagram Story 貼文資訊 | popyummy_mag - 1 of 9</vt:lpstr>
      <vt:lpstr>Instagram Story 貼文資訊 | popyummy_mag - 2 of 9</vt:lpstr>
      <vt:lpstr>Instagram Story 貼文資訊 | popyummy_mag - 3 of 9</vt:lpstr>
      <vt:lpstr>Instagram Story 貼文資訊 | popyummy_mag - 4 of 9</vt:lpstr>
      <vt:lpstr>Instagram Story 貼文資訊 | popyummy_mag - 5 of 9</vt:lpstr>
      <vt:lpstr>Instagram Story 貼文資訊 | popyummy_mag - 6 of 9</vt:lpstr>
      <vt:lpstr>Instagram Story 貼文資訊 | popyummy_mag - 7 of 9</vt:lpstr>
      <vt:lpstr>Instagram Story 貼文資訊 | popyummy_mag - 8 of 9</vt:lpstr>
      <vt:lpstr>Instagram Story 貼文資訊 | popyummy_mag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Story 貼文資訊 | popyummy_mag - 1 of 9</dc:title>
  <dc:creator>Frederik Peiniger</dc:creator>
  <cp:lastModifiedBy>Frederik Peiniger</cp:lastModifiedBy>
  <cp:revision>1</cp:revision>
  <dcterms:created xsi:type="dcterms:W3CDTF">2022-01-10T03:00:58Z</dcterms:created>
  <dcterms:modified xsi:type="dcterms:W3CDTF">2022-01-10T03:03:21Z</dcterms:modified>
</cp:coreProperties>
</file>