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58280-D0B6-4205-B3BA-83FFF9A52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3280D6-8521-45F2-802F-020514076D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3519481"/>
              </p:ext>
            </p:extLst>
          </p:nvPr>
        </p:nvGraphicFramePr>
        <p:xfrm>
          <a:off x="457200" y="1731963"/>
          <a:ext cx="7537704" cy="268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8611390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70906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28834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122543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31480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2381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7232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19797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13926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1382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15140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42318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74269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6970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9667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26679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3632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5082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02696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6855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1321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84419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5997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2017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823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710272-6C97-4AAA-95A4-C7773C7EA2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3208399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7F910-09C3-4A86-80DE-25C2F49D8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F48E1D-57E5-4B44-AEB9-0D6E1BD5F1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50892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8028164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75325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16715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159497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374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2276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48217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50700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43258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5674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7745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4232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4677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326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3356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85946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105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3272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84341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9748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6741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2371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9488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4189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764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- 2021-12-20 18:35:00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波编真心觉得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Pandora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这波戒指太可了啊！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😍💍
-
#pandora #pandoraring #pandora2021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https://quintly-image-storage.s3.amazonaws.com/960c32603e3f29fbb114b476f69d2f8e/a3d94546bf0c478b82b28ca7d531e2ed.png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Juvory Tai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241621%3Futm_source%3Dfacebook-popdaily.my%26utm_medium%3Dpost%26utm_campaign%3Dpandoraring%26utm_content%3Dlink-20211220-%2F241621&amp;h=AT0L15ANxVJraK6oB2Z1lZ9_pE0JwFnQSHJn4Y7bbphxcFGO63gcj0s8X39TPSSYUdk3PYcrt5P9R7cmPD7x6giW44WnCRMRfKpFuLVjp9OtbN3f-IgXkeR2PmZI0ZF4dqmZHC9A-hucGoyyj8Dg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533090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982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6038CF-41FC-4AF5-8BDB-63667C2293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1299151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D8C4EB-88D6-4E6A-87BC-65FB73729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ED8B6B-86F2-413C-84AB-6529426D54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0428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5025285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95617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10604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396976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24988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9207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8027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22519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5460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7442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0665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91835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1217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31674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944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7519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19777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0384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1248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91179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40631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75117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86495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9200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310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- 2021-12-20 22:00:01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渣男果然都不觉得自己是渣男！😰😰 来看看他们“研发”了哪些渣男金句吧！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渣男金句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王力宏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罗志祥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许志安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https://quintly-image-storage.s3.amazonaws.com/960c32603e3f29fbb114b476f69d2f8e/8c881dcd520db52b4236e871245bc1ad.jpg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Zhisan Cheow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241745%3Futm_source%3Dfacebook-popdaily.my%26utm_medium%3Dpost%26utm_campaign%3Dbadguysquote%26utm_content%3Dlink-20211220-%2F241745&amp;h=AT3gdru74me0MsRqLnjHs8f-aX1ryHS_qfO8IruPmfXFqUm3o2W3MGN5mXZTjqonXa42Y6XjGg7xcYdhGXDV6QPHT3n4PKUPBWngYT3Trx0inAObT8HMoXjCgm2pvt4ZhPq4ew6SjROZwCdpF5Xd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903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8963E7-D395-4DD9-98A1-9B09AD5CF6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19738536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DB6E9-0D82-436C-A87B-5097B3030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16B15E-4874-4D39-BFE4-1602D5A894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37841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9173177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49290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50409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887174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72619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7854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2105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30851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9965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6387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4960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34587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056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54871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0584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28529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2855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8790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66667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03300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4939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81141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2366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0050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792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- 2021-12-25 12:30:00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户外感咖啡厅真的很舒服😍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公园系咖啡厅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雪隆咖啡厅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https://quintly-image-storage.s3.amazonaws.com/960c32603e3f29fbb114b476f69d2f8e/720cf50f8622e881f3869fd24cb32a1a.jpg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裕雯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232204%3Futm_source%3Dfacebook-popdaily.my%26utm_medium%3Dpost%26utm_campaign%3Dgardencafe%26utm_content%3Dlink-20211225-%2F232204&amp;h=AT2FCafufxolO1bKueVbG9c4nHkF0Ye1Q2Pte_ibUu7LJeVc8kP-oJiceC0SMrtFt4OS8ykgG7gfzaJE8AF4lAEIQ3pKeRept4cA6GT3usUtTc4Zu1HYQc7nIOxV1LpEnRfcGDXpk57KnwT3LfS4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9304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8989BF-001D-4D41-8024-B07A45203F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1861750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41D8B-2ADF-4F10-B537-E570CBFC8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45E9EA-A648-48CF-95AF-C182CB5EFF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0961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718852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2121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46729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855566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8819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106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5657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93260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42786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66908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91437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7593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5398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8402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4121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3443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7924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64642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1888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73312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5495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16770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62432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4444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127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- 2021-12-20 09:45:10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李靚蕾深夜反击王力宏，称他有性成瘾！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要是你错过了之前的瓜，这里这篇懒人包送给你～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wangleehom #leehomwang #leehom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王力宏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李靚蕾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BY2 #by2yumi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https://quintly-image-storage.s3.amazonaws.com/960c32603e3f29fbb114b476f69d2f8e/7d56418eb084798915f27d1ea1207352.jpg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咸太漫玲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241690%3Futm_source%3Dfacebook-popdaily.my%26utm_medium%3Dpost%26utm_campaign%3Dwangleehom%26utm_content%3Dlink-20211220-%2F241690&amp;h=AT38PwC4b2KzBswXM7unQxfwq1U9ry0r8LMiYs7MvAVBEm1VQVDqqK8dr04LCeNzpK46EQ4Z0axrVzceBRFFamL4BhW8KtlC-orRiPg-3rEwrcnTYvA4RtbdA_F0PU2ldiWuzB8HnfiRFg_p-bbY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90.80 %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7336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48A606-CD80-457B-9726-BF9E34840B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25008029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03877-BAC2-4868-9FA8-60241EBDD7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D3117B-CB74-449D-9C4C-375E36A184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57991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1360707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19582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87462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752608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64669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957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2839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299948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09832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13303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8685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67416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1913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7214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13650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8894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41335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51021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5657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93312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72234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04233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1909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7582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109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- 2021-12-24 20:02:00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2021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陆剧之「最」来啦！
果然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《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你是我的荣耀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》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是最火爆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derrr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～波编现在还忘不了于途！😍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#2021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电视剧之最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陆剧之最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周生如故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任嘉伦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你是我的荣耀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你是我的城池营垒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乔家的儿女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杨洋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迪丽热巴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白敬亭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白鹿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白宇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张彬彬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张新成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变成你的那一天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司藤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御赐小仵作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赘婿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苏晓彤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王子奇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阳光之下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理想之城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我在他乡挺好的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孙俪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周雨彤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赵又廷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https://quintly-image-storage.s3.amazonaws.com/960c32603e3f29fbb114b476f69d2f8e/bcef49f1d75965e82e2951b85560d3db.jpg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Yan Ti 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242429%3Futm_source%3Dfacebook-popdaily.my%26utm_medium%3Dpost%26utm_campaign%3D2021cdramamost%26utm_content%3Dlink-20211224-%2F242429&amp;h=AT1cIdIMwGf5-mWaNYzB7VCAk770e1SV_onjLUkuUXXK3chI50LZDWLas1d6pYVWJpmVpANjdfBVCxWnv6HBHuXW_tN5J_hm6OT7ofv_Zo7vntqypSpoTgGVQ1WHas__rtagq3xS9Jc0DHhv4tOh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768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A3C1B-D80A-480E-8569-533471BA58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2665460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6C277-3746-482A-A5F3-C41F685536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- 7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DB87D9-575C-46EE-8239-3960E1B50C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98533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2413934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27245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93817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673171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54136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13275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2363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4199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1871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08332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55063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1246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0963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9911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8390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13041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308076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4720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2505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28780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82714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7529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6854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3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121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- 2021-12-20 20:03:00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虽然戴着眼镜，但还是遮挡不到他们的魅力😍😍😍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丁禹兮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刘学义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季肖冰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朱一龙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杨洋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林一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林雨申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白敬亭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眼镜男神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罗云熙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金城武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陆剧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魏哲鸣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https://quintly-image-storage.s3.amazonaws.com/960c32603e3f29fbb114b476f69d2f8e/01a7dbd8be94234e382e6c1911e3c5da.jpg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咸太漫玲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224049%3Futm_source%3Dfacebook-popdaily.my%26utm_medium%3Dpost%26utm_campaign%3Dglassesartist%26utm_content%3Dlink-20211220-%2F224049&amp;h=AT1KzqYfkcXKbBLo03he7eGZOO9kzLj0ISOwXBVOt_YKP4WfGjtJxiHH1QpPMavZ7U7S2SVkG6gbbQmo5SPmRVnz_D91xOw8oX7pspIK-eW8knz2bT1h6AFbdMYunfZwg3T50Nd9ZIM0WlrEc0GO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5401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21590-7165-4F8C-9873-68C6FF767D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4226242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44CE3-BCA2-4BDE-AF83-531FF18690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- 8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1E759D-164E-43A6-B899-1F8AF6CD1C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47862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528820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3856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59484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624269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34752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1492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9318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88792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545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4285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0190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6658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2177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3992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4777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8591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3595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9232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71130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53198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0648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70207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22868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38938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945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- 2021-12-25 20:14:00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年下男的攻势很厉害啊！攻陷姐姐的心😍
圣诞节不出门的话，可以看看这些超甜的姐弟恋陆剧👍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刘特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周翊然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姐弟恋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姐弟恋陆剧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姚晨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宋伊人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宋威龙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宋茜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张耀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张静初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徐璐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戚薇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李一桐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林一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王鹤棣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白宇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秦岚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胡一天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蒋梦婕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蔡卓宜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金瀚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陆剧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https://quintly-image-storage.s3.amazonaws.com/960c32603e3f29fbb114b476f69d2f8e/f7714a9c05f19a9ff992f974a3745af4.jpg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咸太漫玲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212473%3Futm_source%3Dfacebook-popdaily.my%26utm_medium%3Dpost%26utm_campaign%3Djiediliandrama%26utm_content%3Dlink-20211225-%2F212473&amp;h=AT2m_NaA4DFlwlkQtTgH9KrJgL84SUW6BV1vhcm8B65QQw7pUogKfLXcln5p2AeJ5n0dLsFT7vAqMjA7m_d8GsUn66IeVL4rbNqx1QVmQaRVwE5Q-QUdLKt5o43L0DV2Tp6KuT3yOml9UDbS8SUr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02288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302D70-673B-4A32-A6C0-466A25F22E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1711453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C04DD-2F0B-44AA-84A2-98514D162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- 9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242AD2-DEBF-4D8E-AF34-E60218C7D7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61841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1986618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3693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89514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813199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8156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9075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0110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76702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3582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9363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96385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5509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7730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830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04256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93936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75220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9498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95842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9339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98262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6440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79081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3070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1209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- 2021-12-21 12:30:00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Cheras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最新咖啡厅你打卡了没🤩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#cheras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咖啡厅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吉隆坡咖啡厅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最新咖啡厅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https://quintly-image-storage.s3.amazonaws.com/960c32603e3f29fbb114b476f69d2f8e/98fcb9d50ef476bc3f336dc65aef8798.jpg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裕雯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204006%3Futm_source%3Dfacebook-popdaily.my%26utm_medium%3Dpost%26utm_campaign%3Dcherascafe%26utm_content%3Dlink-20211221-%2F204006&amp;h=AT0STDCuwzmOZGQ-_ChNj3DR2j5xvLPadW2a-iktsMLl503jifU5TeFBEtS52Pu-goRX8Yxsf7Cdx5r8tZnqjsF5eKGBAsRUgrFMGvWfbjhfFXGdm9JLajnSagLX1S7u1JwfrQDV-EWExtdApdyX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2926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0C8FCC-C5FE-442C-B385-DC25D8A85B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314519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C5BC4-0D93-4047-87B7-7C9E6ECAB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- 10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113E34-0B98-4FED-91E9-33DA7EB97F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6645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3526730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2287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16191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563918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1601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4998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27148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08399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21477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02356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8985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2640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506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0297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97933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94495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58003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9627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35191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9238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4636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75233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238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9676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518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- 2021-12-20 13:00:01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超可爱的胶囊旅馆住起来😍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吉隆坡胶囊旅馆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吉隆坡住宿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https://quintly-image-storage.s3.amazonaws.com/960c32603e3f29fbb114b476f69d2f8e/f988be5867756a5bc91157d0ab36d0e7.png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裕雯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185237%3Futm_source%3Dfacebook-popdaily.my%26utm_medium%3Dpost%26utm_campaign%3Dcapsulehotel%26utm_content%3Dlink-20211220-%2F185237&amp;h=AT39pb_blN6WC5k-Iz_IV0NJSpic2rR4ZLQdJt5eqgWTZVzwavXGycAQPjF4aFXfEQcjMPjGeNflJieD8RaPoH3Mg8ZOB5GqQekEfXEFr41plRt18d3ie2hfTJt4EBTQYpFQfskTpAtIKw9XtiWQ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6446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DC45FA-0D12-4DAB-B91E-08710402E0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2869933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B1053-778D-42E1-8931-577D1A7F70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3A97FD-4F7E-45E4-89B9-EAC6CBD0C0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7209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8630401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48228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92547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823532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94134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5130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93127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6014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47828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59816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51119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96592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1564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9703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47017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51315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4301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075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98465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96222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04970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69695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2935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18517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612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- 2021-12-22 13:31:05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多少钱、哪里买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👉https://bit.ly/32i6Qer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圣诞节要交换的礼物你准备了吗？还没的话不妨可以看看这个～ 趁着圣诞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Calie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推出了全新「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Supreme Celebration」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圣诞口罩礼盒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😷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礼盒包含了百搭奶茶色调的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层的医用级口罩、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KN95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和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KF99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三款口罩，另外还有附上一支消毒洗手液和一套超可爱的圣诞主题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Mask Pin🎄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这样一盒高级感十足且内容物丰富，不管是作为圣诞礼物送人或是自留都很合适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-
Callie 【Supreme Celebration】
-
📷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本贴文影像与文字皆为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Malaysia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所有，未经授权不得使用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口罩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圣诞节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圣诞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Christmas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交换礼物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https://quintly-image-storage.s3.amazonaws.com/960c32603e3f29fbb114b476f69d2f8e/0564743b096923a4e133e9867e8e2b07.jpg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咸太漫玲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https://www.facebook.com/957198917700400/posts/4662908670462721/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7228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B7080-50B0-42ED-9549-1876BFC0D2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13439481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AE9D0-A62A-4D4E-9E2E-EE1EB502B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1B2EA1-4CC6-41E2-8BE8-49F0275C62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32598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6217577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59584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44132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455235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3763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7478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6478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79517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72608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9016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70859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3295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243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8914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8067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3980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3695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096036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1527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67586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183720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9348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06380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6341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908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- 2021-12-22 14:25:00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多少钱、哪里买👉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https://bit.ly/3ecvM9y
-
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有些波妞们有戴戒指的习惯，尽管自己是单身，但也还是会找戒指带起来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~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然而，要找到适合的戒指却有一定的难度，不是戒指尺寸找不到，就是显黑或会让手指显胖。而这次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Pandora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新品真的太惊艳了，它将成为女孩们心中的白月光，一生中必定要有一款这样的戒指在手啊！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 小红书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@PANDORA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程小慧🍊 、小红书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小可爱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#pandora 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戒指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手饰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https://quintly-image-storage.s3.amazonaws.com/960c32603e3f29fbb114b476f69d2f8e/f1c767f840615f5a4f6d0fc760c5a35c.jpg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咸太漫玲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https://www.facebook.com/957198917700400/posts/4662985003788421/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7307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EA60A-81D7-46F0-B348-19AA2AA379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3293995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D049BA-3C8D-4FBE-AAF3-7E84DCF09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57CAE1-7986-4C41-ACEA-FF05273052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01203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4595578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4966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46202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039256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3567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0915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2771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70134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0100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4661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08099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06184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7983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0581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04993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92793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31340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9792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6126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61175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2834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81807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67719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3538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477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- 2021-12-22 19:15:00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渣男金句大全 👉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https://bit.ly/3qj1589
-
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「不是外遇喔，是巧遇」？？？？？？（黑人问号）
今天就给大家看看这几位艺人道歉的「渣男金句」，看看哪一句最让你无语！🤭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渣男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渣男金句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渣男特质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https://quintly-image-storage.s3.amazonaws.com/960c32603e3f29fbb114b476f69d2f8e/3ee5850d2d39a4321a5493e0bca717a4.jpg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Zhisan Cheow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https://www.facebook.com/957198917700400/posts/4663229247097330/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7333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3B51BF-15AB-421A-890A-9CC03FD629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23466766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40725-E0F7-45AA-8F25-3E5778B07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C9C08C-B837-4479-B332-BB9D04CE17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17824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42907881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5147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31672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996128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7581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22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88346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68109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9389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7807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3428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42871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1383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35215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1493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46454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1791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5624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4907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0894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1346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21503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1211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4418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860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- 2021-12-20 21:02:01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没有最渣，只有更渣🤦‍♀️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吴亦凡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吴秀波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张铭恩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成龙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林俊杰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罗志祥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阮经天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陈冠希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王力宏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https://quintly-image-storage.s3.amazonaws.com/960c32603e3f29fbb114b476f69d2f8e/1e70aec3bd1de7c818b8132ad1d9b131.jpg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咸太漫玲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223181%3Futm_source%3Dfacebook-popdaily.my%26utm_medium%3Dpost%26utm_campaign%3Dzhanan%26utm_content%3Dlink-20211220-%2F223181&amp;h=AT3VIdkjcC4Z0rxkOz6POVbhprP6Bnb7VMWOA4iqCXTdSBfMvFaZPl56Ip9q4mqYA_vMYZpumUB-c5UMyVs4SjMkUCV85xNyq_etV6U-dOMC7JxDAjmau152ZIiCuTFARQfuyG4aQwgg3dgiIVoX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0060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476B97-0C34-425E-B449-40884315E2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7769503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87C8C-F63C-464F-B172-D63000D29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D544BA-A61F-43D9-B129-A3833D7578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82057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7060044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9389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46883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063977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09758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7631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37450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83860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5508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34739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50312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85712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5332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4889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9315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08413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2462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2343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05426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4989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42837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44978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8551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470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338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- 2021-12-24 14:19:00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KL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也可以订到👉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https://bit.ly/32orMR5
-
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花束的美其实撇开那深藏着的宠爱和心意外，欣赏花朵迳自绽放的美好，也足以熏陶女孩们的双瞳😍 看着一朵朵不同品种和色调的花卉交错搭配着，再由漂亮的花纸扎成一束，那夺眶而出的精致花艺美学真的非常值得细细品味💕 若你也对漂亮花束有着独有的迷恋，那近期小红书博主人手一束，仙气满满的「小香风花束」，也绝对会让你芳心失守❤️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 小红书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愚人花园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FOOL’S GARDEN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、小红书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@YYlove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高端花艺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&amp;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气球工作室、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IG@hachii_flowers
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小香风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#bouquet 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花束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#chanelstyle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https://quintly-image-storage.s3.amazonaws.com/960c32603e3f29fbb114b476f69d2f8e/4866f9b9d9fc171e9130547ad3818fdc.jpg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咸太漫玲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https://www.facebook.com/957198917700400/posts/4671810689572519/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592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2AA972-9DB8-497E-B8DC-E1E1CED51A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8299471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376CD-A9F8-459F-929F-74AB407028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CF8303-83AC-4280-AD45-D3CD4EDBC8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94780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9259667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15588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45091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48721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97182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33101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5406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41570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577087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9483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72324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7862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95394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026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52965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9658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10153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981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7092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8177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686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38890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5537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12888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256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- 2021-12-20 12:31:50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🎶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花田里犯了错，说好破晓前忘掉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🎶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你似乎也忘了一一交代？（炮友的部分呢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🤣）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王力宏道歉原文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👉https://bit.ly/3mFbSsD
-
#wangleehom #leehomwang #leehom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王力宏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李靚蕾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https://quintly-image-storage.s3.amazonaws.com/960c32603e3f29fbb114b476f69d2f8e/de9716b7e8765506e3629e127c6357d8.jpg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咸太漫玲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https://www.facebook.com/PopDailyMY/photos/a.961396320613993/4653785751375013/?type=3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5879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4C87C1-E978-480B-8ECA-F104CF2172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42016275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92967-4D60-4667-A9E3-78E5AF8E0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- 17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6EEDC3-CF08-4965-B2DD-282D51064C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20294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5121967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3162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013669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029419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96258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2831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9473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40975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47959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6550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48961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2449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1662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21333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44540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20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85415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6537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93080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03681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49612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43409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5792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0778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416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- 2021-12-21 20:06:00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来说说～ 你最没办法接受那位艺人垮掉？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#HAHA 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修杰楷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刘在锡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刘德华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周杰伦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好男人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延政勋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张智霖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李李仁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李荣浩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林宥嘉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池晟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演艺圈好男人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赵又廷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陈小春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https://quintly-image-storage.s3.amazonaws.com/960c32603e3f29fbb114b476f69d2f8e/9655a7866752376c171cbf6db0d0dcac.jpg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咸太漫玲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241848%3Futm_source%3Dfacebook-popdaily.my%26utm_medium%3Dpost%26utm_campaign%3Dgoodman%26utm_content%3Dlink-20211221-%2F241848&amp;h=AT1-GVGWL30Pu_AIGFdk_S7TY47bo-F2ITt8zi1hPZ6KwF5e9IJiS95GW5Tw1d0Kx_9ojl6ZLwdgZXWU8VHauhtP_2Bq6Mgy6a-x8EZPln_Y8cBFuq4_gwdo6h0SLo1SdW6zXTQnd04EPjpVrfYe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3253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9AFB2A-E84D-466E-AB52-CDA6D9CDE4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35879564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D620F-8B67-49CA-B90E-B763D6F74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- 18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2465A5-AF1F-4A40-8A37-39DAD65548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6534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2702660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61516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57657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302911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62890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2088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4273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051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106959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4742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82515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264790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5296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9199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13595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37352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06172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9030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384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92317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7940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41162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44731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7652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30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- 2021-12-23 18:35:02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近期的精品戒指实在是太赞了吧，真的不买不行啦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😘😘
-
#dior2021 #diorring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https://quintly-image-storage.s3.amazonaws.com/960c32603e3f29fbb114b476f69d2f8e/c053fda2f9d05f9e2d905569b77d561a.png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Juvory Tai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242024%3Futm_source%3Dfacebook-popdaily.my%26utm_medium%3Dpost%26utm_campaign%3Dclassicdiorring%26utm_content%3Dlink-20211223-%2F242024&amp;h=AT3bnNoBiGImRy3TkhBMYRqc83ZWPQQnmR4VrYNivKOXDQQqc-DIbgSgRQvz7srvKl0N7QZt9aUD0JyOKemxT4iIXEJ5FRfaJfNMwLUSGDB7husQgx5L7mqv6g7DTTz-bX9Tenb6uxVdYcW0s-0n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4787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4289DE-591D-46CA-B93D-E1CEDFEF5F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37535212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61D70-E1C3-4BD3-A9AF-7690C0603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- 19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AFE343-8270-4521-964A-2B9B003486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1264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0864050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1573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5809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827497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68210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2478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3246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51774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86965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7062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99855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5511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3705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8496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48005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61307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0734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000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8315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5115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485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62126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32526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7178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234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- 2021-12-20 13:10:59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不得不佩服，王力宏真的太有才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🤣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王力宏道歉原文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👉https://bit.ly/3sqhqed
-
#wangleehom #leehomwang #leehom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王力宏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李靚蕾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https://quintly-image-storage.s3.amazonaws.com/960c32603e3f29fbb114b476f69d2f8e/df4fa17b4c234461d6347757aa0ee483.jpg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咸太漫玲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https://www.facebook.com/PopDailyMY/photos/a.961396320613993/4653891731364415/?type=3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4638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01492E-C262-4DE5-A0FB-EB4048048C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19418441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259C8-31B1-4E58-8168-604E06027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- 20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DBE672-ACED-4F4A-9ADB-975D4958E6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74767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14709588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41299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39265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014891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55989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74931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207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17235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3364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328831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3647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6187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6022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2599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81428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21782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55513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1286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46666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5516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0231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42429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07368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1648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062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- 2021-12-22 10:53:15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怡保「质感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Cafe」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推荐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👉 https://bit.ly/3qk4raW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大家对于怡保的印象，或许只有二奶巷、山洞、火车站这些名胜地打卡景点，事实上，怡保近来的打卡点可是越来越多，而且新开的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Cafe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还非常有特色呢！甚至不少怡保人都不知道原来有这些新开的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Cafe！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今天，编辑要给大家推荐这几家特色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Cafe，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到怡保不要只去二奶巷了啦，也可以到这些咖啡厅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chill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一下啊～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😍🥰
-
📍 Cold Blue Specialty Coffee 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Level 2, No23, Jalan Tun Sambanthan, 30000 Ipoh, Perak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 ～ 7pm（Monday – Friday）｜10am ～ 7pm（Saturday &amp; Sunday）
📍 Jln Theatre Coffee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76,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Jalan Theatre, Taman Jubilee, 30300 Ipoh, Perak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 ～ 5pm（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周一休）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📍 Chapter 6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757,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Jalan Tasek, Taman Tasek Jaya, 31400 Ipoh, Perak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 ～ 6pm（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周三休）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📍 10studio_cafe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10,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 Tambun Jaya 1, Taman Tambun Jaya, 31400 Ipoh, Perak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 ～ 6pm（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周一休）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📍 Little Allegra Bakery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a, Jalan Keliling, Taman Canning, 31400 Ipoh, Perak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 ～ 5pm（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周二～四休）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📍 Red Mountain Sun Yin Loong White Coffee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34,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Jalan Lahat, 31450 Ipoh, Perak.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 ~ 6pm（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周二休）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📍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藤原豆花店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Fujiwara Tofa 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Palo 101 Lot 189-E, Jalan Sultan Iskandar, 30000 Ipoh, Perak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pm ～ 10pm
📍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草根六两
地址：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 87, Jalan Jambu, Taman Teh Teng Seng, 31400 Ipoh, Malaysia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 ～ 8pm
📍 Shake &amp; Bake Cafe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雪摇烘焙
地址：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14,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Jalan Raja Dr. Nazrin Shah, 30250 Ipoh, Perak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~ 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
📍 Chakori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，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Jalan Market Ipoh, 30000 Perak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 ~ 11.30pm（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周二休）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📍 Asow Eatery Station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 188913 Jalan Tambun Baru, Ampang Baru 6, Ampang Baru New Village, Ipoh. Perak, 31350 Ipoh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 ~ 8pm
📍 PBUY &amp; Drinkä Store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146,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Jalan Sultan Idris Shah, Ipoh, Malaysia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 ~ 10pm （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周三休）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📍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楼上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•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 Ó U  S H À N G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地址：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A, Jalan Sultan Iskandar, Taman Jubilee, 30000 Ipoh Perak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 ~ 5pm （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周二、三休）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📍 Seong Man Teahouse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上 文
地址：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124,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Jalan Sultan Iskandar, Taman Jubilee, 30000 Ipoh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营业时间：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pm ~ 6pm（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周一～三休）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📷 photo via IG@jalantheatrecoffee @erica_leow @_ccsssssss @10studio_cafe @etheng_lim @vanesewong @yanqii1021 @palo.capital @shakenbake.cafe @wsslisie shirineyen_makeup @eugene_x_o Goosey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窝在这里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shirineyen_makeup @lansim81 @po_syan @lizayaakup @buymejapcae @izzahkhrlamir @waniawg @stormscape @seongman_ipoh｜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小红书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一颗橙子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🍊、@cindycyy、@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圆圆的金渐陈、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热爱生活的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、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Tracy Fun、@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爱吃麻辣的考拉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🐨｜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编辑拍摄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https://quintly-image-storage.s3.amazonaws.com/960c32603e3f29fbb114b476f69d2f8e/03280e536f4a20ae4ba06c5d57630fb1.jpg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咸太漫玲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https://www.facebook.com/957198917700400/posts/4662850253801896/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7327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F400B3-3F34-4B6F-B86E-A60DE43E06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19820854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0B201A-F2EE-4B09-B575-2B312456A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- 21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669FBE-BF2F-4394-A703-FD50F23BD9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8037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5306141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7072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79343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233962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328087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7946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181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4548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5969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3232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34229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99259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76965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1707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52995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20364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41334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3164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76922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82131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85355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5923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3794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24762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18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- 2021-12-24 18:00:00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有了这款防脱发神器，男友也会抢着用啦！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😂😬
-
Watsons #WatsonsMalaysia #OnlyAtWatsons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https://quintly-image-storage.s3.amazonaws.com/960c32603e3f29fbb114b476f69d2f8e/4e765053eef8cc401dcb47a839636b72.jpg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Zhisan Cheow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239675%3Futm_source%3Dfacebook-popdaily.my%26utm_medium%3Dpost%26utm_campaign%3Dwatsonsryo%26utm_content%3Dlink-20211224-%2F239675&amp;h=AT0QAinCVPdNL4jabDAQ1AW3TUjvbMv2MWd5B8XV5TDLz7QTrZr523PaKU6xhU8cci7yRtaefNKE__96dwr_OYl3xT20PfjN1ZMRqzc7oa77urE6T_JeIWAeOCdFXNKKr-8_NBvH1EcssncwvFm4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0486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08624A-5932-4B0F-B6C1-6428C151F0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37505227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6E219-4FD5-457E-8D07-23F6F878B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- 22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1F2661-912F-4AF6-95CE-6CD32E82CE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96285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5808286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70570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20041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058389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71413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8935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5461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0477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806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59678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11148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1023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0593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8869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42490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8671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2037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0546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52804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79792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0806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21573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2887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4927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118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- 2021-12-21 22:10:00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这些「小香风」花束💐超美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derrrrrrrr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～
快趁圣诞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/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新年买起来送自己（或另一半～）❤️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小香风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小香风花束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花束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必买花束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花店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花店推荐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https://quintly-image-storage.s3.amazonaws.com/960c32603e3f29fbb114b476f69d2f8e/453d7d5e724e500b8d4e281d9ff6bac5.jpg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Yan Ti 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241451%3Futm_source%3Dfacebook-popdaily.my%26utm_medium%3Dpost%26utm_campaign%3Dflowerxiaoxiangfeng%26utm_content%3Dlink-20211221-%2F241451&amp;h=AT0sZG1KYpi05lj-QUtoE_GItjKmbz05TARhZbAuxRbpDAuQQn1lPbXuVxYxD5OHzRUEuwofk4AYOfRoeUHBYLEhXnHdPC9tgty3p_MTzQr9JOBeKDioezWO6UH43wBFfMQrXA66P07v0uUi33IX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1495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94DEE3-5912-4BD7-8177-BC5F2FD605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37777448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FA27D-64AF-4EFD-8FAE-0C53A8950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- 23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ABF5A7-B92A-45DF-A3F2-AD2AD7CD8F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90297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3950635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1420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34585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454590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35289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11247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04665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57133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11342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1176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428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8398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64078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2558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86972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7316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0414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9296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2170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157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85146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41266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2631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0128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389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- 2021-12-23 12:30:00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这间法式餐厅绝对是年末聚餐首选😍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吉隆坡法式餐厅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必吃法式餐厅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https://quintly-image-storage.s3.amazonaws.com/960c32603e3f29fbb114b476f69d2f8e/e11e7233230d5926f6464767e06d7f86.jpg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裕雯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187409%3Futm_source%3Dfacebook-popdaily.my%26utm_medium%3Dpost%26utm_campaign%3Dfrenchcuisine%26utm_content%3Dlink-20211223-%2F187409&amp;h=AT3BKSGyoHySrGPSuFQWBvNqSP9CL2o6Qq6LtlBPpTLZSGeDMq10S2fuUoqRah28kCiJRSy3EM5akXE8Un5ldpd8VR0EO3N_AKcvOO_UOQ1bWQt0yyAAjcAv5EphXlMFJamTwGwe7Xf9yjRXNn7X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1036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9BBEC0-0EC5-4A6C-A187-83E3F81C0E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11648732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4FDA5-0669-49B7-91BE-B451C52A1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- 24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A18F48-C83E-4BFC-9941-79A84A1C9A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101735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39149786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8902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63785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123779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64767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27347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51133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15974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38766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8553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56422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60389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4468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9261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30111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5647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147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5577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5416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3967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0064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7586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15567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9411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129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- 2021-12-23 22:05:00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波妞们票选的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YouTuber Top 8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出炉啦！
快来看看你们的爱有没有上榜吧～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-
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傅長膨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Anima Bryson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刘铠翔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TwoDudes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狠搞鬼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Gladish Chan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陳祤琹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Musang King Channel Play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頻道 伟鸿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Phei Yong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培永 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年度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Youtuber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优质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youtuber #malaysiayoutuber #youtuber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网友票选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https://quintly-image-storage.s3.amazonaws.com/960c32603e3f29fbb114b476f69d2f8e/7ff420667a81699bb61e349700e69ee9.jpg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咸太漫玲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240969%3Futm_source%3Dfacebook-popdaily.my%26utm_medium%3Dpost%26utm_campaign%3Dmalaysiayoutuber%26utm_content%3Dlink-20211220-%2F240969&amp;h=AT3AJTDuKhtf0bEHW5mYHeWDifsY-e1A98CGDLzMbq10UjY8FF5-ZjD_s5LIf4EWCQXI9BG4d28E-bmcZsPQ7r8GltsJLDy247gM9SfHW39-vdEjNf-ifivBi_zf5K74xy2QEQ9E3DRxY8Q5Ig9G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99096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24FEAF-FF35-450D-B79F-4471EAF979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39991833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0FE04-4BA2-490F-A9B9-44F5F6E53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- 25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D9D86A-175A-4109-8975-1AC054E893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77550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7603859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33973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332326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761709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68967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76136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7048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59542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06213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75738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78096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0461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3543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169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85682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34527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9347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7716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46441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60899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6824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00836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9537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0511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030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ja-JP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ja-JP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- 2021-12-21 21:05:01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《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Emily in Paris》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第二季明天就播啦！✈️
波妞们准备好了吗？！还没就一起看看第二季有什么看点吧～
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EmilyInParisSeason2 #netflix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艾蜜莉在巴黎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LilyCollins 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影集推荐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Netflix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影集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必看影集 </a:t>
                      </a:r>
                      <a:r>
                        <a:rPr kumimoji="0" lang="en-US" altLang="ja-JP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欧美影集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https://quintly-image-storage.s3.amazonaws.com/960c32603e3f29fbb114b476f69d2f8e/c5a4ae78b07d926f8a4a6371e85c4106.jpg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Yan Ti 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241868%3Futm_source%3Dfacebook-popdaily.my%26utm_medium%3Dpost%26utm_campaign%3Demilyinparis2%26utm_content%3Dlink-20211221-%2F241868&amp;h=AT20-3BX6vtAaU8W6_17l6XjlKuKZuHhbFKHwfnexo9BVTAZBWK2agVG5m4XosEh0aY0PKFwzRnfiKRlqi3BE6kmtnSkCr4ykYT94xLS03pLmsUaNsCf_pRONvM_dFKxyfMMqxARSvAXGDtBqdGY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4848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CCAEA6-00CB-4BDF-A041-6A9F15145B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34078458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09BF4-6814-49E9-812A-3D2E3CDC8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</a:t>
            </a:r>
            <a:r>
              <a:rPr lang="ja-JP" altLang="en-US"/>
              <a:t>貼文資訊 </a:t>
            </a:r>
            <a:r>
              <a:rPr lang="en-US" altLang="ja-JP"/>
              <a:t>| </a:t>
            </a:r>
            <a:r>
              <a:rPr lang="en-US"/>
              <a:t>PopDaily </a:t>
            </a:r>
            <a:r>
              <a:rPr lang="ja-JP" altLang="en-US"/>
              <a:t>波波黛莉的异想世界 马来西亚 </a:t>
            </a:r>
            <a:r>
              <a:rPr lang="en-US" altLang="ja-JP"/>
              <a:t>- 26 </a:t>
            </a:r>
            <a:r>
              <a:rPr lang="en-US"/>
              <a:t>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5FB256-B722-4AEE-8EC0-ED20BFC7C3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94790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2541230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3625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03258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603034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81370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08264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4027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34381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21513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87010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289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229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8672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017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3888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86400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74558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5210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5788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5763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2737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9747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116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6731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Outgoing 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760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PopDaily </a:t>
                      </a:r>
                      <a:r>
                        <a:rPr kumimoji="0" lang="zh-CN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波波黛莉的异想世界 马来西亚 </a:t>
                      </a:r>
                      <a:r>
                        <a:rPr kumimoji="0" lang="en-US" altLang="zh-CN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- 2021-12-24 13:28:13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宝藏咖啡厅都藏在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SS2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🤩
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
#SS2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咖啡厅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#PJ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咖啡厅 </a:t>
                      </a:r>
                      <a:r>
                        <a:rPr kumimoji="0" lang="en-US" altLang="zh-C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zh-CN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最新咖啡厅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https://quintly-image-storage.s3.amazonaws.com/960c32603e3f29fbb114b476f69d2f8e/70babf653a26f3e2b5f817ac7a9fc596.jpg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裕雯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l.facebook.com/l.php?u=https%3A%2F%2Fpopdaily.com%2Fmy%2Farticle%2F242125%3Futm_source%3Dfacebook-popdaily.my%26utm_medium%3Dpost%26utm_campaign%3Dss2cafe%26utm_content%3Dlink-20211224-%2F242125&amp;h=AT3HcHRIwRnKsJ3q2gsC_NvQpz4EqmwMAovzq7pldIE4CrapqSMhlMjUMmE7T30t73_RlhWWR7qzW9TFSph1a-Aoh4GeuiVQXgLMH-ze52HaBKxmo4SkcDhXGAEHB3dpsB8uueCX3jra8c4UZH-Y&amp;s=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12/27/2021 08:45:10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5641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B3E668-2027-4B75-81A0-8FF4774A7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12/20/2021 - 12/26/2021</a:t>
            </a:r>
          </a:p>
        </p:txBody>
      </p:sp>
    </p:spTree>
    <p:extLst>
      <p:ext uri="{BB962C8B-B14F-4D97-AF65-F5344CB8AC3E}">
        <p14:creationId xmlns:p14="http://schemas.microsoft.com/office/powerpoint/2010/main" val="32552235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24</TotalTime>
  <Words>4408</Words>
  <Application>Microsoft Office PowerPoint</Application>
  <PresentationFormat>On-screen Show (4:3)</PresentationFormat>
  <Paragraphs>1251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Facebook 貼文資訊 | PopDaily 波波黛莉的异想世界 马来西亚 - 1 of 26</vt:lpstr>
      <vt:lpstr>Facebook 貼文資訊 | PopDaily 波波黛莉的异想世界 马来西亚 - 2 of 26</vt:lpstr>
      <vt:lpstr>Facebook 貼文資訊 | PopDaily 波波黛莉的异想世界 马来西亚 - 3 of 26</vt:lpstr>
      <vt:lpstr>Facebook 貼文資訊 | PopDaily 波波黛莉的异想世界 马来西亚 - 4 of 26</vt:lpstr>
      <vt:lpstr>Facebook 貼文資訊 | PopDaily 波波黛莉的异想世界 马来西亚 - 5 of 26</vt:lpstr>
      <vt:lpstr>Facebook 貼文資訊 | PopDaily 波波黛莉的异想世界 马来西亚 - 6 of 26</vt:lpstr>
      <vt:lpstr>Facebook 貼文資訊 | PopDaily 波波黛莉的异想世界 马来西亚 - 7 of 26</vt:lpstr>
      <vt:lpstr>Facebook 貼文資訊 | PopDaily 波波黛莉的异想世界 马来西亚 - 8 of 26</vt:lpstr>
      <vt:lpstr>Facebook 貼文資訊 | PopDaily 波波黛莉的异想世界 马来西亚 - 9 of 26</vt:lpstr>
      <vt:lpstr>Facebook 貼文資訊 | PopDaily 波波黛莉的异想世界 马来西亚 - 10 of 26</vt:lpstr>
      <vt:lpstr>Facebook 貼文資訊 | PopDaily 波波黛莉的异想世界 马来西亚 - 11 of 26</vt:lpstr>
      <vt:lpstr>Facebook 貼文資訊 | PopDaily 波波黛莉的异想世界 马来西亚 - 12 of 26</vt:lpstr>
      <vt:lpstr>Facebook 貼文資訊 | PopDaily 波波黛莉的异想世界 马来西亚 - 13 of 26</vt:lpstr>
      <vt:lpstr>Facebook 貼文資訊 | PopDaily 波波黛莉的异想世界 马来西亚 - 14 of 26</vt:lpstr>
      <vt:lpstr>Facebook 貼文資訊 | PopDaily 波波黛莉的异想世界 马来西亚 - 15 of 26</vt:lpstr>
      <vt:lpstr>Facebook 貼文資訊 | PopDaily 波波黛莉的异想世界 马来西亚 - 16 of 26</vt:lpstr>
      <vt:lpstr>Facebook 貼文資訊 | PopDaily 波波黛莉的异想世界 马来西亚 - 17 of 26</vt:lpstr>
      <vt:lpstr>Facebook 貼文資訊 | PopDaily 波波黛莉的异想世界 马来西亚 - 18 of 26</vt:lpstr>
      <vt:lpstr>Facebook 貼文資訊 | PopDaily 波波黛莉的异想世界 马来西亚 - 19 of 26</vt:lpstr>
      <vt:lpstr>Facebook 貼文資訊 | PopDaily 波波黛莉的异想世界 马来西亚 - 20 of 26</vt:lpstr>
      <vt:lpstr>Facebook 貼文資訊 | PopDaily 波波黛莉的异想世界 马来西亚 - 21 of 26</vt:lpstr>
      <vt:lpstr>Facebook 貼文資訊 | PopDaily 波波黛莉的异想世界 马来西亚 - 22 of 26</vt:lpstr>
      <vt:lpstr>Facebook 貼文資訊 | PopDaily 波波黛莉的异想世界 马来西亚 - 23 of 26</vt:lpstr>
      <vt:lpstr>Facebook 貼文資訊 | PopDaily 波波黛莉的异想世界 马来西亚 - 24 of 26</vt:lpstr>
      <vt:lpstr>Facebook 貼文資訊 | PopDaily 波波黛莉的异想世界 马来西亚 - 25 of 26</vt:lpstr>
      <vt:lpstr>Facebook 貼文資訊 | PopDaily 波波黛莉的异想世界 马来西亚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3</cp:revision>
  <dcterms:created xsi:type="dcterms:W3CDTF">2021-12-27T05:16:59Z</dcterms:created>
  <dcterms:modified xsi:type="dcterms:W3CDTF">2021-12-27T05:41:32Z</dcterms:modified>
</cp:coreProperties>
</file>