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AF2E2-0296-4F2A-A0DC-E743A42BE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77725A-A833-4B8E-9799-EAB531219F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7583940"/>
              </p:ext>
            </p:extLst>
          </p:nvPr>
        </p:nvGraphicFramePr>
        <p:xfrm>
          <a:off x="457200" y="1731963"/>
          <a:ext cx="753770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092173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3559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310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331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7959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8364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491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708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6318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43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831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4891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0993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0278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22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6824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420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0193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473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9111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2266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8288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230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272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726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EF3AE-44FC-48EC-B414-2786A1448F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2392472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41C57-29D5-4550-BE27-C1C5D08CF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DA6118-24AC-4103-B011-5BC79D3DAB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0129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267976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6816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5655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5862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921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2152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762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8476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2273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3721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747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0421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1235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9593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480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1143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8414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6747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086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20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9708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122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4859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7596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19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18:35:00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波编真心觉得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Pandora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这波戒指太可了啊！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😍💍
-
#pandora #pandoraring #pandora2021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https://quintly-image-storage.s3.amazonaws.com/960c32603e3f29fbb114b476f69d2f8e/a3d94546bf0c478b82b28ca7d531e2ed.png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241621%3Futm_source%3Dfacebook-popdaily.my%26utm_medium%3Dpost%26utm_campaign%3Dpandoraring%26utm_content%3Dlink-20211220-%2F241621&amp;h=AT0L15ANxVJraK6oB2Z1lZ9_pE0JwFnQSHJn4Y7bbphxcFGO63gcj0s8X39TPSSYUdk3PYcrt5P9R7cmPD7x6giW44WnCRMRfKpFuLVjp9OtbN3f-IgXkeR2PmZI0ZF4dqmZHC9A-hucGoyyj8D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65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99526-0BB4-4EF4-B960-A0A8FC1579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776069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330E8-7D77-418C-85B7-CDEADF84F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39562F-0623-4FC8-ACD3-0C2171270C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9867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088561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6201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3085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2963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235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165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0073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5954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4584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2561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757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6608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6901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782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152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9650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88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5431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0356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7782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4002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9463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015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6314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96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- 2021-12-22 19:15:00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渣男金句大全 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https://bit.ly/3qj1589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「不是外遇喔，是巧遇」？？？？？？（黑人问号）
今天就给大家看看这几位艺人道歉的「渣男金句」，看看哪一句最让你无语！🤭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渣男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渣男金句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渣男特质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https://quintly-image-storage.s3.amazonaws.com/960c32603e3f29fbb114b476f69d2f8e/3ee5850d2d39a4321a5493e0bca717a4.jpg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https://www.facebook.com/957198917700400/posts/4663229247097330/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267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7F7B9-3F78-411F-8106-7E0809119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1928477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2E37D-6BC2-47F3-AD7F-4A531C881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58128B-EFE6-4099-9F9C-E53A9DED9C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1061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525745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9803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4326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5276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1814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6283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66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79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9915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524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4999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7100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7530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554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627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5238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1242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250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2765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5475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073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6143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3142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6972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773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22:00:01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渣男果然都不觉得自己是渣男！😰😰 来看看他们“研发”了哪些渣男金句吧！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渣男金句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王力宏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罗志祥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许志安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https://quintly-image-storage.s3.amazonaws.com/960c32603e3f29fbb114b476f69d2f8e/8c881dcd520db52b4236e871245bc1ad.jpg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241745%3Futm_source%3Dfacebook-popdaily.my%26utm_medium%3Dpost%26utm_campaign%3Dbadguysquote%26utm_content%3Dlink-20211220-%2F241745&amp;h=AT3gdru74me0MsRqLnjHs8f-aX1ryHS_qfO8IruPmfXFqUm3o2W3MGN5mXZTjqonXa42Y6XjGg7xcYdhGXDV6QPHT3n4PKUPBWngYT3Trx0inAObT8HMoXjCgm2pvt4ZhPq4ew6SjROZwCdpF5Xd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57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FF279-A3CB-4BC6-83F4-C17A264977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975537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04BF7-4759-4172-989C-7D90633E3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05B9F1-C12B-48DC-AB2A-F8092CBDBE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5194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464875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9335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35874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3234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8417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3889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0976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2189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5032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594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1689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4398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292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6729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494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0201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7382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947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928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5172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470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85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2773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47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30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- 2021-12-22 10:53:15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怡保「质感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Cafe」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推荐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https://bit.ly/3qk4raW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大家对于怡保的印象，或许只有二奶巷、山洞、火车站这些名胜地打卡景点，事实上，怡保近来的打卡点可是越来越多，而且新开的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Cafe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还非常有特色呢！甚至不少怡保人都不知道原来有这些新开的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Cafe！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今天，编辑要给大家推荐这几家特色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Cafe，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到怡保不要只去二奶巷了啦，也可以到这些咖啡厅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chill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一下啊～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😍🥰
-
📍 Cold Blue Specialty Coffee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2, No23, Jalan Tun Sambanthan, 30000 Ipoh,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～ 7pm（Monday – Friday）｜10am ～ 7pm（Saturday &amp; Sunday）
📍 Jln Theatre Coffee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Theatre, Taman Jubilee, 30300 Ipoh,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～ 5pm（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周一休）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Chapter 6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Tasek, Taman Tasek Jaya, 31400 Ipoh,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～ 6pm（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周三休）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10studio_cafe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 Tambun Jaya 1, Taman Tambun Jaya, 31400 Ipoh,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～ 6pm（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周一休）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Little Allegra Bakery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a, Jalan Keliling, Taman Canning, 31400 Ipoh,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～ 5pm（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周二～四休）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Red Mountain Sun Yin Loong White Coffee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Lahat, 31450 Ipoh, Perak.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~ 6pm（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周二休）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藤原豆花店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Fujiwara Tofa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Palo 101 Lot 189-E, Jalan Sultan Iskandar, 30000 Ipoh,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pm ～ 10pm
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草根六两
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87, Jalan Jambu, Taman Teh Teng Seng, 31400 Ipoh, Malaysia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～ 8pm
📍 Shake &amp; Bake Cafe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雪摇烘焙
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Raja Dr. Nazrin Shah, 30250 Ipoh,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~ 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
📍 Chakori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Market Ipoh, 30000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~ 11.30pm（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周二休）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Asow Eatery Station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 188913 Jalan Tambun Baru, Ampang Baru 6, Ampang Baru New Village, Ipoh. Perak, 31350 Ipoh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~ 8pm
📍 PBUY &amp; Drinkä Store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Sultan Idris Shah, Ipoh, Malaysia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~ 10pm 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周三休）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楼上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 Ó U  S H À N G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A, Jalan Sultan Iskandar, Taman Jubilee, 30000 Ipoh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~ 5pm 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周二、三休）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Seong Man Teahouse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上 文
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Sultan Iskandar, Taman Jubilee, 30000 Ipoh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pm ~ 6pm（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周一～三休）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photo via IG@jalantheatrecoffee @erica_leow @_ccsssssss @10studio_cafe @etheng_lim @vanesewong @yanqii1021 @palo.capital @shakenbake.cafe @wsslisie shirineyen_makeup @eugene_x_o Goosey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窝在这里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shirineyen_makeup @lansim81 @po_syan @lizayaakup @buymejapcae @izzahkhrlamir @waniawg @stormscape @seongman_ipoh｜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小红书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一颗橙子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🍊、@cindycyy、@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圆圆的金渐陈、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热爱生活的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Tracy Fun、@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爱吃麻辣的考拉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🐨｜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编辑拍摄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https://quintly-image-storage.s3.amazonaws.com/960c32603e3f29fbb114b476f69d2f8e/03280e536f4a20ae4ba06c5d57630fb1.jpg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https://www.facebook.com/957198917700400/posts/4662850253801896/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071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A12C9-CF41-4E99-A160-058636E41E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289412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BFFA1-5883-4FD8-A31C-579CAF7D7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9B8458-0E62-4EAC-9BAF-B1FDD4E251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6250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718306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2305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16523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7429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3213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0627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5897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5364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9659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9951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110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2714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8383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801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4650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795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5571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0473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626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456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3160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8298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632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1239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13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09:45:10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李靚蕾深夜反击王力宏，称他有性成瘾！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要是你错过了之前的瓜，这里这篇懒人包送给你～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wangleehom #leehomwang #leehom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王力宏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李靚蕾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BY2 #by2yumi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https://quintly-image-storage.s3.amazonaws.com/960c32603e3f29fbb114b476f69d2f8e/7d56418eb084798915f27d1ea1207352.jpg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241690%3Futm_source%3Dfacebook-popdaily.my%26utm_medium%3Dpost%26utm_campaign%3Dwangleehom%26utm_content%3Dlink-20211220-%2F241690&amp;h=AT38PwC4b2KzBswXM7unQxfwq1U9ry0r8LMiYs7MvAVBEm1VQVDqqK8dr04LCeNzpK46EQ4Z0axrVzceBRFFamL4BhW8KtlC-orRiPg-3rEwrcnTYvA4RtbdA_F0PU2ldiWuzB8HnfiRFg_p-bbY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445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05A60-F6F4-4CFF-A9FB-52B58472C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2896066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7A7DB-3FEF-4136-829B-94AA2230C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9C4F02-1CFD-4341-A41C-C755F1E83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4341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817014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2127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1839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6743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9357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2080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3010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6641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6474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371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507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6739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2602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158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1391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322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0960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332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418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829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370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3592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235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3012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88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- 2021-12-25 12:30:00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户外感咖啡厅真的很舒服😍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公园系咖啡厅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雪隆咖啡厅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https://quintly-image-storage.s3.amazonaws.com/960c32603e3f29fbb114b476f69d2f8e/720cf50f8622e881f3869fd24cb32a1a.jpg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232204%3Futm_source%3Dfacebook-popdaily.my%26utm_medium%3Dpost%26utm_campaign%3Dgardencafe%26utm_content%3Dlink-20211225-%2F232204&amp;h=AT2FCafufxolO1bKueVbG9c4nHkF0Ye1Q2Pte_ibUu7LJeVc8kP-oJiceC0SMrtFt4OS8ykgG7gfzaJE8AF4lAEIQ3pKeRept4cA6GT3usUtTc4Zu1HYQc7nIOxV1LpEnRfcGDXpk57KnwT3LfS4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098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B1A0C-CBDA-4F48-9B92-A691973D32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1485516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F6515-7D49-42AC-923D-9AE5B6FE6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1BAAC3-1884-44EC-AA26-738E7CE101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7841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57127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4796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19300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1693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7704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2811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9186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7580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0648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766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983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6494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3803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3209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7478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334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4988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794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738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8921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6370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4898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0728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2264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80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- 2021-12-24 20:02:00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2021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陆剧之「最」来啦！
果然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你是我的荣耀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是最火爆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derrr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～波编现在还忘不了于途！😍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#2021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电视剧之最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陆剧之最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周生如故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任嘉伦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你是我的荣耀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你是我的城池营垒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乔家的儿女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杨洋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迪丽热巴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白敬亭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白鹿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张彬彬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张新成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变成你的那一天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司藤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御赐小仵作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赘婿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苏晓彤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王子奇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阳光之下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理想之城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我在他乡挺好的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孙俪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周雨彤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赵又廷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https://quintly-image-storage.s3.amazonaws.com/960c32603e3f29fbb114b476f69d2f8e/bcef49f1d75965e82e2951b85560d3db.jpg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242429%3Futm_source%3Dfacebook-popdaily.my%26utm_medium%3Dpost%26utm_campaign%3D2021cdramamost%26utm_content%3Dlink-20211224-%2F242429&amp;h=AT1cIdIMwGf5-mWaNYzB7VCAk770e1SV_onjLUkuUXXK3chI50LZDWLas1d6pYVWJpmVpANjdfBVCxWnv6HBHuXW_tN5J_hm6OT7ofv_Zo7vntqypSpoTgGVQ1WHas__rtagq3xS9Jc0DHhv4tOh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173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DC5F2-D8D1-4BB3-AEAB-077E12915B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831564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9D0D5-3F85-4D4E-9E99-FAB370372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8CBF94-0178-4D1A-AE3A-C9881994CF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0847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820309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3370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27317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0852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900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8538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711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056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909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6684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144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7094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651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6472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6660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5232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3855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080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282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011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347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987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1944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7405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23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- 2021-12-21 16:35:00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来吧，是时候把你的「鲸鱼式朋友」艾特出来，
让他知道你想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....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找他了🙂😂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鲸鱼式友情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https://quintly-image-storage.s3.amazonaws.com/960c32603e3f29fbb114b476f69d2f8e/e92a883a9df10eec4618ec398ef2323f.jpg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https://www.facebook.com/PopDailyMY/photos/a.961396320613993/4657899467630308/?type=3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328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01E07-5CF4-4023-B639-3419312ED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778488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4021-901E-48E1-A5B0-0C87F44A8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5860EB-ED20-40BD-A26A-6575BB5E13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034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57714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9633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60733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9495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9346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7798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9069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6248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8529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6292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20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6130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384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8567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736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9729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7002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218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940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6046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4596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189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662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4203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68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20:03:00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虽然戴着眼镜，但还是遮挡不到他们的魅力😍😍😍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丁禹兮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刘学义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季肖冰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朱一龙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杨洋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林一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林雨申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白敬亭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眼镜男神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罗云熙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金城武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魏哲鸣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https://quintly-image-storage.s3.amazonaws.com/960c32603e3f29fbb114b476f69d2f8e/01a7dbd8be94234e382e6c1911e3c5da.jpg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224049%3Futm_source%3Dfacebook-popdaily.my%26utm_medium%3Dpost%26utm_campaign%3Dglassesartist%26utm_content%3Dlink-20211220-%2F224049&amp;h=AT1KzqYfkcXKbBLo03he7eGZOO9kzLj0ISOwXBVOt_YKP4WfGjtJxiHH1QpPMavZ7U7S2SVkG6gbbQmo5SPmRVnz_D91xOw8oX7pspIK-eW8knz2bT1h6AFbdMYunfZwg3T50Nd9ZIM0WlrEc0GO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353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354B6-046E-4B37-AA08-B4F29570E4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60717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FB8A6-1806-46DF-A557-FCFC584C9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25435F-84CF-408D-ABCB-AB79DEEF9A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4864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88043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7564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2216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5989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5988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6766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835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5601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0789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672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4661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365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6497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310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6871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7844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5897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995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1119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7576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3308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5396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833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6465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89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- 2021-12-21 12:30:00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Cheras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最新咖啡厅你打卡了没🤩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#cheras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咖啡厅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吉隆坡咖啡厅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最新咖啡厅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https://quintly-image-storage.s3.amazonaws.com/960c32603e3f29fbb114b476f69d2f8e/98fcb9d50ef476bc3f336dc65aef8798.jpg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204006%3Futm_source%3Dfacebook-popdaily.my%26utm_medium%3Dpost%26utm_campaign%3Dcherascafe%26utm_content%3Dlink-20211221-%2F204006&amp;h=AT0STDCuwzmOZGQ-_ChNj3DR2j5xvLPadW2a-iktsMLl503jifU5TeFBEtS52Pu-goRX8Yxsf7Cdx5r8tZnqjsF5eKGBAsRUgrFMGvWfbjhfFXGdm9JLajnSagLX1S7u1JwfrQDV-EWExtdApdyX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349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7656C-0DEB-4B2F-A140-98A35DD3A0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748673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95F62-45C2-4F70-BD99-5AFFFEDDB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F441F8-F918-4348-8A41-DA69194A2B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8441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80902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8147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8109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2508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0686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1941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749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1833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9245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9292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5904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3756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5517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7444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630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7944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72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5189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9235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646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061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0725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223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322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12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- 2021-12-24 14:19:00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KL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也可以订到👉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https://bit.ly/32orMR5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花束的美其实撇开那深藏着的宠爱和心意外，欣赏花朵迳自绽放的美好，也足以熏陶女孩们的双瞳😍 看着一朵朵不同品种和色调的花卉交错搭配着，再由漂亮的花纸扎成一束，那夺眶而出的精致花艺美学真的非常值得细细品味💕 若你也对漂亮花束有着独有的迷恋，那近期小红书博主人手一束，仙气满满的「小香风花束」，也绝对会让你芳心失守❤️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小红书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愚人花园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FOOL’S GARDEN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、小红书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@YYlove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高端花艺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气球工作室、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IG@hachii_flowers
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小香风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#bouquet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花束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#chanelstyle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https://quintly-image-storage.s3.amazonaws.com/960c32603e3f29fbb114b476f69d2f8e/4866f9b9d9fc171e9130547ad3818fdc.jpg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https://www.facebook.com/957198917700400/posts/4671810689572519/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309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011ED-5919-40CA-AD30-E13EE84716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907708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5CD10-C2D0-4780-AE9A-DD33899D4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D485F2-7CBF-4E53-8D80-0C20942C9E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860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08886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5084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8855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0279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8912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8151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63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727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8719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383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485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0002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4220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826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1874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1167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7447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1661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5631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6325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5274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7717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7850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570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25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- 2021-12-22 14:25:00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多少钱、哪里买👉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https://bit.ly/3ecvM9y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有些波妞们有戴戒指的习惯，尽管自己是单身，但也还是会找戒指带起来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然而，要找到适合的戒指却有一定的难度，不是戒指尺寸找不到，就是显黑或会让手指显胖。而这次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Pandora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新品真的太惊艳了，它将成为女孩们心中的白月光，一生中必定要有一款这样的戒指在手啊！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小红书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@PANDORA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程小慧🍊 、小红书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小可爱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#pandora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戒指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手饰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https://quintly-image-storage.s3.amazonaws.com/960c32603e3f29fbb114b476f69d2f8e/f1c767f840615f5a4f6d0fc760c5a35c.jpg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https://www.facebook.com/957198917700400/posts/4662985003788421/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911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B2643-B5FC-4AC5-85AE-96B918892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491448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92DE2-C31A-4D00-BF27-25F21D675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6A5795-F08A-4C8B-9C11-3A490E4374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0045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836650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5864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38656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8445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4764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0365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5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6491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6064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7476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0625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320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016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991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252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8351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1602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8147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8161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6380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338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1649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7871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607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65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- 2021-12-25 20:14:00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年下男的攻势很厉害啊！攻陷姐姐的心😍
圣诞节不出门的话，可以看看这些超甜的姐弟恋陆剧👍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刘特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周翊然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姐弟恋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姐弟恋陆剧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姚晨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宋伊人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宋威龙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宋茜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张耀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张静初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徐璐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戚薇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李一桐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林一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王鹤棣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秦岚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胡一天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蒋梦婕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蔡卓宜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金瀚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https://quintly-image-storage.s3.amazonaws.com/960c32603e3f29fbb114b476f69d2f8e/f7714a9c05f19a9ff992f974a3745af4.jpg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212473%3Futm_source%3Dfacebook-popdaily.my%26utm_medium%3Dpost%26utm_campaign%3Djiediliandrama%26utm_content%3Dlink-20211225-%2F212473&amp;h=AT2m_NaA4DFlwlkQtTgH9KrJgL84SUW6BV1vhcm8B65QQw7pUogKfLXcln5p2AeJ5n0dLsFT7vAqMjA7m_d8GsUn66IeVL4rbNqx1QVmQaRVwE5Q-QUdLKt5o43L0DV2Tp6KuT3yOml9UDbS8SUr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98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B81E6-84A5-4944-8609-8AFFD37A1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332708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C2648-24ED-4E1F-9231-71F5BD968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D977F3-4B60-444B-8F15-EB6AAF14A3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4632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279963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4725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1705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0870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5943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6374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26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627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0899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9643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3301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7762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9440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078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722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2644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0030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850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898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252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5111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2198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5918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2285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72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- 2021-12-22 13:31:05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多少钱、哪里买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👉https://bit.ly/32i6Qer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圣诞节要交换的礼物你准备了吗？还没的话不妨可以看看这个～ 趁着圣诞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Calie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推出了全新「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Supreme Celebration」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圣诞口罩礼盒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😷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礼盒包含了百搭奶茶色调的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层的医用级口罩、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KN95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KF99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三款口罩，另外还有附上一支消毒洗手液和一套超可爱的圣诞主题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Mask Pin🎄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这样一盒高级感十足且内容物丰富，不管是作为圣诞礼物送人或是自留都很合适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-
Callie 【Supreme Celebration】
-
📷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本贴文影像与文字皆为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Malaysia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所有，未经授权不得使用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口罩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圣诞节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圣诞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Christmas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交换礼物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https://quintly-image-storage.s3.amazonaws.com/960c32603e3f29fbb114b476f69d2f8e/0564743b096923a4e133e9867e8e2b07.jpg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https://www.facebook.com/957198917700400/posts/4662908670462721/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653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7A720-007E-4338-AF3E-8CE044FEB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1980725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C305D-D5FD-437A-B74A-A43B692D8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B24435-8DD9-4799-B646-A8BC344164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2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155135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0194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39861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8807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8826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0610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856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7078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6417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895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6743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0094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5868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13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6144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9339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680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018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6348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4768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167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0677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193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7986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75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12:31:50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🎶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花田里犯了错，说好破晓前忘掉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🎶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你似乎也忘了一一交代？（炮友的部分呢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🤣）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王力宏道歉原文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👉https://bit.ly/3mFbSsD
-
#wangleehom #leehomwang #leehom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王力宏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李靚蕾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https://quintly-image-storage.s3.amazonaws.com/960c32603e3f29fbb114b476f69d2f8e/de9716b7e8765506e3629e127c6357d8.jpg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https://www.facebook.com/PopDailyMY/photos/a.961396320613993/4653785751375013/?type=3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482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18B5E-D8F3-4DF6-9890-83CCED8C0E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998384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76F9-18A8-4FDF-8A6A-AEB1E246E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C886EF-01B2-43D8-A483-264DF4B5B7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7649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87318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331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78219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4867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7528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8290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938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5632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7087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890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614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54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605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109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67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6941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14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4783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8799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5211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1416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4609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7916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9189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82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13:10:59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不得不佩服，王力宏真的太有才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🤣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王力宏道歉原文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👉https://bit.ly/3sqhqed
-
#wangleehom #leehomwang #leehom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王力宏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李靚蕾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https://quintly-image-storage.s3.amazonaws.com/960c32603e3f29fbb114b476f69d2f8e/df4fa17b4c234461d6347757aa0ee483.jpg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https://www.facebook.com/PopDailyMY/photos/a.961396320613993/4653891731364415/?type=3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703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778B1-FB1B-4C4F-B0FC-3DD52AFC4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238935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8AA62-480C-49C2-9032-B0C58A18C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4B8BA9-7116-413F-8BF2-4A38EC0D5F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6860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855295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1389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07233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2408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9753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8851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301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3191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8423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8604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553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7234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81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524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4713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4672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3007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6605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071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2856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745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1952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7745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582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55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- 2021-12-23 16:30:00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更多圣诞礼物推荐👉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https://bit.ly/3pgOAKZ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圣诞节来袭！相信五无论是男友或者朋友们都已经陆续搜罗圣诞礼物了对吧！除了口红、包包、彩妆品等，其实女生们到底要的是什么呢🧐 如果你女友和波编一样，包包口红自己也买得起，但就是想收一些与众不同礼物的话，就赶紧来看看吧！😆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圣诞节礼物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女生最想收到的圣诞节礼物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圣诞节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圣诞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#Christmas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https://quintly-image-storage.s3.amazonaws.com/960c32603e3f29fbb114b476f69d2f8e/795e79c8224b12d97f369c6cf43d62ae.png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https://www.facebook.com/957198917700400/posts/4662704127149842/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79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C3BC1-13AE-4B57-BCD7-B02D18E981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1573752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DC26C-4BFA-48F1-9937-BE4D1767E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798757-C408-4382-A22A-F96A019F70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1907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434277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0207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5339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4858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1763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2350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9067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4386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6551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981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3923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492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8469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2876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804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876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2245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281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696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2809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1511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699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724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2105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65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- 2021-12-23 10:45:03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雪隆「震撼眼球景点」介绍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https://bit.ly/3Ekj2s3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不知道大家是不是也很久没有出门看看山水绿荫，眼睛长期被各种银幕霸占，住在城市总觉得郊游踏青的探险景点离我们好遥远！其实不是的，这篇介绍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震撼眼球又不用跑很远的探险景点，周末就不要再有借口可以马上出发啦！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😍😘
-
📍 Paragon Pangaea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Pan’gaea, Persiaran Bestari, Cyberjaya, 63000 Cyberjaya, Selangor
📍 Tamarind Square Cyberjaya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Tamarind Bldg Rd, Cyberjaya, 63000 Cyberjaya, Selangor
📍 The Godown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7, 11,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Ampang, Kuala Lumpur, 50250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开放时间：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7pm
📍 Taman Eco Rimba KL ~ Hutan Simpan Bukit Nanas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Taman Eco Rimba, Kuala Lumpur, 50250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开放时间：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6pm
📍 NU Sentral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Tun Sambanthan, Brickfields, 50470 Kuala Lumpur
📍 Batu Caves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Gombak, 68100 Batu caves Selangor
📍 TAMAN TASIK PERDANA (LAKE GARDENS) KUALA LUMPUR MALAYSIA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Kebun Bunga, Tasik Perdana, 55100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开放时间：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8pm
-
📷 photo via IG@heartpatrick @supertimi904 @capture.by.a @t.w.k._ @_msyfqhql21_ @ssaalvv smashpOp @sebastian_dahler @suspendtime @yummiejamie @andra.oprea @mintfuljourney @mintfuljourney｜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小红书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fionnsc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https://quintly-image-storage.s3.amazonaws.com/960c32603e3f29fbb114b476f69d2f8e/1ba03e8496dbe70af8fed365b8905149.jpg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https://www.facebook.com/957198917700400/posts/4667367276683527/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170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5A986-7306-44F6-BDD9-FA42C1088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289436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040A3-957C-499B-A687-A89F3E1F0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D58DF0-561C-4551-A533-B5FBB81889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6956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287738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4509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26713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5224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91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1527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9971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8276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9439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781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8869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516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7191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7431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4563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654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1912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9946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234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980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3788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034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3411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171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868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13:00:01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超可爱的胶囊旅馆住起来😍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吉隆坡胶囊旅馆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吉隆坡住宿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https://quintly-image-storage.s3.amazonaws.com/960c32603e3f29fbb114b476f69d2f8e/f988be5867756a5bc91157d0ab36d0e7.png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185237%3Futm_source%3Dfacebook-popdaily.my%26utm_medium%3Dpost%26utm_campaign%3Dcapsulehotel%26utm_content%3Dlink-20211220-%2F185237&amp;h=AT39pb_blN6WC5k-Iz_IV0NJSpic2rR4ZLQdJt5eqgWTZVzwavXGycAQPjF4aFXfEQcjMPjGeNflJieD8RaPoH3Mg8ZOB5GqQekEfXEFr41plRt18d3ie2hfTJt4EBTQYpFQfskTpAtIKw9XtiW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17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1CCD0-63B3-4161-84EB-E09925D26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2792414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3F178-0644-45EF-969E-5F8E5C2DA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DF457F-D281-4FDC-80F9-E858ED3D8B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6970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66610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4790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9395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5378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3784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9085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5943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9527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8656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5986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7682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3716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5416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755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5199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7851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01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210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6995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1897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1938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3499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1189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3122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30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10:45:00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2021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必打卡「吉隆坡圣诞景点」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https://bit.ly/3q3FQY0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相信对许多人来说，圣诞节值得期待的不仅仅在于大餐和礼物，更是踏入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份便高高挂起的华丽圣诞灯饰！那一盏盏璀璨梦幻的灯饰，让原本稍显乏味的市中心瞬间活跃起来，更挑逗着我们沉睡已久的欢庆灵魂，以超绚丽的姿态提前揭开圣诞序幕！这篇就为同样沉醉于圣诞灯饰的你，搜来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年必打卡的「吉隆坡圣诞景点」！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😍😋
-
📍 Pavilion KL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Bintang St, Bukit Bintang, 55100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日期：持续至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Suria KLCC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Suria KLCC, Kuala Lumpur City Centre, 50088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10pm
📍 Mid Valley Megamall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Lingkaran Syed Putra, Mid Valley City, 59200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10pm
📍 Three Years Old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Sin Chew Kee, Bukit Bintang, 50150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6:30pm ( Wednesday closed )
📍 Huckleberry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Plaza Damansara, 2G &amp; 4G, Jalan Medan Setia 2, Bukit Damansara, 50490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12am
-
📷 photo via IG@suriaklccmall、@_threeyearsold｜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小红书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Gigi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蕙绮、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星星知我星、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紫璇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Stephyshuen、@Stephy）｜FB@Stephy Shuen 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冯紫璇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｜编辑拍摄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https://quintly-image-storage.s3.amazonaws.com/960c32603e3f29fbb114b476f69d2f8e/2299b83ac3ba0715c253a0425468ad33.jpg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https://www.facebook.com/957198917700400/posts/4653213531432235/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694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9FAB1-2259-4E49-8C42-65976B688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2370252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42BB3-E214-4DD2-BA3F-332BF7559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83CDDF-677E-4C3E-8272-2F6256E57D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135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210645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6097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001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0069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7453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6352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2086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5205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7103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81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1377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2671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208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430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553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075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927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8384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225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9285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3861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3978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2379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4987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40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00:09:58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明天上班迟到找到理由了🤣🤣🤣
坐等李靓蕾睡醒的回应～～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要是你还没吃到瓜，为你送上他的回应👉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https://bit.ly/3sfIwVf
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王力宏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李靓蕾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https://quintly-image-storage.s3.amazonaws.com/960c32603e3f29fbb114b476f69d2f8e/bc51025c4be3406a26fe08faded992b4.jpg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https://www.facebook.com/PopDailyMY/photos/a.961396320613993/4651576781595910/?type=3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934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0DE39-9BDE-48BF-9DDC-17C8EDE1E0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2760896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78DD7-274C-4382-9795-DB54672EA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7483F-C458-4BCC-98DB-B6EEA99EED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5147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42398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8538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9903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8618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8474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1421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945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8409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5075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240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4392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2798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5463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3865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818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6988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3241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3048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204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0442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5535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5699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5260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1073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38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- 2021-12-21 10:45:00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圣诞节限定下午茶介绍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https://bit.ly/3smSAeV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踏入圣诞节，除了和闺蜜交换礼物外，来一场充满圣诞氛围的下午茶时光，也绝对是女孩们点亮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月份的重要行程！这篇搜来了吉隆坡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家必吃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「圣诞节限定下午茶」，披上了精致圣诞彩衣最低竟只需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RM80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就可享受！女孩们还等什么，赶快和集美们约起来！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😍😋
-
📍 The Majestic Hotel Kuala Lumpur, Autograph Collection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Sultan Hishamuddin, Tasik Perdana, 50000 Kuala Lumpur
📍 InterContinental Hotels &amp; Resorts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Ampang, Kuala Lumpur, 50450 Kuala Lumpur
📍 BEAST by BIG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Floor, Lot 6-A &amp; 6-1A, Jalan Batai, Bukit Damansara, 50490 Kuala Lumpur
📍 The RuMa Hotel and Residences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Kia Peng, Kuala Lumpur, 50450 Kuala Lumpur
📍 Mandarin Oriental,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 City Centre, 50088 Kuala Lumpur
📍 Banyan Tree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No. 2, Level, 53, Jalan Conlay, Kuala Lumpur, 50450 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https://quintly-image-storage.s3.amazonaws.com/960c32603e3f29fbb114b476f69d2f8e/ebcffcdc5834f6b08c4e90a296dbd159.jpg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https://www.facebook.com/957198917700400/posts/4657969307623324/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664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EBE70-998A-44C6-9A1F-393AAB9C6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1486342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9347C-F8DA-40D3-B18A-6418BE2F5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5C78FF-46C9-48D8-AC5C-70FDB1B418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998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561334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4305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72829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6224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5603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6870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5851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357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4789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0231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8865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3082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9951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2269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8946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6638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2783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0750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402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5079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316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9567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8253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3282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95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- 2021-12-24 10:45:01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吉隆坡「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Changkat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咖啡厅」推荐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https://bit.ly/3egerws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这次波编搜来了聚集在吉隆坡著名酒吧街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Changkat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的质感咖啡厅，以下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间挟着超高人气的网红咖啡厅，将点亮这一区的早晨魅力，为原本越夜越精彩的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Changkat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带来不尽相同的白昼慢格调！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😍😘
-
📍 Elephant Republic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7 , jalan Rembia , changkat bukit bintang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8pm ( Wednesday closed )
📍 Monster . A Garden Cafe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1/77A Off Jalan Imbi, Changkat Thambi Dollah, 55100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pm – 8pm ( Tuesday&amp;Wednesday closed )
📍 The Rabbit Hole x TAP TAP - Cocktails on Tap x Brew&amp;Bread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– 16,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Changkat Bukit Bintang, Bukit Bintang, 50200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– 1am
📍 Sucrose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1/77A Off Jalan Imbi, Changkat Thambi Dollah, 55100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pm – 8pm ( Wednesday closed )
📍 Cureé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1/77A Off Jalan Imbi, Changkat Thambi Dollah, 55100 Kuala Lumpur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pm – 8pm
-
📷 photo via IG@yvonnesoo @jd_chang @cindys0ng @purple_ngzeying @hestherfoong @hipponanaaa @daka_club @jessieeeeelimkopi @sxnflxwer_ @curee_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https://quintly-image-storage.s3.amazonaws.com/960c32603e3f29fbb114b476f69d2f8e/d03c55c13347f10b155a0f1b0b0b9b0a.jpg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https://www.facebook.com/957198917700400/posts/4668446009908987/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096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AB437-4B51-4C2F-8154-B2ABBB9155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2616038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D8404-084B-4937-AD20-0C117ED05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3E2436-21A5-44BC-BF79-B34A259457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474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481815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3417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68187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3315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0140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3786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14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966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4572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6847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7343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0564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2963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56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3702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993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4639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868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779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026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5322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8396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315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1035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215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- 2021-12-24 19:16:01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2022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TVB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港剧全介绍👉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https://bit.ly/3ehYzts
-
2021 TVB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的港剧仿佛看见了复苏的曙光，推出的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星空下的仁医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及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换命真相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都收获了不少好评，而在日前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TVB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也应景释出了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无线电视巡礼，让大家一览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年即将播出的新剧。所以今天小编挑了几部重点剧，来和大家一同分享～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TVB youtube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截图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#TVB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陈展鹏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陈豪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郭晋安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马国明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胡定欣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唐诗咏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张曦雯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谭俊彦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陈山聪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龚嘉欣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刘颖镟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马德钟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陈炜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蒋家旻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汤洛雯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周柏豪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王敏奕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高海宁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张振朗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胡鸿钧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陈嘉慧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李施嬅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姚子羚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伍允龙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王君馨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刘颖镟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元秋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https://quintly-image-storage.s3.amazonaws.com/960c32603e3f29fbb114b476f69d2f8e/4c5641d88aef49c3923d5d2e6d0bbd75.jpg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https://www.facebook.com/957198917700400/posts/4672088206211434/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443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67905-3C7E-4B2B-BD6F-E224E6D6CF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5498877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ED305-61EB-41B3-B16C-D36DC7A20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7FF144-273C-44C6-8E99-F76DB82445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6272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992084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0089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1144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4597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0407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2214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757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0854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96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7092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7286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198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846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96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858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2134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800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1763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714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8684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9342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6282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8502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43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- 2021-12-21 12:00:00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请求月老拿铁链狠狠地砸我🙇🏻‍♀️🙌🏻
真的不想再单身下去了😭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拜月老的贴士👉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https://bit.ly/3H1yz1H
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冬至拜月老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冬至节快乐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拜月老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https://quintly-image-storage.s3.amazonaws.com/960c32603e3f29fbb114b476f69d2f8e/60d6c401ecb964e63c9d09727e99a1e8.jpg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https://www.facebook.com/PopDailyMY/photos/a.961396320613993/4657886147631640/?type=3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746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1524A-A162-4C88-AAEF-11AE39419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3331751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27</TotalTime>
  <Words>3936</Words>
  <Application>Microsoft Office PowerPoint</Application>
  <PresentationFormat>On-screen Show (4:3)</PresentationFormat>
  <Paragraphs>1251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貼文資訊 | PopDaily 波波黛莉的异想世界 马来西亚 - 1 of 26</vt:lpstr>
      <vt:lpstr>Facebook 貼文資訊 | PopDaily 波波黛莉的异想世界 马来西亚 - 2 of 26</vt:lpstr>
      <vt:lpstr>Facebook 貼文資訊 | PopDaily 波波黛莉的异想世界 马来西亚 - 3 of 26</vt:lpstr>
      <vt:lpstr>Facebook 貼文資訊 | PopDaily 波波黛莉的异想世界 马来西亚 - 4 of 26</vt:lpstr>
      <vt:lpstr>Facebook 貼文資訊 | PopDaily 波波黛莉的异想世界 马来西亚 - 5 of 26</vt:lpstr>
      <vt:lpstr>Facebook 貼文資訊 | PopDaily 波波黛莉的异想世界 马来西亚 - 6 of 26</vt:lpstr>
      <vt:lpstr>Facebook 貼文資訊 | PopDaily 波波黛莉的异想世界 马来西亚 - 7 of 26</vt:lpstr>
      <vt:lpstr>Facebook 貼文資訊 | PopDaily 波波黛莉的异想世界 马来西亚 - 8 of 26</vt:lpstr>
      <vt:lpstr>Facebook 貼文資訊 | PopDaily 波波黛莉的异想世界 马来西亚 - 9 of 26</vt:lpstr>
      <vt:lpstr>Facebook 貼文資訊 | PopDaily 波波黛莉的异想世界 马来西亚 - 10 of 26</vt:lpstr>
      <vt:lpstr>Facebook 貼文資訊 | PopDaily 波波黛莉的异想世界 马来西亚 - 11 of 26</vt:lpstr>
      <vt:lpstr>Facebook 貼文資訊 | PopDaily 波波黛莉的异想世界 马来西亚 - 12 of 26</vt:lpstr>
      <vt:lpstr>Facebook 貼文資訊 | PopDaily 波波黛莉的异想世界 马来西亚 - 13 of 26</vt:lpstr>
      <vt:lpstr>Facebook 貼文資訊 | PopDaily 波波黛莉的异想世界 马来西亚 - 14 of 26</vt:lpstr>
      <vt:lpstr>Facebook 貼文資訊 | PopDaily 波波黛莉的异想世界 马来西亚 - 15 of 26</vt:lpstr>
      <vt:lpstr>Facebook 貼文資訊 | PopDaily 波波黛莉的异想世界 马来西亚 - 16 of 26</vt:lpstr>
      <vt:lpstr>Facebook 貼文資訊 | PopDaily 波波黛莉的异想世界 马来西亚 - 17 of 26</vt:lpstr>
      <vt:lpstr>Facebook 貼文資訊 | PopDaily 波波黛莉的异想世界 马来西亚 - 18 of 26</vt:lpstr>
      <vt:lpstr>Facebook 貼文資訊 | PopDaily 波波黛莉的异想世界 马来西亚 - 19 of 26</vt:lpstr>
      <vt:lpstr>Facebook 貼文資訊 | PopDaily 波波黛莉的异想世界 马来西亚 - 20 of 26</vt:lpstr>
      <vt:lpstr>Facebook 貼文資訊 | PopDaily 波波黛莉的异想世界 马来西亚 - 21 of 26</vt:lpstr>
      <vt:lpstr>Facebook 貼文資訊 | PopDaily 波波黛莉的异想世界 马来西亚 - 22 of 26</vt:lpstr>
      <vt:lpstr>Facebook 貼文資訊 | PopDaily 波波黛莉的异想世界 马来西亚 - 23 of 26</vt:lpstr>
      <vt:lpstr>Facebook 貼文資訊 | PopDaily 波波黛莉的异想世界 马来西亚 - 24 of 26</vt:lpstr>
      <vt:lpstr>Facebook 貼文資訊 | PopDaily 波波黛莉的异想世界 马来西亚 - 25 of 26</vt:lpstr>
      <vt:lpstr>Facebook 貼文資訊 | PopDaily 波波黛莉的异想世界 马来西亚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3</cp:revision>
  <dcterms:created xsi:type="dcterms:W3CDTF">2021-12-27T02:48:28Z</dcterms:created>
  <dcterms:modified xsi:type="dcterms:W3CDTF">2021-12-27T03:16:12Z</dcterms:modified>
</cp:coreProperties>
</file>