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poplove_mag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21642</c:v>
                </c:pt>
                <c:pt idx="1">
                  <c:v>26428</c:v>
                </c:pt>
                <c:pt idx="2">
                  <c:v>39868</c:v>
                </c:pt>
                <c:pt idx="3">
                  <c:v>23638</c:v>
                </c:pt>
                <c:pt idx="4">
                  <c:v>20426</c:v>
                </c:pt>
                <c:pt idx="5">
                  <c:v>19347</c:v>
                </c:pt>
                <c:pt idx="6">
                  <c:v>23557</c:v>
                </c:pt>
                <c:pt idx="7">
                  <c:v>52752</c:v>
                </c:pt>
                <c:pt idx="8">
                  <c:v>31418</c:v>
                </c:pt>
                <c:pt idx="9">
                  <c:v>29005</c:v>
                </c:pt>
                <c:pt idx="10">
                  <c:v>22260</c:v>
                </c:pt>
                <c:pt idx="11">
                  <c:v>20145</c:v>
                </c:pt>
                <c:pt idx="12">
                  <c:v>19731</c:v>
                </c:pt>
                <c:pt idx="13">
                  <c:v>23944</c:v>
                </c:pt>
                <c:pt idx="14">
                  <c:v>29800</c:v>
                </c:pt>
                <c:pt idx="15">
                  <c:v>30389</c:v>
                </c:pt>
                <c:pt idx="16">
                  <c:v>20403</c:v>
                </c:pt>
                <c:pt idx="17">
                  <c:v>17332</c:v>
                </c:pt>
                <c:pt idx="18">
                  <c:v>19821</c:v>
                </c:pt>
                <c:pt idx="19">
                  <c:v>19862</c:v>
                </c:pt>
                <c:pt idx="20">
                  <c:v>17626</c:v>
                </c:pt>
                <c:pt idx="21">
                  <c:v>20449</c:v>
                </c:pt>
                <c:pt idx="22">
                  <c:v>28379</c:v>
                </c:pt>
                <c:pt idx="23">
                  <c:v>19484</c:v>
                </c:pt>
                <c:pt idx="24">
                  <c:v>18070</c:v>
                </c:pt>
                <c:pt idx="25">
                  <c:v>15812</c:v>
                </c:pt>
                <c:pt idx="26">
                  <c:v>21565</c:v>
                </c:pt>
                <c:pt idx="27">
                  <c:v>18386</c:v>
                </c:pt>
                <c:pt idx="28">
                  <c:v>34533</c:v>
                </c:pt>
                <c:pt idx="29">
                  <c:v>21484</c:v>
                </c:pt>
                <c:pt idx="30">
                  <c:v>19285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E-4342-BF58-B5ABA5E2F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768152"/>
        <c:axId val="332535464"/>
      </c:lineChart>
      <c:dateAx>
        <c:axId val="38976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35464"/>
        <c:crosses val="autoZero"/>
        <c:auto val="1"/>
        <c:lblOffset val="100"/>
        <c:baseTimeUnit val="days"/>
      </c:dateAx>
      <c:valAx>
        <c:axId val="33253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6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2938-E3B6-4C5F-A975-6F1D565B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平均觸及數 </a:t>
            </a:r>
            <a:r>
              <a:rPr lang="en-US" altLang="ja-JP"/>
              <a:t>| </a:t>
            </a:r>
            <a:r>
              <a:rPr lang="en-US"/>
              <a:t>poplove_mag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7AD79D-6D17-460D-AF2A-D95F1DA84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538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AF29B-7271-40F6-AEA7-BAE92C6B3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5389C-E319-417C-B90B-059FFF1B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82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平均觸及數 | poplove_mag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平均觸及數 | poplove_mag</dc:title>
  <dc:creator>Frederik Peiniger</dc:creator>
  <cp:lastModifiedBy>Frederik Peiniger</cp:lastModifiedBy>
  <cp:revision>1</cp:revision>
  <dcterms:created xsi:type="dcterms:W3CDTF">2021-11-08T10:29:26Z</dcterms:created>
  <dcterms:modified xsi:type="dcterms:W3CDTF">2021-11-08T10:29:41Z</dcterms:modified>
</cp:coreProperties>
</file>