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8AA81-0CEA-4ECB-A9E6-94CC65292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41C485-C7AE-4AF4-B548-0A570F45B1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1307632"/>
              </p:ext>
            </p:extLst>
          </p:nvPr>
        </p:nvGraphicFramePr>
        <p:xfrm>
          <a:off x="457200" y="1731963"/>
          <a:ext cx="7537704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6314880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1464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44513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053011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72865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4054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2110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8728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3095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2166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6556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1055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2680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5246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385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1208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0430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9089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926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4494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4047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9426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2809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1206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693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10D28-111C-47F9-839C-CE577C91F0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10/11/2021 - 10/17/2021</a:t>
            </a:r>
          </a:p>
        </p:txBody>
      </p:sp>
    </p:spTree>
    <p:extLst>
      <p:ext uri="{BB962C8B-B14F-4D97-AF65-F5344CB8AC3E}">
        <p14:creationId xmlns:p14="http://schemas.microsoft.com/office/powerpoint/2010/main" val="1988488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8201F-E09D-4D64-810E-C151CA018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343268-8F1B-4FF5-AA37-FDB8767AF4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2334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1046021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4023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51867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959809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56533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778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5390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891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6665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2154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7316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1161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595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3483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0140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1433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2025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8967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6470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5757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2400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8963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7020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5848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373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- 2021-10-11 20:01:28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近期热播的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只是结婚的关系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我的巴比伦恋人 真的超超超超超超超超好看！真香啊！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#drama 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甜宠剧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电视剧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陆剧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高甜剧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宝藏剧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小甜剧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唐晓天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季肖冰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张哲瀚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龚俊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王子奇 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魏哲鸣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https://quintly-image-storage.s3.amazonaws.com/960c32603e3f29fbb114b476f69d2f8e/950053e561ac0cc7142562dfee5c64fc.jpg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195122%3Futm_source%3Dfacebook-popdaily.my%26utm_medium%3Dpost%26utm_campaign%3Dsweetcdrama%26utm_content%3Dlink-20211011-%2F195122&amp;h=AT2pj9BOWXi0r6VDKZOywJW99Plps8CQN6k8ocAvLEJbZfbZkd1OC8cOWQHE7ZOFVgABnT2dsu0ZtVHFGMis78psxoiuWIruoA_ejbh58NkH4CApv27I-F_NLyNifGytcTK8ENJJQIpG8hNTvXOq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10/19/2021 20:46:59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242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FADB6-ED2C-4924-B625-962AB3B2DF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10/11/2021 - 10/17/2021</a:t>
            </a:r>
          </a:p>
        </p:txBody>
      </p:sp>
    </p:spTree>
    <p:extLst>
      <p:ext uri="{BB962C8B-B14F-4D97-AF65-F5344CB8AC3E}">
        <p14:creationId xmlns:p14="http://schemas.microsoft.com/office/powerpoint/2010/main" val="3968940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50BAF-6775-4CC1-9B3A-61819238B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74EADD-4788-42F6-B794-F1806F9734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840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46946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4267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32745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6702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2474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5206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5083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8380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5751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2921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216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8513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8235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5611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617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1384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1262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2459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3316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2880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9625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5650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8073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2302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843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- 2021-10-14 20:01:27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不只是要看帅帅的男主角，女主角智商有没有在线也是很重要哒🤣
这些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不是傻白甜电视剧 推荐给你💕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乔欣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侯明昊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关晓彤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反套路电视剧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只是结婚的关系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吴谨言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周雨彤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唐晓天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朴叙俊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杨洋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王一博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王子奇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王安宇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王玉雯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甜宠剧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电视剧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白敬亭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胡一天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谭松韵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赵丽颖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邢菲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郑爽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钟汉良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马思纯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高甜剧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龚俊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https://quintly-image-storage.s3.amazonaws.com/960c32603e3f29fbb114b476f69d2f8e/c555e70a70e4e667bce817cdb7ef3a56.jpg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203268%3Futm_source%3Dfacebook-popdaily.my%26utm_medium%3Dpost%26utm_campaign%3Dstrongfemaleleaddrama%26utm_content%3Dlink-20211014-%2F203268&amp;h=AT0SkkFhbRQ6_o2ezPlVd0dj8KmrnR67Qc8j4papiJRtmnVLw6M_jilP007X1dYwa2HDm1M5onvN_j3uhO2-98lucb3XgqL0E_b7nDkhP6qEDbSIzHvVtYwpcNXp5pR_IoSkS4g1OVIn_fCLnGkY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10/19/2021 20:46:55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198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71B49-5CDC-40FB-9E55-E52FAC5D9A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10/11/2021 - 10/17/2021</a:t>
            </a:r>
          </a:p>
        </p:txBody>
      </p:sp>
    </p:spTree>
    <p:extLst>
      <p:ext uri="{BB962C8B-B14F-4D97-AF65-F5344CB8AC3E}">
        <p14:creationId xmlns:p14="http://schemas.microsoft.com/office/powerpoint/2010/main" val="1369929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04B37-9D39-46A7-A314-6C53824E3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4B8967-8DC0-415D-940A-F2E6AD2C26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37555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3400556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6992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03409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7544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5373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0770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9315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5264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7031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5131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5219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5795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3311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1244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615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8264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5712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9376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7508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9465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548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9329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3681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1442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113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- 2021-10-16 20:02:25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先是火星撞地球，再轰轰烈烈的吵出感情来🤣
这样的电视剧好笑又甜宠，大推推推！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丁禹兮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吴倩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好好生活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张新成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李沁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杨超越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林雨申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梁洁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欢喜冤家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王子奇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王玉雯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只是结婚的关系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白鹿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罗云熙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蔡文静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虞书欣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许魏洲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赵露思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迪丽热巴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陆剧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黄景瑜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甜宠剧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高甜剧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https://quintly-image-storage.s3.amazonaws.com/960c32603e3f29fbb114b476f69d2f8e/0140dc7827a75e0dd06ef7452b130df2.jpg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232775%3Futm_source%3Dfacebook-popdaily.my%26utm_medium%3Dpost%26utm_campaign%3Dquarrelsomeloversdrama%26utm_content%3Dlink-20211016-%2F232775&amp;h=AT266hk_PpHSKJKKH3zrRF9-Ct9MZ-WR5U9Z_BZkhjFr1DMU2ewRG50J9KGLPlMJpLCC48fy4bvwQsEU5EdsKDRMZL8vM1Uvomo3_1qBo_LjOdjO5gxaPCUyCZSpiQKHQ1zlykoX1OJWMl51m0T9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10/19/2021 20:46:59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002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33ADE-8FB3-4C46-BCD8-942DC19700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10/11/2021 - 10/17/2021</a:t>
            </a:r>
          </a:p>
        </p:txBody>
      </p:sp>
    </p:spTree>
    <p:extLst>
      <p:ext uri="{BB962C8B-B14F-4D97-AF65-F5344CB8AC3E}">
        <p14:creationId xmlns:p14="http://schemas.microsoft.com/office/powerpoint/2010/main" val="3370699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160E1-8A5F-4FC4-ACC0-21810C78D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5C1C40-7DEE-4E89-AC86-49C2C74A26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9645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0765981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0533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32542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08494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5497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7090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5106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8758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1939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4624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0232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244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5839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7466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26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6565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9967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3346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5764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5799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3859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1649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390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1508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149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- 2021-10-12 20:02:49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最怕看到烂尾电视剧😱
追了这么久结果烂尾，真的白追了😭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#2021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陆剧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任嘉伦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倪妮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吴磊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宋祖儿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宋轶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张彬彬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徐开骋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李一桐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杨幂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毛晓彤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王一博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白宇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许凯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谭松韵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赵丽颖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赵露思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迪丽热巴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邢菲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郭麒麟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钟汉良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高开低走陆剧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https://quintly-image-storage.s3.amazonaws.com/960c32603e3f29fbb114b476f69d2f8e/d7e6f7d933b84b4c93fdba5f3b1b0f3c.jpg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232221%3Futm_source%3Dfacebook-popdaily.my%26utm_medium%3Dpost%26utm_campaign%3Ddisappointedending%26utm_content%3Dlink-20211012-%2F232221&amp;h=AT03x31jKgXQwsF1RUqcF6qZkRmMCJccIzPNAMOo7FkKICyVZbHFWmds9D8LoXhKuUMPx05XeyQ81JOEykNNhUbLCg_oreqadcMJgMSujNkLrDtBEtQgalDDb0e395FNKBJi96sFUjbF6M8-HI48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10/19/2021 20:46:59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970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28F3EB-223E-4B5A-A19B-32AB03641F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10/11/2021 - 10/17/2021</a:t>
            </a:r>
          </a:p>
        </p:txBody>
      </p:sp>
    </p:spTree>
    <p:extLst>
      <p:ext uri="{BB962C8B-B14F-4D97-AF65-F5344CB8AC3E}">
        <p14:creationId xmlns:p14="http://schemas.microsoft.com/office/powerpoint/2010/main" val="3401775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8427A-09B1-437B-813E-B15CD5744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17E77F-0CDB-4873-855E-52733F1BC4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84523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8900604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8633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77669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7359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850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2889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6224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70097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3186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0486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3374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1474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7843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9262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9079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2737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1607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3547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2148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0205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2794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3781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137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46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436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- 2021-10-13 18:37:52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CK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真的越来越会了，这盒子包真的太美了啦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~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charlesandkeith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CK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盒子包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https://quintly-image-storage.s3.amazonaws.com/960c32603e3f29fbb114b476f69d2f8e/0048ea86268529f6c6872dd99cd17ac5.jpg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Juvory Tai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232351%3Futm_source%3Dfacebook-popdaily.my%26utm_medium%3Dpost%26utm_campaign%3Dcharlesandkeithcrossbodybag%26utm_content%3Dlink-20211013-%2F232351&amp;h=AT17Xr_C3g00OrFfy-52UjXRdO8jrrmWwIWQT5kpKzDHo5QfSpFDzBXHnjiwhXvjigCrqyfXiXKuUnWcnu9slobmyv3lSzLYEKA6ryKHBLdJwClHqD0rDTb6lDryUa37elQkNj-vpD5gpJkFU7ir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10/19/2021 20:46:55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388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BFC0B9-A178-4C13-938F-1E349E1F6E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10/11/2021 - 10/17/2021</a:t>
            </a:r>
          </a:p>
        </p:txBody>
      </p:sp>
    </p:spTree>
    <p:extLst>
      <p:ext uri="{BB962C8B-B14F-4D97-AF65-F5344CB8AC3E}">
        <p14:creationId xmlns:p14="http://schemas.microsoft.com/office/powerpoint/2010/main" val="1800824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D9F71-C9DA-4A1B-9FA7-9E2833331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304405-04CA-45DB-8586-08B976F1A1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78957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4746553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717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38827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196770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734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7074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2384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5477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1958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8708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6801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497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0538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6819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6948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7177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6784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3044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8635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9697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0363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6543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7314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4032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565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- 2021-10-13 20:03:02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霸道总裁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先婚后爱的剧情，绝了👍👍👍
王子奇和王玉雯真的很甜很上头！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只是结婚的关系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王子奇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王玉雯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甜宠剧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高甜剧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电视剧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陆剧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https://quintly-image-storage.s3.amazonaws.com/960c32603e3f29fbb114b476f69d2f8e/d53263225f99955f245c0e03eb1fff48.jpg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232454%3Futm_source%3Dfacebook-popdaily.my%26utm_medium%3Dpost%26utm_campaign%3Doncewegetmarried%26utm_content%3Dlink-20211013-%2F232454&amp;h=AT1HoievLTcTQ6Dud0f1IlzWBil143n3aFexnkl54bmlaKF1R6tWXCah8rO3PoTnADnLzEH_qNK6nn7PymdZqW_8MZbPGtkzhw8Gjgl67s4TStlLxz_ERb5uE-NTNZm_dOt5NkPxKtgWvkWJwXVv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10/19/2021 20:46:55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090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8AA8FC-6A33-4A08-9574-7ACC2A1B33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10/11/2021 - 10/17/2021</a:t>
            </a:r>
          </a:p>
        </p:txBody>
      </p:sp>
    </p:spTree>
    <p:extLst>
      <p:ext uri="{BB962C8B-B14F-4D97-AF65-F5344CB8AC3E}">
        <p14:creationId xmlns:p14="http://schemas.microsoft.com/office/powerpoint/2010/main" val="2169849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32938-3E9B-4913-8382-73FE0F124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D16765-8C00-4191-816A-5FD8A2B9A2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90227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0753402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7411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33522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24059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27755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2570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1138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78532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1752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5566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7164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0616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2549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5005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7368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7534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1803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533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4198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64187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0478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8651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6554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6323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47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- 2021-10-15 20:02:22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看了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林雨申 和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蔡文静，近期的糖份超标太多了啦🥰💕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好好生活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陆剧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电视剧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甜宠剧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高甜剧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https://quintly-image-storage.s3.amazonaws.com/960c32603e3f29fbb114b476f69d2f8e/72aab2605c7af85967733b2252fdcd6b.jpg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232615%3Futm_source%3Dfacebook-popdaily.my%26utm_medium%3Dpost%26utm_campaign%3Dliveyourlife%26utm_content%3Dlink-20211015-%2F232615&amp;h=AT1c5CjG8aIOsghIL1xN7kF7SMhu9G1m6f9BOPqkOIaxmn-EHW-CQiemRj9V6qx7tLZ6axqEAszNCRd74qHenDAeiwzCGnMii5cDVDIazaAxjltE2CSGCpg3Yhr-ySnfyoQlRojHCvIyDQOCUfAU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10/19/2021 20:46:59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671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A09DC-BD6A-4AC4-AEF8-2D554ECFC0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10/11/2021 - 10/17/2021</a:t>
            </a:r>
          </a:p>
        </p:txBody>
      </p:sp>
    </p:spTree>
    <p:extLst>
      <p:ext uri="{BB962C8B-B14F-4D97-AF65-F5344CB8AC3E}">
        <p14:creationId xmlns:p14="http://schemas.microsoft.com/office/powerpoint/2010/main" val="177220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7C6BB-925E-4C09-8CD3-9AEAA7324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7C5694-C025-4CB2-9747-87A5C7ED73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485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732023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9089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69757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92032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0872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5291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4440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6857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721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7000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3398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3777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9812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5228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8649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9829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6732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2057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689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4057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3637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7853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008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0249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587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- 2021-10-17 21:01:40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金宣虎的酒窝真的百看不厌！😍
不过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《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海岸村恰恰恰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竟然在今天完结了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...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🥲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韩国男神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酒窝男神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玄彬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金宣虎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崔始源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李瑞镇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李昇基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李奎炯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玉泽演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金旻圭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李敏镐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徐康俊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https://quintly-image-storage.s3.amazonaws.com/960c32603e3f29fbb114b476f69d2f8e/91b9e3a7c7acab92e5a5f054f0561f9f.jpg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Yan Ti 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224344%3Futm_source%3Dfacebook-popdaily.my%26utm_medium%3Dpost%26utm_campaign%3Dkactorsdimples%26utm_content%3Dlink-20211017-%2F224344&amp;h=AT1Sc6QQDxFsOwgFVBpIyD5y4b2Pdjulxqt4qODXTo-y3157GS1RcJ94p1ozJTkwuMubuuBfpGlaDmFbjX2_ppK2Vf51BLElxw3KKUI7102puk7UNpxlF5VfQyKL5JP4O0nFI9YLiQ-qUEmX-FFI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10/19/2021 20:46:55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806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296787-A6D1-4A3A-BF1B-55A6B8B342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10/11/2021 - 10/17/2021</a:t>
            </a:r>
          </a:p>
        </p:txBody>
      </p:sp>
    </p:spTree>
    <p:extLst>
      <p:ext uri="{BB962C8B-B14F-4D97-AF65-F5344CB8AC3E}">
        <p14:creationId xmlns:p14="http://schemas.microsoft.com/office/powerpoint/2010/main" val="2190118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B47AF-F105-46AA-90FE-9E17BFE9A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305848-BD39-46A8-9C29-487520245E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62430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1667773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0300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8968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40480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0712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3517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2621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0247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616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0955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8069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2435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6382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304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8178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4983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9491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9523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1483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7334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5506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5510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9494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3195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349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- 2021-10-11 20:30:29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小米这系列真的太绝啦！不仅时尚、平价，性能也是一流！好喜欢蜜桃粉和糖果蓝配色～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😍🥰
-
Xiaomi Malaysia #Xiaomi11Lite5GNE #OwnYourStyle #XiaomiMalaysia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https://quintly-image-storage.s3.amazonaws.com/960c32603e3f29fbb114b476f69d2f8e/d088516382d62e5901653c9e3ba62e18.jpg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Zhisan Cheow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231042%3Futm_source%3Dfacebook-popdaily.my%26utm_medium%3Dpost%26utm_campaign%3Dxiaomik9d%26utm_content%3Dlink-20211011-%2F231042&amp;h=AT3n88_h3vt_4gLrWS6VhSrceniB6YhNDSq30ToSiDbtiJtfjmTPpYDw5eQZvGps5-5yo8BOES8vH0IjGTQemzLUxWtFPn5RlABT_y-73JUhFwc4HVETw1oKy_9XKADSJEkuvAZkAm2lKcNu41hQ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10/19/2021 20:46:59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803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609D7-7382-49F3-ABEF-6A1D9D4CF5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10/11/2021 - 10/17/2021</a:t>
            </a:r>
          </a:p>
        </p:txBody>
      </p:sp>
    </p:spTree>
    <p:extLst>
      <p:ext uri="{BB962C8B-B14F-4D97-AF65-F5344CB8AC3E}">
        <p14:creationId xmlns:p14="http://schemas.microsoft.com/office/powerpoint/2010/main" val="2516090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55904-0591-408D-885D-33C9C1B5B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1AFA54-1073-414E-AF7C-11AB2637AC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63102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6138634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5167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09245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512429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83451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7660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5621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6584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726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8027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5325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4146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3533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9202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9635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6576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4536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5144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2752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6586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618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4663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0737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8952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690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- 2021-10-12 19:15:37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多少钱👉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https://bit.ly/2X23Ujo
-
Jo Malone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在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年推出圣诞限定新香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Starlit Mandarin &amp; Honey Cologne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，除了颜值极高，梦幻星光的玻璃瓶身仿佛就像星星许愿瓶以外，它还是让人念念不忘的馥奇调香水🌟 带有冲击感的柑橘与淡淡辛辣香，随之而来的散发的微甜和暖意微妙感，仿佛就躺在丛林中，一边享受着空气弥漫的清新感同时，抬头看还有布满闪烁星光的星空✨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 小红书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@whiskas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阿嘉、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恋恋闻香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____
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祖马龙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祖马龙限定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#JoMalone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限定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#JoMalone #JoMalone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圣诞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https://quintly-image-storage.s3.amazonaws.com/960c32603e3f29fbb114b476f69d2f8e/445a0eaa6bd7d17121b221b91ad3645a.png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Juvory Tai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https://www.facebook.com/957198917700400/posts/4418819578204966/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10/19/2021 20:46:59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139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3F98E-41F0-4EBC-A376-75EA626761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10/11/2021 - 10/17/2021</a:t>
            </a:r>
          </a:p>
        </p:txBody>
      </p:sp>
    </p:spTree>
    <p:extLst>
      <p:ext uri="{BB962C8B-B14F-4D97-AF65-F5344CB8AC3E}">
        <p14:creationId xmlns:p14="http://schemas.microsoft.com/office/powerpoint/2010/main" val="3490425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79CCA-3F11-4A82-A0E6-43D8EBFB2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962DC6-88A1-4247-9D9A-7A5EBD5C96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7647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6647510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3342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97166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2784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4341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132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8362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64989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4647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9940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9226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1458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5397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5309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4230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2165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425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2352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9861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4754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1011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1994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8862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3799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109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- 2021-10-15 13:53:43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多少钱、详细介绍👉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https://bit.ly/3FP5abs
-
CHARLES &amp; KEITH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又放绝招啦！他们家最新推出的一款盒子包可说是一秒就让人沦陷，也成功洗版小红书。如果你正在缺一咖休闲包款，正在烦恼要入手哪一咖百搭实用且精美的包，那么现在就跟着编辑一起看下去吧！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CHARLES&amp;KEITH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、小红书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张瑞倪、小红书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妮鹿儿的予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#charleskeith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https://quintly-image-storage.s3.amazonaws.com/960c32603e3f29fbb114b476f69d2f8e/839937ae863d2d89f48c31eb87b14fce.jpg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https://www.facebook.com/957198917700400/posts/4425615177525406/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10/19/2021 20:46:59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740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87698F-D028-4BF9-A488-7E922F2D59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10/11/2021 - 10/17/2021</a:t>
            </a:r>
          </a:p>
        </p:txBody>
      </p:sp>
    </p:spTree>
    <p:extLst>
      <p:ext uri="{BB962C8B-B14F-4D97-AF65-F5344CB8AC3E}">
        <p14:creationId xmlns:p14="http://schemas.microsoft.com/office/powerpoint/2010/main" val="2428957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A265B-2DE3-4500-9B7C-88CD80DF5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FB37AF-FF82-47AD-A8AC-2372B14222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49823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9640826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9735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86557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534966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736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9053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7417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88520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1923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2509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8643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2851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5108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1069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4209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8387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3692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3248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7684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5652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3120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1889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5529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8560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580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- 2021-10-11 12:15:57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工业风真的让人百看不厌😍尤其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Kepong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这家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最新咖啡厅必须打卡！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雪隆区最新咖啡厅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雪隆区工业风咖啡厅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雪隆区石灰系咖啡厅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https://quintly-image-storage.s3.amazonaws.com/960c32603e3f29fbb114b476f69d2f8e/0f590e904e059dfe9bb3e02540787c06.jpg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裕雯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189254%3Futm_source%3Dfacebook-popdaily.my%26utm_medium%3Dpost%26utm_campaign%3Dindustrialstylecafe%26utm_content%3Dlink-20211011-%2F189254&amp;h=AT36YGTNafBF6aFQAtgy7qfCWiMbe7GrrBLsaG0SNeYyiB3c11F1-QGyf1rs-xbZEf0L48uNJaDxAwpoWlaWJCs2peB21REkOpVmoaw3AfD9EMyw3d_lLXso0a_-ExaOeu6WQI2MDCa6NU2pU4V3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10/19/2021 20:46:59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243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F19CC6-6182-464E-8542-126CBEF08F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10/11/2021 - 10/17/2021</a:t>
            </a:r>
          </a:p>
        </p:txBody>
      </p:sp>
    </p:spTree>
    <p:extLst>
      <p:ext uri="{BB962C8B-B14F-4D97-AF65-F5344CB8AC3E}">
        <p14:creationId xmlns:p14="http://schemas.microsoft.com/office/powerpoint/2010/main" val="1800909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31E8C-906A-4A8E-8632-7F8B75E31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7C1628-29B9-412A-83E0-5376CC2E03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3011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6411699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7641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04342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2587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03264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7345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4309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2906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6382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2244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4016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7797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8265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7955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9922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3193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0662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9898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0693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5971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8977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5843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2843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6601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178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- 2021-10-12 18:39:28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这里的「显瘦裙子」穿搭公式根本就是腿粗妹纸的福音，你必须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起来！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穿搭技巧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显瘦裙子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https://quintly-image-storage.s3.amazonaws.com/960c32603e3f29fbb114b476f69d2f8e/bf51be652d7ffc968bcda6742967e9ca.png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Juvory Tai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209477%3Futm_source%3Dfacebook-popdaily.my%26utm_medium%3Dpost%26utm_campaign%3Dskirtwearingtips%26utm_content%3Dlink-20211012-%2F209477&amp;h=AT1Ok7Cv6Tlnc_JdDBIbJKEgE1xKP7U8VCEVt-TFDIyvEh0jCfinohvNC9TWOGZkvP24SKKBxyiLI4UZC6Yyio3nm8DqHstwCPcY_phq2DaFzvluXgx37stVW3ZvKqT34CXA0PvfoZywNsOBCd_y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10/19/2021 20:46:59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919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CDD276-D1A8-4281-B5F3-EBF4CAC8C9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10/11/2021 - 10/17/2021</a:t>
            </a:r>
          </a:p>
        </p:txBody>
      </p:sp>
    </p:spTree>
    <p:extLst>
      <p:ext uri="{BB962C8B-B14F-4D97-AF65-F5344CB8AC3E}">
        <p14:creationId xmlns:p14="http://schemas.microsoft.com/office/powerpoint/2010/main" val="904753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D3F23-571D-494E-AE81-9622EA2EB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B200A9-DD8A-4279-9EDC-8128F5C45D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2538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1597548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5616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26812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963138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61008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3387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0445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97760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1094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0981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2830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340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5246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5373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6678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2006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5013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2344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9459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3846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0095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5609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1389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498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47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- 2021-10-13 14:16:12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多少钱、详情介绍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👉https://bit.ly/3FNcgNA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经典永不过时的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Chanel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在今年创新放大招，一改以外的黑白优雅配色，将仙气值拉满！拥有它仿佛就已经把温柔捧在手心，并且还是少女们都爱的宝宝蓝、香芋紫，粉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nun nun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的颜色实在是太太太温柔啦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-
📷 Chanel Official、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小红书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肉包邦尼尼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🌙、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小红书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@0301.
-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chanel #bag #fashion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时尚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香芋紫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https://quintly-image-storage.s3.amazonaws.com/960c32603e3f29fbb114b476f69d2f8e/918589678a1c42117528ae3ea91c2a0a.jpg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https://www.facebook.com/957198917700400/posts/4417678711652386/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10/19/2021 20:46:55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193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CB3898-F53A-4C0C-8CDE-717555EC33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10/11/2021 - 10/17/2021</a:t>
            </a:r>
          </a:p>
        </p:txBody>
      </p:sp>
    </p:spTree>
    <p:extLst>
      <p:ext uri="{BB962C8B-B14F-4D97-AF65-F5344CB8AC3E}">
        <p14:creationId xmlns:p14="http://schemas.microsoft.com/office/powerpoint/2010/main" val="936606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80D44-34AE-44EB-87F2-B19AB8314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E73A4A-1AD0-45D8-9677-232DDE9228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9223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3256612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6934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78287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453701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49866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9993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239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17465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5098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8331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8099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7012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8662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8713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0643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3795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9242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350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2217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010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0312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0373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1522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1931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020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- 2021-10-14 12:15:38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近期最新最热门的咖啡厅都在清单之中😍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雪隆区最新咖啡厅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公园系咖啡厅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#ig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打卡咖啡厅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https://quintly-image-storage.s3.amazonaws.com/960c32603e3f29fbb114b476f69d2f8e/720cf50f8622e881f3869fd24cb32a1a.jpg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裕雯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232204%3Futm_source%3Dfacebook-popdaily.my%26utm_medium%3Dpost%26utm_campaign%3Dgardencafe%26utm_content%3Dlink-20211014-%2F232204&amp;h=AT3zWN_CWd3UnZxliqdkNJeNLxhOozmQN3MXbsuLrQjXRmDJKnV6d4Hiq5a_pGnMhYR_ie03wGZf5I5VabkHN3t9neX4HnL2aEVqYzFCAojH_VB2t6es0vJ3HCx0HegmNcrqTfmAXKyYrKdQbMR0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10/19/2021 20:46:55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1978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5DB1CB-2F14-47D0-84B8-924CC2A703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10/11/2021 - 10/17/2021</a:t>
            </a:r>
          </a:p>
        </p:txBody>
      </p:sp>
    </p:spTree>
    <p:extLst>
      <p:ext uri="{BB962C8B-B14F-4D97-AF65-F5344CB8AC3E}">
        <p14:creationId xmlns:p14="http://schemas.microsoft.com/office/powerpoint/2010/main" val="1970104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70D1F-AD4A-4DF3-9AFB-D2C7C869D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C8245E-5BA7-4307-9626-21628938D5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8860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277757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7603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72388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581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7249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5185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9779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09397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871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396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716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9854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6842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6369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6695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8326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774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2925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3822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5613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4132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6114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7339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4958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37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- 2021-10-15 12:30:35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终于来到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TGIF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🥳下班和朋友约起来～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吉隆坡日式居酒屋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吉隆坡日式烤串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https://quintly-image-storage.s3.amazonaws.com/960c32603e3f29fbb114b476f69d2f8e/08610aeda5cf7a3ffa470f0770dce714.jpg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裕雯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197639%3Futm_source%3Dfacebook-popdaily.my%26utm_medium%3Dpost%26utm_campaign%3DIzakaya%26utm_content%3Dlink-20211015-%2F197639&amp;h=AT3ZiATNeZE7eDOZbPdekPBXkIynwD_-r1H38Zz5pYlVtV4TX9j_oIzWGaM1fK0LjckxVInhGwEXMNO1utAgh2yX6GSkKDjvKDjnIml9uwumxMfyRTgjdquErEMJ8KfqnQcJzjO1x9njPy5d1m4R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10/19/2021 20:46:59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2726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BA7FB-908B-4344-ADEE-1FFE0B639E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10/11/2021 - 10/17/2021</a:t>
            </a:r>
          </a:p>
        </p:txBody>
      </p:sp>
    </p:spTree>
    <p:extLst>
      <p:ext uri="{BB962C8B-B14F-4D97-AF65-F5344CB8AC3E}">
        <p14:creationId xmlns:p14="http://schemas.microsoft.com/office/powerpoint/2010/main" val="39994258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8E539-AD9D-46EA-A69D-5057CE134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6283F5-0454-4DCD-9693-01BC060A3F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6455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1457192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0481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2578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046825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9076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8902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2062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38830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8171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9875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1996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5509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780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9898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030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885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7808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9261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2004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8969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6811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907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3090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9649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925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- 2021-10-17 22:05:36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这些手机壳买起来的话，你就是最时尚的那个人了啦～！🤩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#Shopee 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手机壳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手机壳店铺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时尚手机壳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必买手机壳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https://quintly-image-storage.s3.amazonaws.com/960c32603e3f29fbb114b476f69d2f8e/a3ed4f4b11688d801aebc923468d8406.jpg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Yan Ti 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231859%3Futm_source%3Dfacebook-popdaily.my%26utm_medium%3Dpost%26utm_campaign%3Dshopeephonecase%26utm_content%3Dlink-20211017-%2F231859&amp;h=AT0GRCQCXfCho-xmIy05u68dz3Sj3tg-mNu9HXBUyEiq49vZbGPHOR2iomnkNEC9rQrLHoKoRBPon4XJZ8jyjtgAulSJ-rROOLCF36lh8W2LH2OpdZJNKuFNyhg6diIcgE8UptfrI2_0asif94rn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10/19/2021 20:46:55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444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171F14-3CBE-4AE4-9C8F-B9FD32FD5C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10/11/2021 - 10/17/2021</a:t>
            </a:r>
          </a:p>
        </p:txBody>
      </p:sp>
    </p:spTree>
    <p:extLst>
      <p:ext uri="{BB962C8B-B14F-4D97-AF65-F5344CB8AC3E}">
        <p14:creationId xmlns:p14="http://schemas.microsoft.com/office/powerpoint/2010/main" val="30170824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AF56D-4EF1-4722-A492-ED11168A7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C5A2D6-963A-437D-AC92-A3110A4FE2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9397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7523824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8512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83704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32035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09865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1845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0690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19957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216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3945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8316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6689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6763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2334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5040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1086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8240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2780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6764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0594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3077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7478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6227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9830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047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- 2021-10-14 15:15:15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Starbucks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又放绝招了！本地这家最新的特色星巴克也太美了吧？！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😍🥰
-
Starbucks Malaysia #Starbucks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咖啡厅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大马特色星巴克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波波打卡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https://quintly-image-storage.s3.amazonaws.com/960c32603e3f29fbb114b476f69d2f8e/5d517cca0e5fe33a0a4fd270017c7257.jpg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Zhisan Cheow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182129%3Futm_source%3Dfacebook-popdaily.my%26utm_medium%3Dpost%26utm_campaign%3Dstarbucksinmalaysia%26utm_content%3Dlink-20211014-%2F182129&amp;h=AT11Jl_DNSu0SrLJrbleBVS3usXBsKWUZxi7OQNulgmTEp4F2_zDrzf_hNPrxeYkzqXy-R8HzTWEWUKeSh5gyofhuqcCC6J2lY5Zn9RG2dmBFMQmnzd2y9EJbKaEL3eGveptm7SkZSKofY5Y7bKx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10/19/2021 20:46:55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8365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978791-04F4-4B2A-B203-A3DC0DC665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10/11/2021 - 10/17/2021</a:t>
            </a:r>
          </a:p>
        </p:txBody>
      </p:sp>
    </p:spTree>
    <p:extLst>
      <p:ext uri="{BB962C8B-B14F-4D97-AF65-F5344CB8AC3E}">
        <p14:creationId xmlns:p14="http://schemas.microsoft.com/office/powerpoint/2010/main" val="651851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D618B-FFD0-4E1A-A77E-D00060CC5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23D25A-9517-46E8-AFE3-5F8B10731F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795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117871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8952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91709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52310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0596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0030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9221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45456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7599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8001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9558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8494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227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5315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3412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3743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7908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0969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685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6502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4581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776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7786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0561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575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- 2021-10-15 18:35:51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这次的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【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偷窥女神橱窗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】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我们有笑容超甜的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后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Elina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，
要穿出成熟风其实不难，姐姐们记得学起来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~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！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偷窥女神橱窗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穿搭技巧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https://quintly-image-storage.s3.amazonaws.com/960c32603e3f29fbb114b476f69d2f8e/964f82764ac03c40a931bb56f78fcfd6.png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Juvory Tai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232705%3Futm_source%3Dfacebook-popdaily.my%26utm_medium%3Dpost%26utm_campaign%3Delinastylepicktop5%26utm_content%3Dlink-20211015-%2F232705&amp;h=AT2txB_km36lP4JEjZjptocZSIrpj4aVVLi7J2cNuddmHfedqK-23pmUwhccwMZPb61yu1WKKIo8EV6kXcVt_9pzwFDGEeVSb8JGaTK6h3Fmov-i-vK_AYyy23x1mMWpAPaF10iKM8IIara7QQMl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10/19/2021 20:46:59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118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A481E-0C97-4F99-80D6-E804C8FD02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10/11/2021 - 10/17/2021</a:t>
            </a:r>
          </a:p>
        </p:txBody>
      </p:sp>
    </p:spTree>
    <p:extLst>
      <p:ext uri="{BB962C8B-B14F-4D97-AF65-F5344CB8AC3E}">
        <p14:creationId xmlns:p14="http://schemas.microsoft.com/office/powerpoint/2010/main" val="10369518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20033-165A-499D-BD18-851502A81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65486B-40FB-41D7-8945-AEDE883923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84138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6720098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0350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54501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72815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20534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7326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3460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759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6180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5049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7966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6162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1186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4086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3054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1245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2476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6473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4393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3683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2789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7479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9839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4075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662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- 2021-10-12 12:15:05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cheras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不知道美食宝藏地，还有超多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热门咖啡厅值得探索😍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#cheras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咖啡厅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#ig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打卡咖啡厅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热门咖啡厅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https://quintly-image-storage.s3.amazonaws.com/960c32603e3f29fbb114b476f69d2f8e/8f2e1ffdffa0a9ec2d869f1668ea6524.jpg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裕雯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204006%3Futm_source%3Dfacebook-popdaily.my%26utm_medium%3Dpost%26utm_campaign%3Dcherascafe%26utm_content%3Dlink-20211012-%2F204006&amp;h=AT1FWD-blDPEBQH5TdfPUBJRgewcwwKA8zCuZd2foruii3OKNTRjGtNUomqtSx0hqFJ0ijSdp_srJyeADmFm6nehRrJGk8-Di76lH5jA6HcEZwFdxBbaxwFqXSbuXXuPwmbSbgTzsUzpoGsbK6H9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10/19/2021 20:46:59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971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92C9A-1F35-4259-BF74-5C856D6765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10/11/2021 - 10/17/2021</a:t>
            </a:r>
          </a:p>
        </p:txBody>
      </p:sp>
    </p:spTree>
    <p:extLst>
      <p:ext uri="{BB962C8B-B14F-4D97-AF65-F5344CB8AC3E}">
        <p14:creationId xmlns:p14="http://schemas.microsoft.com/office/powerpoint/2010/main" val="6963322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DC90C-6943-4D51-ABC1-C7C2D6964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903889-C527-46D4-897A-D4B1A1EE23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8454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5362893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3880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12633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126469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7184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6464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523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14160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3958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9739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8296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5819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72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9670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608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29344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3581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0895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4315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7203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4792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0074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7971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6806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535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- 2021-10-16 16:35:11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测试点这里👉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https://bit.ly/3DEW6DW
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如果用动物来比喻自己，在感情中的你会是哪种动物呢？是敏锐的狐狸还是高冷傲娇的猫猫呢？波编就来分享一个「动物系恋人」心理测验，透过简单的五个题目，来测测看你是哪一种类型的恋人吧！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动物系恋人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心理测验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心测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动物系恋人测验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恋爱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恋爱心理测验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https://quintly-image-storage.s3.amazonaws.com/960c32603e3f29fbb114b476f69d2f8e/6382838edfb01ff88408f67686b1e450.png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Juvory Tai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https://www.facebook.com/957198917700400/posts/4427741990646058/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10/19/2021 20:46:59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701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31D35-5159-4EEF-A3CF-B0B37C6BB1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10/11/2021 - 10/17/2021</a:t>
            </a:r>
          </a:p>
        </p:txBody>
      </p:sp>
    </p:spTree>
    <p:extLst>
      <p:ext uri="{BB962C8B-B14F-4D97-AF65-F5344CB8AC3E}">
        <p14:creationId xmlns:p14="http://schemas.microsoft.com/office/powerpoint/2010/main" val="27186086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B4CA3-5865-49EE-8D24-A68B7DB15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793664-8AA2-4C36-971D-6A1F75B551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1537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170155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8110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3896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132280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84485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5152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2067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97467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6587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4162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3300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7226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6735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3832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1550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6270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1237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9956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7415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9042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3507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6589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1902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1807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782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- 2021-10-12 22:05:06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MacBook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的好处就是有超多方便的快捷键！
各位用户快学起来，真的超好用～！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
-
#MacBook #Apple #MacBook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快捷键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MacBookShortcut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快捷键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隐藏功能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https://quintly-image-storage.s3.amazonaws.com/960c32603e3f29fbb114b476f69d2f8e/f2f811437b56b30aa53f8f1a3ba02725.jpg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Yan Ti 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232330%3Futm_source%3Dfacebook-popdaily.my%26utm_medium%3Dpost%26utm_campaign%3Dmacbookshortcut%26utm_content%3Dlink-20211012-%2F232330&amp;h=AT1DmFdAzXIaFmkMSRs-_OKAvaJgoVmPGUvB6CysrWzmDXYx_PXdoy_udgZaK1X3S7BERIhWH8KIb4xn9UJt_iKA1Agdr_gQMr2AD49oTvkpm4FrSvJxx46cIr-E2erGf68prc_pdfct8R6fe448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10/19/2021 20:46:55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58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937F96-1A00-4414-8663-F1A0E26582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10/11/2021 - 10/17/2021</a:t>
            </a:r>
          </a:p>
        </p:txBody>
      </p:sp>
    </p:spTree>
    <p:extLst>
      <p:ext uri="{BB962C8B-B14F-4D97-AF65-F5344CB8AC3E}">
        <p14:creationId xmlns:p14="http://schemas.microsoft.com/office/powerpoint/2010/main" val="39821574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B9510-AA35-4179-8706-A468845CE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430450-D7FA-42EB-A659-6691473F49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91171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2953442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4144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47560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326718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62328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196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1705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83110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4126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0030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7910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3709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9738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2178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7277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4327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6234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2413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5455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9904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9565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8590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5252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0997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512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- 2021-10-12 10:49:44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「波波吃货节」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Giveaway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传送门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 https://bit.ly/3BAKKjB
-
Giveaway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来咯～对于甜品总有无限热忱的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Dessert Hunter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有福啦！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MY IG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举办了「波波吃货节」，化身外送员为各位蚂蚁星人送来雪隆区今年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TOP8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最受欢迎的「网红甜品」，当中就包括下面这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家甜品店！大家赶快来参赛吧！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😋🥰
-
📍 Yum.cha 
https://www.instagram.com/yum.cha.my/
📍 Kuala Lumpur City Gallery 
https://www.instagram.com/klcgconfectionerybakery/
📍 Sugar and I 
https://www.instagram.com/sugarandi/
📍 CC by Mel 
https://www.instagram.com/cc.bymel/
📍 IconBrewings 
https://www.instagram.com/iconbrewings/
📍 6_bites 
https://www.instagram.com/6_bites/
📍 Bake It Batter _
https://www.instagram.com/bakeitbatter__/
📍 Mingle Cafe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名樂閣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https://www.instagram.com/minglecafekl/
-
Giveaway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甜品介绍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 https://bit.ly/3at42eT
-
📸 IG@yum.cha.my @eat__tingz @tekeats @sugarandi @cc.bymel @iconbrewings @6_bites @bakeitbatter__ @timothy_highstreet｜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编辑拍摄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https://quintly-image-storage.s3.amazonaws.com/960c32603e3f29fbb114b476f69d2f8e/f1029739fb50565e22d5711b4ca2cb06.jpg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Zhisan Cheow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https://www.facebook.com/957198917700400/posts/4417819078305016/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10/19/2021 20:46:59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196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3C922-A731-4B42-9E4C-BA870A46A9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10/11/2021 - 10/17/2021</a:t>
            </a:r>
          </a:p>
        </p:txBody>
      </p:sp>
    </p:spTree>
    <p:extLst>
      <p:ext uri="{BB962C8B-B14F-4D97-AF65-F5344CB8AC3E}">
        <p14:creationId xmlns:p14="http://schemas.microsoft.com/office/powerpoint/2010/main" val="40766066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93AD0-B96F-4E34-9A41-F4593D6FD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D73004-686F-46AE-9704-B66E74115C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1966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7436261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4087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5751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85405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4433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0547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8942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70615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4723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1191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8978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4286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686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0437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8101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9547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8406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8785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9624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1890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726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5595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0471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5290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088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- 2021-10-17 20:03:52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这位帅气大叔的魅力电到你了吗？？😍
来看看他除了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好好生活，还有哪些必看作品吧！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林雨申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陆剧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电视剧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甜宠剧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高甜剧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演员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男神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https://quintly-image-storage.s3.amazonaws.com/960c32603e3f29fbb114b476f69d2f8e/4c4fe2e76b3604960b354562aec2066b.jpg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232366%3Futm_source%3Dfacebook-popdaily.my%26utm_medium%3Dpost%26utm_campaign%3Dlinyushen%26utm_content%3Dlink-20211017-%2F232366&amp;h=AT1TJ1uUfcEXnxlf5Fw25vyIAIodVTFDfF_Q_k8IkHBasXz8gOhNo-Mgo5mRMu2n6uGXccvpaPLZBtm-coeuN25UuvRJ9__WfuBZQ7-wkyCRG2vk4_q5dz4xnB2SWDRXDWR_GH7Hbbss447mDR8d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10/19/2021 20:46:55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422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348E96-3F9B-4004-BFD4-732265ED09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10/11/2021 - 10/17/2021</a:t>
            </a:r>
          </a:p>
        </p:txBody>
      </p:sp>
    </p:spTree>
    <p:extLst>
      <p:ext uri="{BB962C8B-B14F-4D97-AF65-F5344CB8AC3E}">
        <p14:creationId xmlns:p14="http://schemas.microsoft.com/office/powerpoint/2010/main" val="13545707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EEF27-80F9-49E3-A9BB-D54DD92BA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BF4EA2-B38D-40AC-8FC7-3D98807F0E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2836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0548529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3592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72521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118132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1042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5717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9533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5638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7949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4634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6883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9794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0091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5417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39487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3636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2896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7116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6772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3721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6319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7120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2892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4937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31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- 2021-10-17 12:30:52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吃腻了中式火锅还有日式火锅可以选择😍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雪隆区必吃日式寿喜烧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日式料理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#sukiyaki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https://quintly-image-storage.s3.amazonaws.com/960c32603e3f29fbb114b476f69d2f8e/dfc4057c5bd05f70b767efe7d246c150.jpg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裕雯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232575%3Futm_source%3Dfacebook-popdaily.my%26utm_medium%3Dpost%26utm_campaign%3Dsukiyaki%26utm_content%3Dlink-20211017-%2F232575&amp;h=AT389oMAxbmT0tzsBvmvWzuzH5cEulrO4wRRnlX6573EZaO_f9MNfTFp3QR_lpOamQFnt8tOQHnySlN4q3zlKCkAMAP4opeSJkY9XhwS0zhiWHNAjWfScXBXhQKYlH5-sIH596VPGrKHSrA0TVEk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10/19/2021 20:46:59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013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5EE40-DCAC-463E-AF84-0A3B50F15F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10/11/2021 - 10/17/2021</a:t>
            </a:r>
          </a:p>
        </p:txBody>
      </p:sp>
    </p:spTree>
    <p:extLst>
      <p:ext uri="{BB962C8B-B14F-4D97-AF65-F5344CB8AC3E}">
        <p14:creationId xmlns:p14="http://schemas.microsoft.com/office/powerpoint/2010/main" val="42093513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23</TotalTime>
  <Words>4518</Words>
  <Application>Microsoft Office PowerPoint</Application>
  <PresentationFormat>On-screen Show (4:3)</PresentationFormat>
  <Paragraphs>1251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貼文資訊 | PopDaily 波波黛莉的异想世界 马来西亚 - 1 of 26</vt:lpstr>
      <vt:lpstr>Facebook 貼文資訊 | PopDaily 波波黛莉的异想世界 马来西亚 - 2 of 26</vt:lpstr>
      <vt:lpstr>Facebook 貼文資訊 | PopDaily 波波黛莉的异想世界 马来西亚 - 3 of 26</vt:lpstr>
      <vt:lpstr>Facebook 貼文資訊 | PopDaily 波波黛莉的异想世界 马来西亚 - 4 of 26</vt:lpstr>
      <vt:lpstr>Facebook 貼文資訊 | PopDaily 波波黛莉的异想世界 马来西亚 - 5 of 26</vt:lpstr>
      <vt:lpstr>Facebook 貼文資訊 | PopDaily 波波黛莉的异想世界 马来西亚 - 6 of 26</vt:lpstr>
      <vt:lpstr>Facebook 貼文資訊 | PopDaily 波波黛莉的异想世界 马来西亚 - 7 of 26</vt:lpstr>
      <vt:lpstr>Facebook 貼文資訊 | PopDaily 波波黛莉的异想世界 马来西亚 - 8 of 26</vt:lpstr>
      <vt:lpstr>Facebook 貼文資訊 | PopDaily 波波黛莉的异想世界 马来西亚 - 9 of 26</vt:lpstr>
      <vt:lpstr>Facebook 貼文資訊 | PopDaily 波波黛莉的异想世界 马来西亚 - 10 of 26</vt:lpstr>
      <vt:lpstr>Facebook 貼文資訊 | PopDaily 波波黛莉的异想世界 马来西亚 - 11 of 26</vt:lpstr>
      <vt:lpstr>Facebook 貼文資訊 | PopDaily 波波黛莉的异想世界 马来西亚 - 12 of 26</vt:lpstr>
      <vt:lpstr>Facebook 貼文資訊 | PopDaily 波波黛莉的异想世界 马来西亚 - 13 of 26</vt:lpstr>
      <vt:lpstr>Facebook 貼文資訊 | PopDaily 波波黛莉的异想世界 马来西亚 - 14 of 26</vt:lpstr>
      <vt:lpstr>Facebook 貼文資訊 | PopDaily 波波黛莉的异想世界 马来西亚 - 15 of 26</vt:lpstr>
      <vt:lpstr>Facebook 貼文資訊 | PopDaily 波波黛莉的异想世界 马来西亚 - 16 of 26</vt:lpstr>
      <vt:lpstr>Facebook 貼文資訊 | PopDaily 波波黛莉的异想世界 马来西亚 - 17 of 26</vt:lpstr>
      <vt:lpstr>Facebook 貼文資訊 | PopDaily 波波黛莉的异想世界 马来西亚 - 18 of 26</vt:lpstr>
      <vt:lpstr>Facebook 貼文資訊 | PopDaily 波波黛莉的异想世界 马来西亚 - 19 of 26</vt:lpstr>
      <vt:lpstr>Facebook 貼文資訊 | PopDaily 波波黛莉的异想世界 马来西亚 - 20 of 26</vt:lpstr>
      <vt:lpstr>Facebook 貼文資訊 | PopDaily 波波黛莉的异想世界 马来西亚 - 21 of 26</vt:lpstr>
      <vt:lpstr>Facebook 貼文資訊 | PopDaily 波波黛莉的异想世界 马来西亚 - 22 of 26</vt:lpstr>
      <vt:lpstr>Facebook 貼文資訊 | PopDaily 波波黛莉的异想世界 马来西亚 - 23 of 26</vt:lpstr>
      <vt:lpstr>Facebook 貼文資訊 | PopDaily 波波黛莉的异想世界 马来西亚 - 24 of 26</vt:lpstr>
      <vt:lpstr>Facebook 貼文資訊 | PopDaily 波波黛莉的异想世界 马来西亚 - 25 of 26</vt:lpstr>
      <vt:lpstr>Facebook 貼文資訊 | PopDaily 波波黛莉的异想世界 马来西亚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3</cp:revision>
  <dcterms:created xsi:type="dcterms:W3CDTF">2021-10-19T13:41:14Z</dcterms:created>
  <dcterms:modified xsi:type="dcterms:W3CDTF">2021-10-19T14:04:27Z</dcterms:modified>
</cp:coreProperties>
</file>