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05647-3788-4E93-BD40-36E4EEBCC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EBC3A-E4E8-4FBA-B3F3-18FC3ED3B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461488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636887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627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3033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590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3914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580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979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815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563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83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0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40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638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16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649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2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31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796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33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278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920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879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716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92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9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327A0-E0BA-4C29-BD13-33FA6A127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575463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29B51-6F59-4DB3-B4EE-40E246F73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BA703-6858-4A7F-BB8E-EEF8831D7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62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98009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9088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893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4427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86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57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435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18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15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01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6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693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425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596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538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245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823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355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5001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5520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9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867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174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62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- 2021-09-23 14:00:30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你更新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ios15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了嗎？這些模式感覺超酷！！
文章來源：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糖果不在家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https://quintly-image-storage.s3.amazonaws.com/7f5674385b3ec345c48962c7eb252bbf/58c7a9f0c65d2ea398f4b247153074b1.jpg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鄭筱璇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life%2F1110586%3Futm_source%3Dfacebook-popdaily%26utm_medium%3Dpost%26utm_campaign%3Dpoper%26utm_content%3Dlink-20210923-forum%2Flife%2F1110586&amp;h=AT1jDAPBVCsZJXfiCWvyLN6XjeiUDaE9HsrYP9k_UQemKwYMpGXO24Vmw5ozZQHyMULS23mTRl6bkv4BEntiX5zwCxi7BYJK7H3T9YlVFZDMvjGuWjJyo5M5r8VwwEzGExRFPGcf19WNVIVFVV-V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10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6C6D3-752B-468F-9B78-685549866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998172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CAFFC-829C-4FA5-8BF8-F60ADBDF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8CB5B-AD8A-4B7F-8887-AFB8BFE98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114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35779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788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424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714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080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13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322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32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805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2679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06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94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6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01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103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954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45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2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97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872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14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21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358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019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635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- 2021-09-20 10:30:42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超好用化妝水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TOP10 👉🏼 https://bit.ly/3kfosh8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的網友票選！你服役中的化妝水上榜了嗎！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只能說第一名實至名歸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https://quintly-image-storage.s3.amazonaws.com/7f5674385b3ec345c48962c7eb252bbf/efad14eddd963531020a583de3ef0c00.png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YiEn 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https://www.facebook.com/PopDailyTW/photos/a.510302395776494/2250445218428861/?type=3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86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77CFD-882A-461B-8B8D-46966E2109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073776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62294-96C8-4D4A-9F23-9AF87644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90FBE-34F1-40A9-A81A-9A3F38B00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795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45074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33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598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4992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578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797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49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3040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2986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812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87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148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46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9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01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0325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312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9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18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8887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564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78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61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3920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3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- 2021-09-26 14:00:01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是誰打敗「怡君」蟬聯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年第一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👉🏻https://bit.ly/3CP3jRh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你身邊有多少「怡君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s」、「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雅婷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'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咧～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https://quintly-image-storage.s3.amazonaws.com/7f5674385b3ec345c48962c7eb252bbf/96713240415b62b8fb8be9a761830ee9.jpg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鄭筱璇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https://www.facebook.com/PopDailyTW/photos/a.510302395776494/2257028041103912/?type=3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85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C21AD-F7FD-4E70-AAF7-08E424952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39632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77947-88F5-47F2-8288-0BEABD57A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E769C1-FD1F-4018-B9FA-3F5AF1FF9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0299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61131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698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044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3854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211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1925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20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6683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70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30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875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95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47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5321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186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446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082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703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545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402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393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017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57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445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- 2021-09-22 11:34:34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魷魚游戲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真的好看到不行！而且黑衣人的真面目也太大牌了吧～！ 😱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馬來西亞開站啦🎉立刻追蹤 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https://quintly-image-storage.s3.amazonaws.com/7f5674385b3ec345c48962c7eb252bbf/2d728e5943910e065c2ab213b2273cfa.jpg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229265%3Futm_source%3Dfacebook-popdaily.my%26utm_medium%3Dpost%26utm_campaign%3Dsquidgameeastereggs%26utm_content%3Dlink-20210921-%2F229265&amp;h=AT2AsqNAM11vc8lZHFesv3kqPyHYx0c1vp9hb5VJJZcETuMQ7oqu9I_dOHdrlYLr4bpqF_Mfd9_529aBIOhKgIxn1OeA9gptSlTR3JaTOaZhSxEFvZmVgwS-hgZuxBIvi0YmBXlkEd9DIX1SCut9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90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1B868-2FC7-42E7-BE5A-4C2A95D43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43568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7E14-E42C-47AA-BF72-847305396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082F5-25C7-482B-BFBD-7A99451506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353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77878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9107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5560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192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133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81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2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027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185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36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24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657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712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515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660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89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501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30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603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551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898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204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55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5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10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- 2021-09-20 17:32:18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其他日期看這裡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👉https://bit.ly/3lH1leW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從生日日期看性格和愛情觀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🍰】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你是哪一天出生呢的？來看看你的出生日期代表什麼～
＃其他日期點連結看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😜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https://quintly-image-storage.s3.amazonaws.com/7f5674385b3ec345c48962c7eb252bbf/98d943ddf27d9d3798ccf6bc021aa66c.png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https://www.facebook.com/604574836546325/posts/1554004958269970/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465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2A1FB-9252-416B-8F4C-14A102C15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40461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64344-7710-4EEC-B74F-D241CDE4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40B89-C23E-4F98-895F-3D073ADCE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681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97256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713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4922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9776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5863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7634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77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560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67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39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676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507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17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718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60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000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96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65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32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326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2549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994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37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74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73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- 2021-09-21 20:00:16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太期待北北基新開幕的水族館！
以後不用跑到其他縣市
也能暢遊海底世界了🥳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PopTour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https://quintly-image-storage.s3.amazonaws.com/7f5674385b3ec345c48962c7eb252bbf/b4b141bf31d28f41f699bddf493b093d.jpg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蔡佳樺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travel%2F1009711%3Futm_source%3Dfacebook-popdaily-poptour%26utm_medium%3Dpost%26utm_campaign%3Dnorthaquarium%26utm_content%3Dlink-20210921-travel%2F1009711&amp;h=AT24MQz6_B21uKJJ1AVzhXFs9KkeZXLeO0gmhLfql4wX9cGjckIFvB7NBSxTdGnAVINYGY2pHyBo1aKaurWNQfY3jp4aLbHz-JNKmDaJeqkaChGLIwb3UAQiXwhCTbRZHAV0g_i9ZAVxRw0v_18E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24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F3A29-696B-4EF2-82E7-E001BA8D6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404826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94AB-E461-4833-85AA-5B18296D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69F9AC-B279-4E8C-AA16-798C676130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852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12046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5169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390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3982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698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57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7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964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8850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81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221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1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406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54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06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279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87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543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026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531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233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553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993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51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68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- 2021-09-24 17:31:30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👉https://bit.ly/3u6uCn0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星座三觀配對大公開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😲】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你的三觀和他們是不是超合拍？一起來看看～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https://quintly-image-storage.s3.amazonaws.com/7f5674385b3ec345c48962c7eb252bbf/77e29a9839d1b438f45d2f0c98ec7f17.png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https://www.facebook.com/604574836546325/posts/1556814517989014/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50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2FDFA-069B-4CDB-AB77-153CA7338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4258259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6BFF5-6273-4A7F-8E13-8583CB0C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5B067-7CCE-431F-805D-8A2A96A94E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690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33854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9896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763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6626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154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878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819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355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672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96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991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71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9217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550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38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95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87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378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457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321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904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3880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956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58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1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- 2021-09-23 19:15:21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前四名看這裡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👉https://bit.ly/3lSrgk4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女生票選男生最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個行為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😳】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昨天是男生版，今天出女生版啦！
有哪個行為你也覺得超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的呢～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❌
-
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https://quintly-image-storage.s3.amazonaws.com/7f5674385b3ec345c48962c7eb252bbf/3312fb103e2be5146df1ea87fae335ed.png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https://www.facebook.com/PopDailyTW/photos/a.510302395776494/2255045201302196/?type=3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48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2F661-5F25-4DA4-A9F7-0155C5856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73986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945AD-631F-453F-90D7-41C0C4FD4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ABE50-E10A-46BD-9822-A7FE1F474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676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68934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8516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763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0318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78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99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704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778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29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109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872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981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587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52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321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22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783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660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673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13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53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43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829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97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304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- 2021-09-25 12:00:01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私下抽菸的韓星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👉https://bit.ly/3AD2wm5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抽菸這件事並非惡行，但是礙於藝人們平時在大眾面前展現正能量形象，抽菸畫面公開後往往造成網友熱議！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哪一位讓你最驚訝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抽菸韓星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https://quintly-image-storage.s3.amazonaws.com/7f5674385b3ec345c48962c7eb252bbf/9870c9050aa4f30daf10181e06d0f2ca.jpg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https://www.facebook.com/445164788956922/posts/2255792687894114/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46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41432-D980-4C90-96EF-A1B0FBB8C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276469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DD60D-8353-40F3-BC06-189021C0F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94B1D-33D7-4EDD-A034-1A8DC684C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575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36831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923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686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144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520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9635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32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55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1255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330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57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777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63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22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260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170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768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88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79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393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811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168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831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263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1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- 2021-09-26 19:16:00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其他星座男剋星看這裡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👉https://bit.ly/3ucIo7Q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星座男的剋星原來是她們！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😆】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所謂一物剋一物，你的剋星星座是誰呢？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https://quintly-image-storage.s3.amazonaws.com/7f5674385b3ec345c48962c7eb252bbf/c40af4fa8d827f1240a33f8cdd8913da.png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https://www.facebook.com/445164788956922/posts/2256902471116469/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960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ACC48-9E70-40D6-A114-EA867DEB1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33520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EEAB-3204-4975-BFBD-5A5D6EE0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A6DAD1-724C-4CEE-967D-1EEDC9E1F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856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92894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52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211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8397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8231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83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817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2392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226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32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214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18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720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984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12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12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1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28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96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060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708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82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92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31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73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- 2021-09-26 00:45:03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有誰兩部都有看的嗎？🙋
＃生存遊戲題材還有這些～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PopJapan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https://quintly-image-storage.s3.amazonaws.com/7f5674385b3ec345c48962c7eb252bbf/80904574d710386006ee9189aa797c0a.jpg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王詩嘉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japan%2F867117%3Futm_source%3Dfacebook-popdaily-popjapan%26utm_medium%3Dpost%26utm_campaign%3Ddrama-survival%26utm_content%3Dlink-20210925-japan%2F867117&amp;h=AT004W_3qdZ3aU_JAMkLmOumexJE8OjazgvDVO3qdFsBel35vzZ5-6R8awKRNbUKfLtI9Or9O9w6IWKPd99Ce4vq7qGNxoEK9A72OKR5RTZY5ZmvOXbQh4htbv9o4E4S--E8JBgbB_Vox9--7Hw3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2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C2FF7-0D42-4361-A982-BAE3FBE6F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850129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5871-D140-4A7B-A1FB-0BA6CFB5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D3B8E-C22B-4AD2-860A-CFF2AC41D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835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8691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279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776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1287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54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350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02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6788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31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16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655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48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4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57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213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435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5214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4490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623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903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498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13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89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813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- 2021-09-25 11:45:12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感覺在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iPhone14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可以有比較大的突破耶！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https://quintly-image-storage.s3.amazonaws.com/7f5674385b3ec345c48962c7eb252bbf/89f2d54117ae0d33062c9e31223a8c8b.jpg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鄭筱璇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life%2F1084438%3Futm_source%3Dfacebook-popdaily%26utm_medium%3Dpost%26utm_campaign%3D3c%26utm_content%3Dlink-20210925-life%2F1084438&amp;h=AT3frSGNPWM6y1FTpNB3Wz9BQlOmIGbZLX-w0uqj67r7yXjj3y3QkVxm6Hgg08mwowoacn0aGp2S3dqBbm15FifhpIXzT6dPlMoK_us4R4Z_zbYLaeerN_int2K61fu0Khbl_A2lc0q0Vt-iDNd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08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14663-BA5B-485C-8BA6-629C3BBA3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578980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7B021-E9C3-48D5-A887-3BAFCB683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A7619-0672-44C6-A16A-16EE77D6C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76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0788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957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277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675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9452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4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10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978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878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804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96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51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43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8630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60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247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835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206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1255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641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498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871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6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48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36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- 2021-09-24 13:15:00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原來看似單純的符號還有這些寓意～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魷魚遊戲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 JD Daily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https://quintly-image-storage.s3.amazonaws.com/7f5674385b3ec345c48962c7eb252bbf/e4c30c526a9915753d992e4698167c8e.png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사보현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korea%2F1111708%3Futm_source%3Dfacebook-popdaily%26utm_medium%3Dpost%26utm_campaign%3Dpoper-%26utm_content%3Dlink&amp;h=AT1vbzeBjXhFXQImnw7eVJklZT7fMnFtuL45JTO5Sw3W22PPHQ4s1lqbPl8yVH_P23sxSHwwjdx84RWa6jqxGYLmTydSqXVjE-f33N0zfJgm4GTxuQXeXNGyi3mCYl_lOiNS8S3BNszKHtDKNgSf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05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46296-6186-45D4-BC72-340E59BFF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2672222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9D27-58C3-4440-ADBD-BA0587E38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2B057-F260-4270-87D0-CC7335255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262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85100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308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7423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0207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2727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404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500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264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61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689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691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019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64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306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348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431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3525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0063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504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51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906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12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11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912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8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- 2021-09-21 17:31:49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第一名最難追是他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👉https://bit.ly/3tRqiYV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怎麼追都追不到！最難追星座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眉眉角角超級多，真的好難打動他們啊～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https://quintly-image-storage.s3.amazonaws.com/7f5674385b3ec345c48962c7eb252bbf/4be169184b363c11329b073701c10791.png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https://www.facebook.com/604574836546325/posts/1554103261593473/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940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EE522-494C-4FC6-AD36-E4BAFDA51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2550942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BC96F-DFA9-460B-85D1-906FC208B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311C0-C9A8-4781-84AD-C82D707F2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740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58574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629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253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3160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221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68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421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089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967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858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80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739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69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8217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239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219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693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7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285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16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2471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94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438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413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- 2021-09-26 17:32:26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其他星座看這裡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👉https://bit.ly/3o6WAOx
-
【12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星座女徵友啟示❤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】
12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星座女徵友囉～看看他們的條件是什麼吧！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https://quintly-image-storage.s3.amazonaws.com/7f5674385b3ec345c48962c7eb252bbf/351d5644671ed7260b6b580c5784793a.png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https://www.facebook.com/604574836546325/posts/1558235367846929/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935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9577F-94E4-4104-B21E-9D17BA95E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873993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23410-5F3B-4E99-906E-368C3850D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4A795-6CE2-403D-A494-4E96176EB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289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50177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462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653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4911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29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799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796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107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2370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107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186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110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173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805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131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593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683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600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5645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382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751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285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65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2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- 2021-09-21 18:31:04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可以一次追完超過癮！第一集就超刺激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https://quintly-image-storage.s3.amazonaws.com/7f5674385b3ec345c48962c7eb252bbf/e65d0ade49c84dd325f6e2430d5702a4.jpg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1109237%3Futm_source%3Dfacebook-popdaily-popkimchi%26utm_medium%3Dpost%26utm_campaign%3Dkorea_drama%26utm_content%3Dlink-20210921-korea%2F1109237&amp;h=AT2Fl0bXYSIMTR62imideWeQRdCChUKQi9GuDz8bErK0gZOio4ZdRmip1dvpfG-M1TlH8jHpGC-7nAji5psuQp0voa9kzB-CuYspGhrFPkUYcAoSOqKSVKKWgWadnz8MMDrHPSb8EOAcfC_2AOLM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609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AC1BB-C5F5-4CD4-B3FB-87D078A5B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4196978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6F348-52E2-47C8-93A9-579E9E75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AF44D-A9C0-4F4E-8178-9C3F3E8BB3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377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01982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345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708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5590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7082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204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260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986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83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313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386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998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233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456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4929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45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61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741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404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330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86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792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42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20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0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- 2021-09-22 19:15:40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前三名看這裡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👉https://bit.ly/2XGjmS8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交往前後態度差異最大星座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TOP6😱】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交往前明明不是這樣！看看誰上榜了～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https://quintly-image-storage.s3.amazonaws.com/7f5674385b3ec345c48962c7eb252bbf/720a73182fbd1851f39e34926a6b54da.png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https://www.facebook.com/445164788956922/posts/2254228284717221/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19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14547-9605-4285-B0E5-11F1EC36D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778930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ED9E7-EFDE-4768-BE74-4C685820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857D1-90BD-4E6B-9713-B802A58C6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531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048428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443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1592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5536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8280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313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86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62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727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837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480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577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6777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51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18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5771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005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677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796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20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482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456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865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88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54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- 2021-09-24 12:00:05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冠亞軍由他們拿下！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👉https://bit.ly/3CDSu4v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其實韓劇歐巴都是現實版高富帥！今天就來看看韓國一線男星的片酬金額有多驚人吧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😳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冠軍根本天價片酬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大家猜的到嗎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https://quintly-image-storage.s3.amazonaws.com/7f5674385b3ec345c48962c7eb252bbf/403a8b05164a659f6174ee00dc912a5f.jpg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邱宜佳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https://www.facebook.com/PopDailyTW/photos/a.510302395776494/2255139741292742/?type=3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73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0B40B-00B1-4FA6-B52E-11EB1B206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357120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FBF18-7442-4ABC-98A1-E3528D276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33687C-4BBA-45F1-ACFC-2F36F2A8EC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203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682679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560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7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7908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1685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873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259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95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557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199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370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329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266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43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50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45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33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705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700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9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38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275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197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05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92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- 2021-09-25 12:45:51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敷面膜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行為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 https://bit.ly/39wIca2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敷了大半輩子的面膜，真的不要再踩雷了！！！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不然面膜再好都白費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https://quintly-image-storage.s3.amazonaws.com/7f5674385b3ec345c48962c7eb252bbf/364d01c863ee9ea32179bee9475fc918.png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YiEn 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https://www.facebook.com/PopDailyTW/photos/a.510302395776494/2256123321194384/?type=3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17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2865D-AD96-437F-83C9-47855600B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2202125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FD999-3ECC-48C2-8C49-2F02C41D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36811-D8AD-4D41-A880-0F9086D20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860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08797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755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168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716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602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1253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544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603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55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784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22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858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631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49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02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226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169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56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802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51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776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468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0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9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88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- 2021-09-25 17:31:44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第一名是你嗎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👉https://bit.ly/3o5UxKU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超適合當女友星座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TOP5😍】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和她在一起超幸福！快跟另一半說要好好珍惜你啊～
＃第一名和你想的一樣嗎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https://quintly-image-storage.s3.amazonaws.com/7f5674385b3ec345c48962c7eb252bbf/616ae1afb285440cb5b7397dbff48c03.png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https://www.facebook.com/604574836546325/posts/1557530581250741/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753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98342-798B-4313-B3BB-18A0F74D6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335982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83C03-6E7B-433C-B428-88E59284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7B88A-8AD1-448A-A4B4-E07C207D1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95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551102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537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217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6640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90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27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32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726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96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5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32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1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1838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15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6599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700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13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60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771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91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87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067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607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35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0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- 2021-09-22 21:00:23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在哪裡？多少錢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👉https://bit.ly/3AvpF9H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台中必買的伴手禮，回家配茶配咖啡都超讚的啦！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兩個男孩日常食記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thanks for sharing！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https://quintly-image-storage.s3.amazonaws.com/7f5674385b3ec345c48962c7eb252bbf/2adb20434f55ae54954404d19d138441.jpg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 儀珊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https://www.facebook.com/445164788956922/posts/2254082918065091/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42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3E263-DC27-45CA-950D-4A91A665E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851368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F93F-DE7C-4E66-B1A9-4D5A8CC54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729A21-9932-4962-87EC-27586972E7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63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5857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9173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74283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8228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8951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172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631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987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727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328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148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854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310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41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20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372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238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079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539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799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5326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24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2712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193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91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- 2021-09-26 17:00:59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地雷第一名究竟是誰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👉https://bit.ly/3EKe35z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超容易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不要亂嘗試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...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除非你是穿搭高手來著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
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https://quintly-image-storage.s3.amazonaws.com/7f5674385b3ec345c48962c7eb252bbf/054cb6ae6e5eb67772fa5a0749afb704.png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https://www.facebook.com/PopDailyTW/photos/a.510302395776494/2256014864538563/?type=3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3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EBD9F-63E6-4E40-8D8F-A7757E3B1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879997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CBDA3-6D66-43A7-AA59-DF809A19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51080-6DC8-4DDE-8691-291261E11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971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85753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9769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7413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8160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568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045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110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1249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3981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4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805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16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283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294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317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687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06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488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5159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651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02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871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404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636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3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- 2021-09-24 15:00:45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最近大家都在看這部吧！！！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居然是超模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美到不像話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https://quintly-image-storage.s3.amazonaws.com/7f5674385b3ec345c48962c7eb252bbf/7e4aeeb17799d2eff2d1c68305b5ab67.jpg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Artie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1113321%3Futm_source%3Dfacebook-popdaily-popstyle%26utm_medium%3Dpost%26utm_campaign%3Dnetflix-20210924-style%2F1113321&amp;h=AT1zMb8a3WgLkVE-wBsP3ZC8txZxgwhWb2b0o8ahj3JogKdo-AuY2QYwq8lRn8305G8Ti5XNgxqZ7DgU9vonoP4ikAwV6j3vkIFFQbdX47IxFt2mfFzHlw0cwfT0_drMclprJxflvfhWHVkL1MP1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723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0435D-5767-4578-BD58-05C4E2110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1386091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D4CD-0E90-4E5B-81CB-EEDF21760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3F26D-3561-478A-B9B4-F2D0F858A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846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21987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5681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279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3906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0778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165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55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706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142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644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6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31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996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38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43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203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57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85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81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893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893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58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61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434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1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- 2021-09-20 19:15:10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👉https://bit.ly/3CGDUcP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超容易為愛失去理智星座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💔】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他們真的很容易暈船！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https://quintly-image-storage.s3.amazonaws.com/7f5674385b3ec345c48962c7eb252bbf/a47c6b648b075aea388a55f2cf7b60c2.png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https://www.facebook.com/445164788956922/posts/2252318804908169/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789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13C5E-3579-4725-9423-2D2C9B4E2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2510192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C414E-BF42-4D95-BA30-A5C2CFAA7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波波黛莉的異想世界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59493E-A4F3-4B4C-A8DF-98F00F450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083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0846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639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379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779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0628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49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358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688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85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6432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912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043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166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734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936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33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85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116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3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564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379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02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499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17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7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- 2021-09-23 17:31:14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第一名最傲嬌是他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👉https://bit.ly/2XIKRdR
-
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越愛你反而對你越冷淡星座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TOP4😗】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他們只是害羞所以才這樣啦～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https://quintly-image-storage.s3.amazonaws.com/7f5674385b3ec345c48962c7eb252bbf/b1ff62d35b859b44c3da52f4c894833e.png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Tiffany Huang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https://www.facebook.com/604574836546325/posts/1556442238026242/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09/27/2021 08:46:38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211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55D65-5CD4-4E99-9C1F-2E5824235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09/20/2021 - 09/26/2021</a:t>
            </a:r>
          </a:p>
        </p:txBody>
      </p:sp>
    </p:spTree>
    <p:extLst>
      <p:ext uri="{BB962C8B-B14F-4D97-AF65-F5344CB8AC3E}">
        <p14:creationId xmlns:p14="http://schemas.microsoft.com/office/powerpoint/2010/main" val="3042647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18</TotalTime>
  <Words>3677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波波黛莉的異想世界 - 1 of 26</vt:lpstr>
      <vt:lpstr>Facebook 貼文資訊 | PopDaily 波波黛莉的異想世界 - 2 of 26</vt:lpstr>
      <vt:lpstr>Facebook 貼文資訊 | PopDaily 波波黛莉的異想世界 - 3 of 26</vt:lpstr>
      <vt:lpstr>Facebook 貼文資訊 | PopDaily 波波黛莉的異想世界 - 4 of 26</vt:lpstr>
      <vt:lpstr>Facebook 貼文資訊 | PopDaily 波波黛莉的異想世界 - 5 of 26</vt:lpstr>
      <vt:lpstr>Facebook 貼文資訊 | PopDaily 波波黛莉的異想世界 - 6 of 26</vt:lpstr>
      <vt:lpstr>Facebook 貼文資訊 | PopDaily 波波黛莉的異想世界 - 7 of 26</vt:lpstr>
      <vt:lpstr>Facebook 貼文資訊 | PopDaily 波波黛莉的異想世界 - 8 of 26</vt:lpstr>
      <vt:lpstr>Facebook 貼文資訊 | PopDaily 波波黛莉的異想世界 - 9 of 26</vt:lpstr>
      <vt:lpstr>Facebook 貼文資訊 | PopDaily 波波黛莉的異想世界 - 10 of 26</vt:lpstr>
      <vt:lpstr>Facebook 貼文資訊 | PopDaily 波波黛莉的異想世界 - 11 of 26</vt:lpstr>
      <vt:lpstr>Facebook 貼文資訊 | PopDaily 波波黛莉的異想世界 - 12 of 26</vt:lpstr>
      <vt:lpstr>Facebook 貼文資訊 | PopDaily 波波黛莉的異想世界 - 13 of 26</vt:lpstr>
      <vt:lpstr>Facebook 貼文資訊 | PopDaily 波波黛莉的異想世界 - 14 of 26</vt:lpstr>
      <vt:lpstr>Facebook 貼文資訊 | PopDaily 波波黛莉的異想世界 - 15 of 26</vt:lpstr>
      <vt:lpstr>Facebook 貼文資訊 | PopDaily 波波黛莉的異想世界 - 16 of 26</vt:lpstr>
      <vt:lpstr>Facebook 貼文資訊 | PopDaily 波波黛莉的異想世界 - 17 of 26</vt:lpstr>
      <vt:lpstr>Facebook 貼文資訊 | PopDaily 波波黛莉的異想世界 - 18 of 26</vt:lpstr>
      <vt:lpstr>Facebook 貼文資訊 | PopDaily 波波黛莉的異想世界 - 19 of 26</vt:lpstr>
      <vt:lpstr>Facebook 貼文資訊 | PopDaily 波波黛莉的異想世界 - 20 of 26</vt:lpstr>
      <vt:lpstr>Facebook 貼文資訊 | PopDaily 波波黛莉的異想世界 - 21 of 26</vt:lpstr>
      <vt:lpstr>Facebook 貼文資訊 | PopDaily 波波黛莉的異想世界 - 22 of 26</vt:lpstr>
      <vt:lpstr>Facebook 貼文資訊 | PopDaily 波波黛莉的異想世界 - 23 of 26</vt:lpstr>
      <vt:lpstr>Facebook 貼文資訊 | PopDaily 波波黛莉的異想世界 - 24 of 26</vt:lpstr>
      <vt:lpstr>Facebook 貼文資訊 | PopDaily 波波黛莉的異想世界 - 25 of 26</vt:lpstr>
      <vt:lpstr>Facebook 貼文資訊 | PopDaily 波波黛莉的異想世界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2021-09-27T05:16:31Z</dcterms:created>
  <dcterms:modified xsi:type="dcterms:W3CDTF">2021-09-27T05:35:12Z</dcterms:modified>
</cp:coreProperties>
</file>