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51E-4EA3-8C79-EFB068FF4DF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B51E-4EA3-8C79-EFB068FF4DF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B51E-4EA3-8C79-EFB068FF4DF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B51E-4EA3-8C79-EFB068FF4DF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B51E-4EA3-8C79-EFB068FF4DF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Sheet1!$G$2:$G$32</c:f>
            </c:numRef>
          </c:val>
          <c:smooth val="0"/>
          <c:extLst>
            <c:ext xmlns:c16="http://schemas.microsoft.com/office/drawing/2014/chart" uri="{C3380CC4-5D6E-409C-BE32-E72D297353CC}">
              <c16:uniqueId val="{00000005-B51E-4EA3-8C79-EFB068FF4DF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Sheet1!$H$2:$H$32</c:f>
            </c:numRef>
          </c:val>
          <c:smooth val="0"/>
          <c:extLst>
            <c:ext xmlns:c16="http://schemas.microsoft.com/office/drawing/2014/chart" uri="{C3380CC4-5D6E-409C-BE32-E72D297353CC}">
              <c16:uniqueId val="{00000006-B51E-4EA3-8C79-EFB068FF4DF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Sheet1!$I$2:$I$32</c:f>
            </c:numRef>
          </c:val>
          <c:smooth val="0"/>
          <c:extLst>
            <c:ext xmlns:c16="http://schemas.microsoft.com/office/drawing/2014/chart" uri="{C3380CC4-5D6E-409C-BE32-E72D297353CC}">
              <c16:uniqueId val="{00000007-B51E-4EA3-8C79-EFB068FF4DFF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Sheet1!$J$2:$J$32</c:f>
            </c:numRef>
          </c:val>
          <c:smooth val="0"/>
          <c:extLst>
            <c:ext xmlns:c16="http://schemas.microsoft.com/office/drawing/2014/chart" uri="{C3380CC4-5D6E-409C-BE32-E72D297353CC}">
              <c16:uniqueId val="{00000008-B51E-4EA3-8C79-EFB068FF4DFF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Sheet1!$K$2:$K$32</c:f>
            </c:numRef>
          </c:val>
          <c:smooth val="0"/>
          <c:extLst>
            <c:ext xmlns:c16="http://schemas.microsoft.com/office/drawing/2014/chart" uri="{C3380CC4-5D6E-409C-BE32-E72D297353CC}">
              <c16:uniqueId val="{00000009-B51E-4EA3-8C79-EFB068FF4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508984"/>
        <c:axId val="374508656"/>
      </c:lineChart>
      <c:catAx>
        <c:axId val="37450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508656"/>
        <c:crosses val="autoZero"/>
        <c:auto val="1"/>
        <c:lblAlgn val="ctr"/>
        <c:lblOffset val="100"/>
        <c:noMultiLvlLbl val="0"/>
      </c:catAx>
      <c:valAx>
        <c:axId val="37450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50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998EE-9128-4E72-B219-3D5DFC9DD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粉絲觸及率 </a:t>
            </a:r>
            <a:r>
              <a:rPr lang="en-US" altLang="ja-JP"/>
              <a:t>| </a:t>
            </a:r>
            <a:r>
              <a:rPr lang="ja-JP" altLang="en-US"/>
              <a:t>主管｜</a:t>
            </a:r>
            <a:r>
              <a:rPr lang="en-US"/>
              <a:t>FB_</a:t>
            </a:r>
            <a:r>
              <a:rPr lang="ja-JP" altLang="en-US"/>
              <a:t>全台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92AC58-663B-4998-815D-F5DD7B376E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6185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C6022-233B-48D5-961E-A5B8E2522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34262-873F-4AAA-9249-1B5CF28BA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6093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粉絲觸及率 | 主管｜FB_全台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粉絲觸及率 | 主管｜FB_全台</dc:title>
  <dc:creator>Frederik Peiniger</dc:creator>
  <cp:lastModifiedBy>Frederik Peiniger</cp:lastModifiedBy>
  <cp:revision>1</cp:revision>
  <dcterms:created xsi:type="dcterms:W3CDTF">2021-09-23T19:27:48Z</dcterms:created>
  <dcterms:modified xsi:type="dcterms:W3CDTF">2021-09-23T19:28:03Z</dcterms:modified>
</cp:coreProperties>
</file>