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popdaily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Sheet1!$A$2:$A$117</c:f>
              <c:numCache>
                <c:formatCode>m/d/yyyy</c:formatCode>
                <c:ptCount val="116"/>
                <c:pt idx="0">
                  <c:v>44201</c:v>
                </c:pt>
                <c:pt idx="1">
                  <c:v>44202</c:v>
                </c:pt>
                <c:pt idx="2">
                  <c:v>44203</c:v>
                </c:pt>
                <c:pt idx="3">
                  <c:v>44204</c:v>
                </c:pt>
                <c:pt idx="4">
                  <c:v>44205</c:v>
                </c:pt>
                <c:pt idx="5">
                  <c:v>44206</c:v>
                </c:pt>
                <c:pt idx="6">
                  <c:v>44207</c:v>
                </c:pt>
                <c:pt idx="7">
                  <c:v>44208</c:v>
                </c:pt>
                <c:pt idx="8">
                  <c:v>44209</c:v>
                </c:pt>
                <c:pt idx="9">
                  <c:v>44210</c:v>
                </c:pt>
                <c:pt idx="10">
                  <c:v>44211</c:v>
                </c:pt>
                <c:pt idx="11">
                  <c:v>44212</c:v>
                </c:pt>
                <c:pt idx="12">
                  <c:v>44213</c:v>
                </c:pt>
                <c:pt idx="13">
                  <c:v>44214</c:v>
                </c:pt>
                <c:pt idx="14">
                  <c:v>44215</c:v>
                </c:pt>
                <c:pt idx="15">
                  <c:v>44216</c:v>
                </c:pt>
                <c:pt idx="16">
                  <c:v>44217</c:v>
                </c:pt>
                <c:pt idx="17">
                  <c:v>44218</c:v>
                </c:pt>
                <c:pt idx="18">
                  <c:v>44219</c:v>
                </c:pt>
                <c:pt idx="19">
                  <c:v>44220</c:v>
                </c:pt>
                <c:pt idx="20">
                  <c:v>44221</c:v>
                </c:pt>
                <c:pt idx="21">
                  <c:v>44222</c:v>
                </c:pt>
                <c:pt idx="22">
                  <c:v>44223</c:v>
                </c:pt>
                <c:pt idx="23">
                  <c:v>44224</c:v>
                </c:pt>
                <c:pt idx="24">
                  <c:v>44225</c:v>
                </c:pt>
                <c:pt idx="25">
                  <c:v>44226</c:v>
                </c:pt>
                <c:pt idx="26">
                  <c:v>44227</c:v>
                </c:pt>
                <c:pt idx="27">
                  <c:v>44228</c:v>
                </c:pt>
                <c:pt idx="28">
                  <c:v>44229</c:v>
                </c:pt>
                <c:pt idx="29">
                  <c:v>44230</c:v>
                </c:pt>
                <c:pt idx="30">
                  <c:v>44231</c:v>
                </c:pt>
                <c:pt idx="31">
                  <c:v>44232</c:v>
                </c:pt>
                <c:pt idx="32">
                  <c:v>44233</c:v>
                </c:pt>
                <c:pt idx="33">
                  <c:v>44234</c:v>
                </c:pt>
                <c:pt idx="34">
                  <c:v>44235</c:v>
                </c:pt>
                <c:pt idx="35">
                  <c:v>44236</c:v>
                </c:pt>
                <c:pt idx="36">
                  <c:v>44237</c:v>
                </c:pt>
                <c:pt idx="37">
                  <c:v>44238</c:v>
                </c:pt>
                <c:pt idx="38">
                  <c:v>44239</c:v>
                </c:pt>
                <c:pt idx="39">
                  <c:v>44240</c:v>
                </c:pt>
                <c:pt idx="40">
                  <c:v>44241</c:v>
                </c:pt>
                <c:pt idx="41">
                  <c:v>44242</c:v>
                </c:pt>
                <c:pt idx="42">
                  <c:v>44243</c:v>
                </c:pt>
                <c:pt idx="43">
                  <c:v>44244</c:v>
                </c:pt>
                <c:pt idx="44">
                  <c:v>44245</c:v>
                </c:pt>
                <c:pt idx="45">
                  <c:v>44246</c:v>
                </c:pt>
                <c:pt idx="46">
                  <c:v>44247</c:v>
                </c:pt>
                <c:pt idx="47">
                  <c:v>44248</c:v>
                </c:pt>
                <c:pt idx="48">
                  <c:v>44249</c:v>
                </c:pt>
                <c:pt idx="49">
                  <c:v>44250</c:v>
                </c:pt>
                <c:pt idx="50">
                  <c:v>44251</c:v>
                </c:pt>
                <c:pt idx="51">
                  <c:v>44252</c:v>
                </c:pt>
                <c:pt idx="52">
                  <c:v>44253</c:v>
                </c:pt>
                <c:pt idx="53">
                  <c:v>44254</c:v>
                </c:pt>
                <c:pt idx="54">
                  <c:v>44255</c:v>
                </c:pt>
                <c:pt idx="55">
                  <c:v>44256</c:v>
                </c:pt>
                <c:pt idx="56">
                  <c:v>44257</c:v>
                </c:pt>
                <c:pt idx="57">
                  <c:v>44258</c:v>
                </c:pt>
                <c:pt idx="58">
                  <c:v>44259</c:v>
                </c:pt>
                <c:pt idx="59">
                  <c:v>44260</c:v>
                </c:pt>
                <c:pt idx="60">
                  <c:v>44261</c:v>
                </c:pt>
                <c:pt idx="61">
                  <c:v>44262</c:v>
                </c:pt>
                <c:pt idx="62">
                  <c:v>44263</c:v>
                </c:pt>
                <c:pt idx="63">
                  <c:v>44264</c:v>
                </c:pt>
                <c:pt idx="64">
                  <c:v>44265</c:v>
                </c:pt>
                <c:pt idx="65">
                  <c:v>44266</c:v>
                </c:pt>
                <c:pt idx="66">
                  <c:v>44267</c:v>
                </c:pt>
                <c:pt idx="67">
                  <c:v>44268</c:v>
                </c:pt>
                <c:pt idx="68">
                  <c:v>44269</c:v>
                </c:pt>
                <c:pt idx="69">
                  <c:v>44270</c:v>
                </c:pt>
                <c:pt idx="70">
                  <c:v>44271</c:v>
                </c:pt>
                <c:pt idx="71">
                  <c:v>44272</c:v>
                </c:pt>
                <c:pt idx="72">
                  <c:v>44273</c:v>
                </c:pt>
                <c:pt idx="73">
                  <c:v>44274</c:v>
                </c:pt>
                <c:pt idx="74">
                  <c:v>44275</c:v>
                </c:pt>
                <c:pt idx="75">
                  <c:v>44276</c:v>
                </c:pt>
                <c:pt idx="76">
                  <c:v>44277</c:v>
                </c:pt>
                <c:pt idx="77">
                  <c:v>44278</c:v>
                </c:pt>
                <c:pt idx="78">
                  <c:v>44279</c:v>
                </c:pt>
                <c:pt idx="79">
                  <c:v>44280</c:v>
                </c:pt>
                <c:pt idx="80">
                  <c:v>44281</c:v>
                </c:pt>
                <c:pt idx="81">
                  <c:v>44282</c:v>
                </c:pt>
                <c:pt idx="82">
                  <c:v>44283</c:v>
                </c:pt>
                <c:pt idx="83">
                  <c:v>44284</c:v>
                </c:pt>
                <c:pt idx="84">
                  <c:v>44285</c:v>
                </c:pt>
                <c:pt idx="85">
                  <c:v>44286</c:v>
                </c:pt>
                <c:pt idx="86">
                  <c:v>44287</c:v>
                </c:pt>
                <c:pt idx="87">
                  <c:v>44288</c:v>
                </c:pt>
                <c:pt idx="88">
                  <c:v>44289</c:v>
                </c:pt>
                <c:pt idx="89">
                  <c:v>44290</c:v>
                </c:pt>
                <c:pt idx="90">
                  <c:v>44291</c:v>
                </c:pt>
                <c:pt idx="91">
                  <c:v>44292</c:v>
                </c:pt>
                <c:pt idx="92">
                  <c:v>44293</c:v>
                </c:pt>
                <c:pt idx="93">
                  <c:v>44294</c:v>
                </c:pt>
                <c:pt idx="94">
                  <c:v>44295</c:v>
                </c:pt>
                <c:pt idx="95">
                  <c:v>44296</c:v>
                </c:pt>
                <c:pt idx="96">
                  <c:v>44297</c:v>
                </c:pt>
                <c:pt idx="97">
                  <c:v>44298</c:v>
                </c:pt>
                <c:pt idx="98">
                  <c:v>44299</c:v>
                </c:pt>
                <c:pt idx="99">
                  <c:v>44300</c:v>
                </c:pt>
                <c:pt idx="100">
                  <c:v>44301</c:v>
                </c:pt>
                <c:pt idx="101">
                  <c:v>44302</c:v>
                </c:pt>
                <c:pt idx="102">
                  <c:v>44303</c:v>
                </c:pt>
                <c:pt idx="103">
                  <c:v>44304</c:v>
                </c:pt>
                <c:pt idx="104">
                  <c:v>44305</c:v>
                </c:pt>
                <c:pt idx="105">
                  <c:v>44306</c:v>
                </c:pt>
                <c:pt idx="106">
                  <c:v>44307</c:v>
                </c:pt>
                <c:pt idx="107">
                  <c:v>44308</c:v>
                </c:pt>
                <c:pt idx="108">
                  <c:v>44309</c:v>
                </c:pt>
                <c:pt idx="109">
                  <c:v>44310</c:v>
                </c:pt>
                <c:pt idx="110">
                  <c:v>44311</c:v>
                </c:pt>
                <c:pt idx="111">
                  <c:v>44312</c:v>
                </c:pt>
                <c:pt idx="112">
                  <c:v>44313</c:v>
                </c:pt>
                <c:pt idx="113">
                  <c:v>44314</c:v>
                </c:pt>
                <c:pt idx="114">
                  <c:v>44315</c:v>
                </c:pt>
                <c:pt idx="115">
                  <c:v>44316</c:v>
                </c:pt>
              </c:numCache>
            </c:numRef>
          </c:cat>
          <c:val>
            <c:numRef>
              <c:f>Sheet1!$B$2:$B$117</c:f>
              <c:numCache>
                <c:formatCode>General</c:formatCode>
                <c:ptCount val="116"/>
                <c:pt idx="0">
                  <c:v>18312</c:v>
                </c:pt>
                <c:pt idx="1">
                  <c:v>20008</c:v>
                </c:pt>
                <c:pt idx="2">
                  <c:v>19567</c:v>
                </c:pt>
                <c:pt idx="3">
                  <c:v>16426</c:v>
                </c:pt>
                <c:pt idx="4">
                  <c:v>19074</c:v>
                </c:pt>
                <c:pt idx="5">
                  <c:v>21125</c:v>
                </c:pt>
                <c:pt idx="6">
                  <c:v>25829</c:v>
                </c:pt>
                <c:pt idx="7">
                  <c:v>22208</c:v>
                </c:pt>
                <c:pt idx="8">
                  <c:v>19776</c:v>
                </c:pt>
                <c:pt idx="9">
                  <c:v>14506</c:v>
                </c:pt>
                <c:pt idx="10">
                  <c:v>16465</c:v>
                </c:pt>
                <c:pt idx="11">
                  <c:v>23032</c:v>
                </c:pt>
                <c:pt idx="12">
                  <c:v>20749</c:v>
                </c:pt>
                <c:pt idx="13">
                  <c:v>15886</c:v>
                </c:pt>
                <c:pt idx="14">
                  <c:v>17347</c:v>
                </c:pt>
                <c:pt idx="15">
                  <c:v>16824</c:v>
                </c:pt>
                <c:pt idx="16">
                  <c:v>20207</c:v>
                </c:pt>
                <c:pt idx="17">
                  <c:v>23812</c:v>
                </c:pt>
                <c:pt idx="18">
                  <c:v>21344</c:v>
                </c:pt>
                <c:pt idx="19">
                  <c:v>20512</c:v>
                </c:pt>
                <c:pt idx="20">
                  <c:v>26933</c:v>
                </c:pt>
                <c:pt idx="21">
                  <c:v>23078</c:v>
                </c:pt>
                <c:pt idx="22">
                  <c:v>17994</c:v>
                </c:pt>
                <c:pt idx="23">
                  <c:v>23451</c:v>
                </c:pt>
                <c:pt idx="24">
                  <c:v>17880</c:v>
                </c:pt>
                <c:pt idx="25">
                  <c:v>20920</c:v>
                </c:pt>
                <c:pt idx="26">
                  <c:v>19358</c:v>
                </c:pt>
                <c:pt idx="27">
                  <c:v>16489</c:v>
                </c:pt>
                <c:pt idx="28">
                  <c:v>20579</c:v>
                </c:pt>
                <c:pt idx="29">
                  <c:v>20608</c:v>
                </c:pt>
                <c:pt idx="30">
                  <c:v>16987</c:v>
                </c:pt>
                <c:pt idx="31">
                  <c:v>16264</c:v>
                </c:pt>
                <c:pt idx="32">
                  <c:v>20822</c:v>
                </c:pt>
                <c:pt idx="33">
                  <c:v>22166</c:v>
                </c:pt>
                <c:pt idx="34">
                  <c:v>21917</c:v>
                </c:pt>
                <c:pt idx="35">
                  <c:v>19849</c:v>
                </c:pt>
                <c:pt idx="36">
                  <c:v>22963</c:v>
                </c:pt>
                <c:pt idx="37">
                  <c:v>28198</c:v>
                </c:pt>
                <c:pt idx="38">
                  <c:v>20220</c:v>
                </c:pt>
                <c:pt idx="39">
                  <c:v>21638</c:v>
                </c:pt>
                <c:pt idx="40">
                  <c:v>21758</c:v>
                </c:pt>
                <c:pt idx="41">
                  <c:v>24805</c:v>
                </c:pt>
                <c:pt idx="42">
                  <c:v>22119</c:v>
                </c:pt>
                <c:pt idx="43">
                  <c:v>20976</c:v>
                </c:pt>
                <c:pt idx="44">
                  <c:v>20044</c:v>
                </c:pt>
                <c:pt idx="45">
                  <c:v>17871</c:v>
                </c:pt>
                <c:pt idx="46">
                  <c:v>24550</c:v>
                </c:pt>
                <c:pt idx="47">
                  <c:v>22344</c:v>
                </c:pt>
                <c:pt idx="48">
                  <c:v>21607</c:v>
                </c:pt>
                <c:pt idx="49">
                  <c:v>19807</c:v>
                </c:pt>
                <c:pt idx="50">
                  <c:v>20206</c:v>
                </c:pt>
                <c:pt idx="51">
                  <c:v>23755</c:v>
                </c:pt>
                <c:pt idx="52">
                  <c:v>23439</c:v>
                </c:pt>
                <c:pt idx="53">
                  <c:v>20865</c:v>
                </c:pt>
                <c:pt idx="54">
                  <c:v>19682</c:v>
                </c:pt>
                <c:pt idx="55">
                  <c:v>22997</c:v>
                </c:pt>
                <c:pt idx="56">
                  <c:v>19124</c:v>
                </c:pt>
                <c:pt idx="57">
                  <c:v>20407</c:v>
                </c:pt>
                <c:pt idx="58">
                  <c:v>21178</c:v>
                </c:pt>
                <c:pt idx="59">
                  <c:v>21813</c:v>
                </c:pt>
                <c:pt idx="60">
                  <c:v>27729</c:v>
                </c:pt>
                <c:pt idx="61">
                  <c:v>20356</c:v>
                </c:pt>
                <c:pt idx="62">
                  <c:v>18689</c:v>
                </c:pt>
                <c:pt idx="63">
                  <c:v>18943</c:v>
                </c:pt>
                <c:pt idx="64">
                  <c:v>20213</c:v>
                </c:pt>
                <c:pt idx="65">
                  <c:v>19800</c:v>
                </c:pt>
                <c:pt idx="66">
                  <c:v>17788</c:v>
                </c:pt>
                <c:pt idx="67">
                  <c:v>18116</c:v>
                </c:pt>
                <c:pt idx="68">
                  <c:v>19994</c:v>
                </c:pt>
                <c:pt idx="69">
                  <c:v>18645</c:v>
                </c:pt>
                <c:pt idx="70">
                  <c:v>18633</c:v>
                </c:pt>
                <c:pt idx="71">
                  <c:v>16282</c:v>
                </c:pt>
                <c:pt idx="72">
                  <c:v>18067</c:v>
                </c:pt>
                <c:pt idx="73">
                  <c:v>21087</c:v>
                </c:pt>
                <c:pt idx="74">
                  <c:v>24246</c:v>
                </c:pt>
                <c:pt idx="75">
                  <c:v>20043</c:v>
                </c:pt>
                <c:pt idx="76">
                  <c:v>17732</c:v>
                </c:pt>
                <c:pt idx="77">
                  <c:v>19964</c:v>
                </c:pt>
                <c:pt idx="78">
                  <c:v>20484</c:v>
                </c:pt>
                <c:pt idx="79">
                  <c:v>20386</c:v>
                </c:pt>
                <c:pt idx="80">
                  <c:v>21837</c:v>
                </c:pt>
                <c:pt idx="81">
                  <c:v>23148</c:v>
                </c:pt>
                <c:pt idx="82">
                  <c:v>20168</c:v>
                </c:pt>
                <c:pt idx="83">
                  <c:v>18809</c:v>
                </c:pt>
                <c:pt idx="84">
                  <c:v>17818</c:v>
                </c:pt>
                <c:pt idx="85">
                  <c:v>19786</c:v>
                </c:pt>
                <c:pt idx="86">
                  <c:v>17746</c:v>
                </c:pt>
                <c:pt idx="87">
                  <c:v>18891</c:v>
                </c:pt>
                <c:pt idx="88">
                  <c:v>18678</c:v>
                </c:pt>
                <c:pt idx="89">
                  <c:v>21383</c:v>
                </c:pt>
                <c:pt idx="90">
                  <c:v>22386</c:v>
                </c:pt>
                <c:pt idx="91">
                  <c:v>18839</c:v>
                </c:pt>
                <c:pt idx="92">
                  <c:v>19993</c:v>
                </c:pt>
                <c:pt idx="93">
                  <c:v>20492</c:v>
                </c:pt>
                <c:pt idx="94">
                  <c:v>21152</c:v>
                </c:pt>
                <c:pt idx="95">
                  <c:v>16580</c:v>
                </c:pt>
                <c:pt idx="96">
                  <c:v>23091</c:v>
                </c:pt>
                <c:pt idx="97">
                  <c:v>17508</c:v>
                </c:pt>
                <c:pt idx="98">
                  <c:v>20909</c:v>
                </c:pt>
                <c:pt idx="99">
                  <c:v>21107</c:v>
                </c:pt>
                <c:pt idx="100">
                  <c:v>21519</c:v>
                </c:pt>
                <c:pt idx="101">
                  <c:v>25682</c:v>
                </c:pt>
                <c:pt idx="102">
                  <c:v>22049</c:v>
                </c:pt>
                <c:pt idx="103">
                  <c:v>22666</c:v>
                </c:pt>
                <c:pt idx="104">
                  <c:v>22732</c:v>
                </c:pt>
                <c:pt idx="105">
                  <c:v>23329</c:v>
                </c:pt>
                <c:pt idx="106">
                  <c:v>25244</c:v>
                </c:pt>
                <c:pt idx="107">
                  <c:v>21313</c:v>
                </c:pt>
                <c:pt idx="108">
                  <c:v>21523</c:v>
                </c:pt>
                <c:pt idx="109">
                  <c:v>21902</c:v>
                </c:pt>
                <c:pt idx="110">
                  <c:v>23924</c:v>
                </c:pt>
                <c:pt idx="111">
                  <c:v>19105</c:v>
                </c:pt>
                <c:pt idx="112">
                  <c:v>19266</c:v>
                </c:pt>
                <c:pt idx="113">
                  <c:v>22117</c:v>
                </c:pt>
                <c:pt idx="114">
                  <c:v>21359</c:v>
                </c:pt>
                <c:pt idx="115">
                  <c:v>22194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46-4ED0-85FD-9DE0DBB0CF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popstyle_mag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Sheet1!$A$2:$A$117</c:f>
              <c:numCache>
                <c:formatCode>m/d/yyyy</c:formatCode>
                <c:ptCount val="116"/>
                <c:pt idx="0">
                  <c:v>44201</c:v>
                </c:pt>
                <c:pt idx="1">
                  <c:v>44202</c:v>
                </c:pt>
                <c:pt idx="2">
                  <c:v>44203</c:v>
                </c:pt>
                <c:pt idx="3">
                  <c:v>44204</c:v>
                </c:pt>
                <c:pt idx="4">
                  <c:v>44205</c:v>
                </c:pt>
                <c:pt idx="5">
                  <c:v>44206</c:v>
                </c:pt>
                <c:pt idx="6">
                  <c:v>44207</c:v>
                </c:pt>
                <c:pt idx="7">
                  <c:v>44208</c:v>
                </c:pt>
                <c:pt idx="8">
                  <c:v>44209</c:v>
                </c:pt>
                <c:pt idx="9">
                  <c:v>44210</c:v>
                </c:pt>
                <c:pt idx="10">
                  <c:v>44211</c:v>
                </c:pt>
                <c:pt idx="11">
                  <c:v>44212</c:v>
                </c:pt>
                <c:pt idx="12">
                  <c:v>44213</c:v>
                </c:pt>
                <c:pt idx="13">
                  <c:v>44214</c:v>
                </c:pt>
                <c:pt idx="14">
                  <c:v>44215</c:v>
                </c:pt>
                <c:pt idx="15">
                  <c:v>44216</c:v>
                </c:pt>
                <c:pt idx="16">
                  <c:v>44217</c:v>
                </c:pt>
                <c:pt idx="17">
                  <c:v>44218</c:v>
                </c:pt>
                <c:pt idx="18">
                  <c:v>44219</c:v>
                </c:pt>
                <c:pt idx="19">
                  <c:v>44220</c:v>
                </c:pt>
                <c:pt idx="20">
                  <c:v>44221</c:v>
                </c:pt>
                <c:pt idx="21">
                  <c:v>44222</c:v>
                </c:pt>
                <c:pt idx="22">
                  <c:v>44223</c:v>
                </c:pt>
                <c:pt idx="23">
                  <c:v>44224</c:v>
                </c:pt>
                <c:pt idx="24">
                  <c:v>44225</c:v>
                </c:pt>
                <c:pt idx="25">
                  <c:v>44226</c:v>
                </c:pt>
                <c:pt idx="26">
                  <c:v>44227</c:v>
                </c:pt>
                <c:pt idx="27">
                  <c:v>44228</c:v>
                </c:pt>
                <c:pt idx="28">
                  <c:v>44229</c:v>
                </c:pt>
                <c:pt idx="29">
                  <c:v>44230</c:v>
                </c:pt>
                <c:pt idx="30">
                  <c:v>44231</c:v>
                </c:pt>
                <c:pt idx="31">
                  <c:v>44232</c:v>
                </c:pt>
                <c:pt idx="32">
                  <c:v>44233</c:v>
                </c:pt>
                <c:pt idx="33">
                  <c:v>44234</c:v>
                </c:pt>
                <c:pt idx="34">
                  <c:v>44235</c:v>
                </c:pt>
                <c:pt idx="35">
                  <c:v>44236</c:v>
                </c:pt>
                <c:pt idx="36">
                  <c:v>44237</c:v>
                </c:pt>
                <c:pt idx="37">
                  <c:v>44238</c:v>
                </c:pt>
                <c:pt idx="38">
                  <c:v>44239</c:v>
                </c:pt>
                <c:pt idx="39">
                  <c:v>44240</c:v>
                </c:pt>
                <c:pt idx="40">
                  <c:v>44241</c:v>
                </c:pt>
                <c:pt idx="41">
                  <c:v>44242</c:v>
                </c:pt>
                <c:pt idx="42">
                  <c:v>44243</c:v>
                </c:pt>
                <c:pt idx="43">
                  <c:v>44244</c:v>
                </c:pt>
                <c:pt idx="44">
                  <c:v>44245</c:v>
                </c:pt>
                <c:pt idx="45">
                  <c:v>44246</c:v>
                </c:pt>
                <c:pt idx="46">
                  <c:v>44247</c:v>
                </c:pt>
                <c:pt idx="47">
                  <c:v>44248</c:v>
                </c:pt>
                <c:pt idx="48">
                  <c:v>44249</c:v>
                </c:pt>
                <c:pt idx="49">
                  <c:v>44250</c:v>
                </c:pt>
                <c:pt idx="50">
                  <c:v>44251</c:v>
                </c:pt>
                <c:pt idx="51">
                  <c:v>44252</c:v>
                </c:pt>
                <c:pt idx="52">
                  <c:v>44253</c:v>
                </c:pt>
                <c:pt idx="53">
                  <c:v>44254</c:v>
                </c:pt>
                <c:pt idx="54">
                  <c:v>44255</c:v>
                </c:pt>
                <c:pt idx="55">
                  <c:v>44256</c:v>
                </c:pt>
                <c:pt idx="56">
                  <c:v>44257</c:v>
                </c:pt>
                <c:pt idx="57">
                  <c:v>44258</c:v>
                </c:pt>
                <c:pt idx="58">
                  <c:v>44259</c:v>
                </c:pt>
                <c:pt idx="59">
                  <c:v>44260</c:v>
                </c:pt>
                <c:pt idx="60">
                  <c:v>44261</c:v>
                </c:pt>
                <c:pt idx="61">
                  <c:v>44262</c:v>
                </c:pt>
                <c:pt idx="62">
                  <c:v>44263</c:v>
                </c:pt>
                <c:pt idx="63">
                  <c:v>44264</c:v>
                </c:pt>
                <c:pt idx="64">
                  <c:v>44265</c:v>
                </c:pt>
                <c:pt idx="65">
                  <c:v>44266</c:v>
                </c:pt>
                <c:pt idx="66">
                  <c:v>44267</c:v>
                </c:pt>
                <c:pt idx="67">
                  <c:v>44268</c:v>
                </c:pt>
                <c:pt idx="68">
                  <c:v>44269</c:v>
                </c:pt>
                <c:pt idx="69">
                  <c:v>44270</c:v>
                </c:pt>
                <c:pt idx="70">
                  <c:v>44271</c:v>
                </c:pt>
                <c:pt idx="71">
                  <c:v>44272</c:v>
                </c:pt>
                <c:pt idx="72">
                  <c:v>44273</c:v>
                </c:pt>
                <c:pt idx="73">
                  <c:v>44274</c:v>
                </c:pt>
                <c:pt idx="74">
                  <c:v>44275</c:v>
                </c:pt>
                <c:pt idx="75">
                  <c:v>44276</c:v>
                </c:pt>
                <c:pt idx="76">
                  <c:v>44277</c:v>
                </c:pt>
                <c:pt idx="77">
                  <c:v>44278</c:v>
                </c:pt>
                <c:pt idx="78">
                  <c:v>44279</c:v>
                </c:pt>
                <c:pt idx="79">
                  <c:v>44280</c:v>
                </c:pt>
                <c:pt idx="80">
                  <c:v>44281</c:v>
                </c:pt>
                <c:pt idx="81">
                  <c:v>44282</c:v>
                </c:pt>
                <c:pt idx="82">
                  <c:v>44283</c:v>
                </c:pt>
                <c:pt idx="83">
                  <c:v>44284</c:v>
                </c:pt>
                <c:pt idx="84">
                  <c:v>44285</c:v>
                </c:pt>
                <c:pt idx="85">
                  <c:v>44286</c:v>
                </c:pt>
                <c:pt idx="86">
                  <c:v>44287</c:v>
                </c:pt>
                <c:pt idx="87">
                  <c:v>44288</c:v>
                </c:pt>
                <c:pt idx="88">
                  <c:v>44289</c:v>
                </c:pt>
                <c:pt idx="89">
                  <c:v>44290</c:v>
                </c:pt>
                <c:pt idx="90">
                  <c:v>44291</c:v>
                </c:pt>
                <c:pt idx="91">
                  <c:v>44292</c:v>
                </c:pt>
                <c:pt idx="92">
                  <c:v>44293</c:v>
                </c:pt>
                <c:pt idx="93">
                  <c:v>44294</c:v>
                </c:pt>
                <c:pt idx="94">
                  <c:v>44295</c:v>
                </c:pt>
                <c:pt idx="95">
                  <c:v>44296</c:v>
                </c:pt>
                <c:pt idx="96">
                  <c:v>44297</c:v>
                </c:pt>
                <c:pt idx="97">
                  <c:v>44298</c:v>
                </c:pt>
                <c:pt idx="98">
                  <c:v>44299</c:v>
                </c:pt>
                <c:pt idx="99">
                  <c:v>44300</c:v>
                </c:pt>
                <c:pt idx="100">
                  <c:v>44301</c:v>
                </c:pt>
                <c:pt idx="101">
                  <c:v>44302</c:v>
                </c:pt>
                <c:pt idx="102">
                  <c:v>44303</c:v>
                </c:pt>
                <c:pt idx="103">
                  <c:v>44304</c:v>
                </c:pt>
                <c:pt idx="104">
                  <c:v>44305</c:v>
                </c:pt>
                <c:pt idx="105">
                  <c:v>44306</c:v>
                </c:pt>
                <c:pt idx="106">
                  <c:v>44307</c:v>
                </c:pt>
                <c:pt idx="107">
                  <c:v>44308</c:v>
                </c:pt>
                <c:pt idx="108">
                  <c:v>44309</c:v>
                </c:pt>
                <c:pt idx="109">
                  <c:v>44310</c:v>
                </c:pt>
                <c:pt idx="110">
                  <c:v>44311</c:v>
                </c:pt>
                <c:pt idx="111">
                  <c:v>44312</c:v>
                </c:pt>
                <c:pt idx="112">
                  <c:v>44313</c:v>
                </c:pt>
                <c:pt idx="113">
                  <c:v>44314</c:v>
                </c:pt>
                <c:pt idx="114">
                  <c:v>44315</c:v>
                </c:pt>
                <c:pt idx="115">
                  <c:v>44316</c:v>
                </c:pt>
              </c:numCache>
            </c:numRef>
          </c:cat>
          <c:val>
            <c:numRef>
              <c:f>Sheet1!$C$2:$C$117</c:f>
              <c:numCache>
                <c:formatCode>General</c:formatCode>
                <c:ptCount val="1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5552</c:v>
                </c:pt>
                <c:pt idx="27">
                  <c:v>6195</c:v>
                </c:pt>
                <c:pt idx="28">
                  <c:v>6145</c:v>
                </c:pt>
                <c:pt idx="29">
                  <c:v>6052</c:v>
                </c:pt>
                <c:pt idx="30">
                  <c:v>5714</c:v>
                </c:pt>
                <c:pt idx="31">
                  <c:v>4763</c:v>
                </c:pt>
                <c:pt idx="32">
                  <c:v>6365</c:v>
                </c:pt>
                <c:pt idx="33">
                  <c:v>6040</c:v>
                </c:pt>
                <c:pt idx="34">
                  <c:v>5431</c:v>
                </c:pt>
                <c:pt idx="35">
                  <c:v>5596</c:v>
                </c:pt>
                <c:pt idx="36">
                  <c:v>6688</c:v>
                </c:pt>
                <c:pt idx="37">
                  <c:v>6130</c:v>
                </c:pt>
                <c:pt idx="38">
                  <c:v>6276</c:v>
                </c:pt>
                <c:pt idx="39">
                  <c:v>6638</c:v>
                </c:pt>
                <c:pt idx="40">
                  <c:v>6947</c:v>
                </c:pt>
                <c:pt idx="41">
                  <c:v>6969</c:v>
                </c:pt>
                <c:pt idx="42">
                  <c:v>6537</c:v>
                </c:pt>
                <c:pt idx="43">
                  <c:v>7016</c:v>
                </c:pt>
                <c:pt idx="44">
                  <c:v>6318</c:v>
                </c:pt>
                <c:pt idx="45">
                  <c:v>6366</c:v>
                </c:pt>
                <c:pt idx="46">
                  <c:v>6417</c:v>
                </c:pt>
                <c:pt idx="47">
                  <c:v>6314</c:v>
                </c:pt>
                <c:pt idx="48">
                  <c:v>5983</c:v>
                </c:pt>
                <c:pt idx="49">
                  <c:v>7187</c:v>
                </c:pt>
                <c:pt idx="50">
                  <c:v>5865</c:v>
                </c:pt>
                <c:pt idx="51">
                  <c:v>6042</c:v>
                </c:pt>
                <c:pt idx="52">
                  <c:v>5794</c:v>
                </c:pt>
                <c:pt idx="53">
                  <c:v>5805</c:v>
                </c:pt>
                <c:pt idx="54">
                  <c:v>6514</c:v>
                </c:pt>
                <c:pt idx="55">
                  <c:v>6547</c:v>
                </c:pt>
                <c:pt idx="56">
                  <c:v>6281</c:v>
                </c:pt>
                <c:pt idx="57">
                  <c:v>5962</c:v>
                </c:pt>
                <c:pt idx="58">
                  <c:v>6089</c:v>
                </c:pt>
                <c:pt idx="59">
                  <c:v>6037</c:v>
                </c:pt>
                <c:pt idx="60">
                  <c:v>6341</c:v>
                </c:pt>
                <c:pt idx="61">
                  <c:v>6299</c:v>
                </c:pt>
                <c:pt idx="62">
                  <c:v>5798</c:v>
                </c:pt>
                <c:pt idx="63">
                  <c:v>6373</c:v>
                </c:pt>
                <c:pt idx="64">
                  <c:v>5766</c:v>
                </c:pt>
                <c:pt idx="65">
                  <c:v>5378</c:v>
                </c:pt>
                <c:pt idx="66">
                  <c:v>5883</c:v>
                </c:pt>
                <c:pt idx="67">
                  <c:v>6159</c:v>
                </c:pt>
                <c:pt idx="68">
                  <c:v>5824</c:v>
                </c:pt>
                <c:pt idx="69">
                  <c:v>6505</c:v>
                </c:pt>
                <c:pt idx="70">
                  <c:v>6089</c:v>
                </c:pt>
                <c:pt idx="71">
                  <c:v>6371</c:v>
                </c:pt>
                <c:pt idx="72">
                  <c:v>5818</c:v>
                </c:pt>
                <c:pt idx="73">
                  <c:v>5764</c:v>
                </c:pt>
                <c:pt idx="74">
                  <c:v>6483</c:v>
                </c:pt>
                <c:pt idx="75">
                  <c:v>6224</c:v>
                </c:pt>
                <c:pt idx="76">
                  <c:v>6000</c:v>
                </c:pt>
                <c:pt idx="77">
                  <c:v>5038</c:v>
                </c:pt>
                <c:pt idx="78">
                  <c:v>5167</c:v>
                </c:pt>
                <c:pt idx="79">
                  <c:v>5233</c:v>
                </c:pt>
                <c:pt idx="80">
                  <c:v>5102</c:v>
                </c:pt>
                <c:pt idx="81">
                  <c:v>5222</c:v>
                </c:pt>
                <c:pt idx="82">
                  <c:v>5329</c:v>
                </c:pt>
                <c:pt idx="83">
                  <c:v>5118</c:v>
                </c:pt>
                <c:pt idx="84">
                  <c:v>5008</c:v>
                </c:pt>
                <c:pt idx="85">
                  <c:v>4444</c:v>
                </c:pt>
                <c:pt idx="86">
                  <c:v>4776</c:v>
                </c:pt>
                <c:pt idx="87">
                  <c:v>5761</c:v>
                </c:pt>
                <c:pt idx="88">
                  <c:v>6544</c:v>
                </c:pt>
                <c:pt idx="89">
                  <c:v>6386</c:v>
                </c:pt>
                <c:pt idx="90">
                  <c:v>6558</c:v>
                </c:pt>
                <c:pt idx="91">
                  <c:v>5882</c:v>
                </c:pt>
                <c:pt idx="92">
                  <c:v>5578</c:v>
                </c:pt>
                <c:pt idx="93">
                  <c:v>5451</c:v>
                </c:pt>
                <c:pt idx="94">
                  <c:v>5605</c:v>
                </c:pt>
                <c:pt idx="95">
                  <c:v>5447</c:v>
                </c:pt>
                <c:pt idx="96">
                  <c:v>5486</c:v>
                </c:pt>
                <c:pt idx="97">
                  <c:v>5769</c:v>
                </c:pt>
                <c:pt idx="98">
                  <c:v>7179</c:v>
                </c:pt>
                <c:pt idx="99">
                  <c:v>5159</c:v>
                </c:pt>
                <c:pt idx="100">
                  <c:v>5971</c:v>
                </c:pt>
                <c:pt idx="101">
                  <c:v>5507</c:v>
                </c:pt>
                <c:pt idx="102">
                  <c:v>5747</c:v>
                </c:pt>
                <c:pt idx="103">
                  <c:v>6263</c:v>
                </c:pt>
                <c:pt idx="104">
                  <c:v>6110</c:v>
                </c:pt>
                <c:pt idx="105">
                  <c:v>5933</c:v>
                </c:pt>
                <c:pt idx="106">
                  <c:v>5594</c:v>
                </c:pt>
                <c:pt idx="107">
                  <c:v>5427</c:v>
                </c:pt>
                <c:pt idx="108">
                  <c:v>5716</c:v>
                </c:pt>
                <c:pt idx="109">
                  <c:v>5263</c:v>
                </c:pt>
                <c:pt idx="110">
                  <c:v>5665</c:v>
                </c:pt>
                <c:pt idx="111">
                  <c:v>7610</c:v>
                </c:pt>
                <c:pt idx="112">
                  <c:v>7576</c:v>
                </c:pt>
                <c:pt idx="113">
                  <c:v>6183</c:v>
                </c:pt>
                <c:pt idx="114">
                  <c:v>5415</c:v>
                </c:pt>
                <c:pt idx="115">
                  <c:v>5323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46-4ED0-85FD-9DE0DBB0CF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popjapan_mag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Sheet1!$A$2:$A$117</c:f>
              <c:numCache>
                <c:formatCode>m/d/yyyy</c:formatCode>
                <c:ptCount val="116"/>
                <c:pt idx="0">
                  <c:v>44201</c:v>
                </c:pt>
                <c:pt idx="1">
                  <c:v>44202</c:v>
                </c:pt>
                <c:pt idx="2">
                  <c:v>44203</c:v>
                </c:pt>
                <c:pt idx="3">
                  <c:v>44204</c:v>
                </c:pt>
                <c:pt idx="4">
                  <c:v>44205</c:v>
                </c:pt>
                <c:pt idx="5">
                  <c:v>44206</c:v>
                </c:pt>
                <c:pt idx="6">
                  <c:v>44207</c:v>
                </c:pt>
                <c:pt idx="7">
                  <c:v>44208</c:v>
                </c:pt>
                <c:pt idx="8">
                  <c:v>44209</c:v>
                </c:pt>
                <c:pt idx="9">
                  <c:v>44210</c:v>
                </c:pt>
                <c:pt idx="10">
                  <c:v>44211</c:v>
                </c:pt>
                <c:pt idx="11">
                  <c:v>44212</c:v>
                </c:pt>
                <c:pt idx="12">
                  <c:v>44213</c:v>
                </c:pt>
                <c:pt idx="13">
                  <c:v>44214</c:v>
                </c:pt>
                <c:pt idx="14">
                  <c:v>44215</c:v>
                </c:pt>
                <c:pt idx="15">
                  <c:v>44216</c:v>
                </c:pt>
                <c:pt idx="16">
                  <c:v>44217</c:v>
                </c:pt>
                <c:pt idx="17">
                  <c:v>44218</c:v>
                </c:pt>
                <c:pt idx="18">
                  <c:v>44219</c:v>
                </c:pt>
                <c:pt idx="19">
                  <c:v>44220</c:v>
                </c:pt>
                <c:pt idx="20">
                  <c:v>44221</c:v>
                </c:pt>
                <c:pt idx="21">
                  <c:v>44222</c:v>
                </c:pt>
                <c:pt idx="22">
                  <c:v>44223</c:v>
                </c:pt>
                <c:pt idx="23">
                  <c:v>44224</c:v>
                </c:pt>
                <c:pt idx="24">
                  <c:v>44225</c:v>
                </c:pt>
                <c:pt idx="25">
                  <c:v>44226</c:v>
                </c:pt>
                <c:pt idx="26">
                  <c:v>44227</c:v>
                </c:pt>
                <c:pt idx="27">
                  <c:v>44228</c:v>
                </c:pt>
                <c:pt idx="28">
                  <c:v>44229</c:v>
                </c:pt>
                <c:pt idx="29">
                  <c:v>44230</c:v>
                </c:pt>
                <c:pt idx="30">
                  <c:v>44231</c:v>
                </c:pt>
                <c:pt idx="31">
                  <c:v>44232</c:v>
                </c:pt>
                <c:pt idx="32">
                  <c:v>44233</c:v>
                </c:pt>
                <c:pt idx="33">
                  <c:v>44234</c:v>
                </c:pt>
                <c:pt idx="34">
                  <c:v>44235</c:v>
                </c:pt>
                <c:pt idx="35">
                  <c:v>44236</c:v>
                </c:pt>
                <c:pt idx="36">
                  <c:v>44237</c:v>
                </c:pt>
                <c:pt idx="37">
                  <c:v>44238</c:v>
                </c:pt>
                <c:pt idx="38">
                  <c:v>44239</c:v>
                </c:pt>
                <c:pt idx="39">
                  <c:v>44240</c:v>
                </c:pt>
                <c:pt idx="40">
                  <c:v>44241</c:v>
                </c:pt>
                <c:pt idx="41">
                  <c:v>44242</c:v>
                </c:pt>
                <c:pt idx="42">
                  <c:v>44243</c:v>
                </c:pt>
                <c:pt idx="43">
                  <c:v>44244</c:v>
                </c:pt>
                <c:pt idx="44">
                  <c:v>44245</c:v>
                </c:pt>
                <c:pt idx="45">
                  <c:v>44246</c:v>
                </c:pt>
                <c:pt idx="46">
                  <c:v>44247</c:v>
                </c:pt>
                <c:pt idx="47">
                  <c:v>44248</c:v>
                </c:pt>
                <c:pt idx="48">
                  <c:v>44249</c:v>
                </c:pt>
                <c:pt idx="49">
                  <c:v>44250</c:v>
                </c:pt>
                <c:pt idx="50">
                  <c:v>44251</c:v>
                </c:pt>
                <c:pt idx="51">
                  <c:v>44252</c:v>
                </c:pt>
                <c:pt idx="52">
                  <c:v>44253</c:v>
                </c:pt>
                <c:pt idx="53">
                  <c:v>44254</c:v>
                </c:pt>
                <c:pt idx="54">
                  <c:v>44255</c:v>
                </c:pt>
                <c:pt idx="55">
                  <c:v>44256</c:v>
                </c:pt>
                <c:pt idx="56">
                  <c:v>44257</c:v>
                </c:pt>
                <c:pt idx="57">
                  <c:v>44258</c:v>
                </c:pt>
                <c:pt idx="58">
                  <c:v>44259</c:v>
                </c:pt>
                <c:pt idx="59">
                  <c:v>44260</c:v>
                </c:pt>
                <c:pt idx="60">
                  <c:v>44261</c:v>
                </c:pt>
                <c:pt idx="61">
                  <c:v>44262</c:v>
                </c:pt>
                <c:pt idx="62">
                  <c:v>44263</c:v>
                </c:pt>
                <c:pt idx="63">
                  <c:v>44264</c:v>
                </c:pt>
                <c:pt idx="64">
                  <c:v>44265</c:v>
                </c:pt>
                <c:pt idx="65">
                  <c:v>44266</c:v>
                </c:pt>
                <c:pt idx="66">
                  <c:v>44267</c:v>
                </c:pt>
                <c:pt idx="67">
                  <c:v>44268</c:v>
                </c:pt>
                <c:pt idx="68">
                  <c:v>44269</c:v>
                </c:pt>
                <c:pt idx="69">
                  <c:v>44270</c:v>
                </c:pt>
                <c:pt idx="70">
                  <c:v>44271</c:v>
                </c:pt>
                <c:pt idx="71">
                  <c:v>44272</c:v>
                </c:pt>
                <c:pt idx="72">
                  <c:v>44273</c:v>
                </c:pt>
                <c:pt idx="73">
                  <c:v>44274</c:v>
                </c:pt>
                <c:pt idx="74">
                  <c:v>44275</c:v>
                </c:pt>
                <c:pt idx="75">
                  <c:v>44276</c:v>
                </c:pt>
                <c:pt idx="76">
                  <c:v>44277</c:v>
                </c:pt>
                <c:pt idx="77">
                  <c:v>44278</c:v>
                </c:pt>
                <c:pt idx="78">
                  <c:v>44279</c:v>
                </c:pt>
                <c:pt idx="79">
                  <c:v>44280</c:v>
                </c:pt>
                <c:pt idx="80">
                  <c:v>44281</c:v>
                </c:pt>
                <c:pt idx="81">
                  <c:v>44282</c:v>
                </c:pt>
                <c:pt idx="82">
                  <c:v>44283</c:v>
                </c:pt>
                <c:pt idx="83">
                  <c:v>44284</c:v>
                </c:pt>
                <c:pt idx="84">
                  <c:v>44285</c:v>
                </c:pt>
                <c:pt idx="85">
                  <c:v>44286</c:v>
                </c:pt>
                <c:pt idx="86">
                  <c:v>44287</c:v>
                </c:pt>
                <c:pt idx="87">
                  <c:v>44288</c:v>
                </c:pt>
                <c:pt idx="88">
                  <c:v>44289</c:v>
                </c:pt>
                <c:pt idx="89">
                  <c:v>44290</c:v>
                </c:pt>
                <c:pt idx="90">
                  <c:v>44291</c:v>
                </c:pt>
                <c:pt idx="91">
                  <c:v>44292</c:v>
                </c:pt>
                <c:pt idx="92">
                  <c:v>44293</c:v>
                </c:pt>
                <c:pt idx="93">
                  <c:v>44294</c:v>
                </c:pt>
                <c:pt idx="94">
                  <c:v>44295</c:v>
                </c:pt>
                <c:pt idx="95">
                  <c:v>44296</c:v>
                </c:pt>
                <c:pt idx="96">
                  <c:v>44297</c:v>
                </c:pt>
                <c:pt idx="97">
                  <c:v>44298</c:v>
                </c:pt>
                <c:pt idx="98">
                  <c:v>44299</c:v>
                </c:pt>
                <c:pt idx="99">
                  <c:v>44300</c:v>
                </c:pt>
                <c:pt idx="100">
                  <c:v>44301</c:v>
                </c:pt>
                <c:pt idx="101">
                  <c:v>44302</c:v>
                </c:pt>
                <c:pt idx="102">
                  <c:v>44303</c:v>
                </c:pt>
                <c:pt idx="103">
                  <c:v>44304</c:v>
                </c:pt>
                <c:pt idx="104">
                  <c:v>44305</c:v>
                </c:pt>
                <c:pt idx="105">
                  <c:v>44306</c:v>
                </c:pt>
                <c:pt idx="106">
                  <c:v>44307</c:v>
                </c:pt>
                <c:pt idx="107">
                  <c:v>44308</c:v>
                </c:pt>
                <c:pt idx="108">
                  <c:v>44309</c:v>
                </c:pt>
                <c:pt idx="109">
                  <c:v>44310</c:v>
                </c:pt>
                <c:pt idx="110">
                  <c:v>44311</c:v>
                </c:pt>
                <c:pt idx="111">
                  <c:v>44312</c:v>
                </c:pt>
                <c:pt idx="112">
                  <c:v>44313</c:v>
                </c:pt>
                <c:pt idx="113">
                  <c:v>44314</c:v>
                </c:pt>
                <c:pt idx="114">
                  <c:v>44315</c:v>
                </c:pt>
                <c:pt idx="115">
                  <c:v>44316</c:v>
                </c:pt>
              </c:numCache>
            </c:numRef>
          </c:cat>
          <c:val>
            <c:numRef>
              <c:f>Sheet1!$D$2:$D$117</c:f>
              <c:numCache>
                <c:formatCode>General</c:formatCode>
                <c:ptCount val="1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5745</c:v>
                </c:pt>
                <c:pt idx="27">
                  <c:v>6707</c:v>
                </c:pt>
                <c:pt idx="28">
                  <c:v>5966</c:v>
                </c:pt>
                <c:pt idx="29">
                  <c:v>7372</c:v>
                </c:pt>
                <c:pt idx="30">
                  <c:v>4925</c:v>
                </c:pt>
                <c:pt idx="31">
                  <c:v>6137</c:v>
                </c:pt>
                <c:pt idx="32">
                  <c:v>6534</c:v>
                </c:pt>
                <c:pt idx="33">
                  <c:v>5833</c:v>
                </c:pt>
                <c:pt idx="34">
                  <c:v>5016</c:v>
                </c:pt>
                <c:pt idx="35">
                  <c:v>5094</c:v>
                </c:pt>
                <c:pt idx="36">
                  <c:v>5776</c:v>
                </c:pt>
                <c:pt idx="37">
                  <c:v>9773</c:v>
                </c:pt>
                <c:pt idx="38">
                  <c:v>9485</c:v>
                </c:pt>
                <c:pt idx="39">
                  <c:v>11803</c:v>
                </c:pt>
                <c:pt idx="40">
                  <c:v>6732</c:v>
                </c:pt>
                <c:pt idx="41">
                  <c:v>7857</c:v>
                </c:pt>
                <c:pt idx="42">
                  <c:v>9168</c:v>
                </c:pt>
                <c:pt idx="43">
                  <c:v>6696</c:v>
                </c:pt>
                <c:pt idx="44">
                  <c:v>6466</c:v>
                </c:pt>
                <c:pt idx="45">
                  <c:v>6126</c:v>
                </c:pt>
                <c:pt idx="46">
                  <c:v>6127</c:v>
                </c:pt>
                <c:pt idx="47">
                  <c:v>5442</c:v>
                </c:pt>
                <c:pt idx="48">
                  <c:v>5316</c:v>
                </c:pt>
                <c:pt idx="49">
                  <c:v>7112</c:v>
                </c:pt>
                <c:pt idx="50">
                  <c:v>15842</c:v>
                </c:pt>
                <c:pt idx="51">
                  <c:v>7388</c:v>
                </c:pt>
                <c:pt idx="52">
                  <c:v>5587</c:v>
                </c:pt>
                <c:pt idx="53">
                  <c:v>8377</c:v>
                </c:pt>
                <c:pt idx="54">
                  <c:v>6970</c:v>
                </c:pt>
                <c:pt idx="55">
                  <c:v>8015</c:v>
                </c:pt>
                <c:pt idx="56">
                  <c:v>7322</c:v>
                </c:pt>
                <c:pt idx="57">
                  <c:v>5869</c:v>
                </c:pt>
                <c:pt idx="58">
                  <c:v>5630</c:v>
                </c:pt>
                <c:pt idx="59">
                  <c:v>6418</c:v>
                </c:pt>
                <c:pt idx="60">
                  <c:v>6279</c:v>
                </c:pt>
                <c:pt idx="61">
                  <c:v>5717</c:v>
                </c:pt>
                <c:pt idx="62">
                  <c:v>5432</c:v>
                </c:pt>
                <c:pt idx="63">
                  <c:v>5145</c:v>
                </c:pt>
                <c:pt idx="64">
                  <c:v>5298</c:v>
                </c:pt>
                <c:pt idx="65">
                  <c:v>5298</c:v>
                </c:pt>
                <c:pt idx="66">
                  <c:v>5465</c:v>
                </c:pt>
                <c:pt idx="67">
                  <c:v>6044</c:v>
                </c:pt>
                <c:pt idx="68">
                  <c:v>15946</c:v>
                </c:pt>
                <c:pt idx="69">
                  <c:v>9942</c:v>
                </c:pt>
                <c:pt idx="70">
                  <c:v>7378</c:v>
                </c:pt>
                <c:pt idx="71">
                  <c:v>5759</c:v>
                </c:pt>
                <c:pt idx="72">
                  <c:v>7141</c:v>
                </c:pt>
                <c:pt idx="73">
                  <c:v>6227</c:v>
                </c:pt>
                <c:pt idx="74">
                  <c:v>7660</c:v>
                </c:pt>
                <c:pt idx="75">
                  <c:v>6794</c:v>
                </c:pt>
                <c:pt idx="76">
                  <c:v>6125</c:v>
                </c:pt>
                <c:pt idx="77">
                  <c:v>6084</c:v>
                </c:pt>
                <c:pt idx="78">
                  <c:v>5216</c:v>
                </c:pt>
                <c:pt idx="79">
                  <c:v>5527</c:v>
                </c:pt>
                <c:pt idx="80">
                  <c:v>5757</c:v>
                </c:pt>
                <c:pt idx="81">
                  <c:v>5643</c:v>
                </c:pt>
                <c:pt idx="82">
                  <c:v>6369</c:v>
                </c:pt>
                <c:pt idx="83">
                  <c:v>5772</c:v>
                </c:pt>
                <c:pt idx="84">
                  <c:v>5714</c:v>
                </c:pt>
                <c:pt idx="85">
                  <c:v>4652</c:v>
                </c:pt>
                <c:pt idx="86">
                  <c:v>5838</c:v>
                </c:pt>
                <c:pt idx="87">
                  <c:v>5367</c:v>
                </c:pt>
                <c:pt idx="88">
                  <c:v>6502</c:v>
                </c:pt>
                <c:pt idx="89">
                  <c:v>5782</c:v>
                </c:pt>
                <c:pt idx="90">
                  <c:v>5839</c:v>
                </c:pt>
                <c:pt idx="91">
                  <c:v>5322</c:v>
                </c:pt>
                <c:pt idx="92">
                  <c:v>4756</c:v>
                </c:pt>
                <c:pt idx="93">
                  <c:v>4618</c:v>
                </c:pt>
                <c:pt idx="94">
                  <c:v>4700</c:v>
                </c:pt>
                <c:pt idx="95">
                  <c:v>8939</c:v>
                </c:pt>
                <c:pt idx="96">
                  <c:v>7145</c:v>
                </c:pt>
                <c:pt idx="97">
                  <c:v>5546</c:v>
                </c:pt>
                <c:pt idx="98">
                  <c:v>5632</c:v>
                </c:pt>
                <c:pt idx="99">
                  <c:v>5583</c:v>
                </c:pt>
                <c:pt idx="100">
                  <c:v>4591</c:v>
                </c:pt>
                <c:pt idx="101">
                  <c:v>4817</c:v>
                </c:pt>
                <c:pt idx="102">
                  <c:v>4988</c:v>
                </c:pt>
                <c:pt idx="103">
                  <c:v>4940</c:v>
                </c:pt>
                <c:pt idx="104">
                  <c:v>4840</c:v>
                </c:pt>
                <c:pt idx="105">
                  <c:v>4538</c:v>
                </c:pt>
                <c:pt idx="106">
                  <c:v>5057</c:v>
                </c:pt>
                <c:pt idx="107">
                  <c:v>5359</c:v>
                </c:pt>
                <c:pt idx="108">
                  <c:v>5124</c:v>
                </c:pt>
                <c:pt idx="109">
                  <c:v>4855</c:v>
                </c:pt>
                <c:pt idx="110">
                  <c:v>5388</c:v>
                </c:pt>
                <c:pt idx="111">
                  <c:v>5253</c:v>
                </c:pt>
                <c:pt idx="112">
                  <c:v>5828</c:v>
                </c:pt>
                <c:pt idx="113">
                  <c:v>8746</c:v>
                </c:pt>
                <c:pt idx="114">
                  <c:v>6221</c:v>
                </c:pt>
                <c:pt idx="115">
                  <c:v>4911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46-4ED0-85FD-9DE0DBB0CF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poptour_mag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Sheet1!$A$2:$A$117</c:f>
              <c:numCache>
                <c:formatCode>m/d/yyyy</c:formatCode>
                <c:ptCount val="116"/>
                <c:pt idx="0">
                  <c:v>44201</c:v>
                </c:pt>
                <c:pt idx="1">
                  <c:v>44202</c:v>
                </c:pt>
                <c:pt idx="2">
                  <c:v>44203</c:v>
                </c:pt>
                <c:pt idx="3">
                  <c:v>44204</c:v>
                </c:pt>
                <c:pt idx="4">
                  <c:v>44205</c:v>
                </c:pt>
                <c:pt idx="5">
                  <c:v>44206</c:v>
                </c:pt>
                <c:pt idx="6">
                  <c:v>44207</c:v>
                </c:pt>
                <c:pt idx="7">
                  <c:v>44208</c:v>
                </c:pt>
                <c:pt idx="8">
                  <c:v>44209</c:v>
                </c:pt>
                <c:pt idx="9">
                  <c:v>44210</c:v>
                </c:pt>
                <c:pt idx="10">
                  <c:v>44211</c:v>
                </c:pt>
                <c:pt idx="11">
                  <c:v>44212</c:v>
                </c:pt>
                <c:pt idx="12">
                  <c:v>44213</c:v>
                </c:pt>
                <c:pt idx="13">
                  <c:v>44214</c:v>
                </c:pt>
                <c:pt idx="14">
                  <c:v>44215</c:v>
                </c:pt>
                <c:pt idx="15">
                  <c:v>44216</c:v>
                </c:pt>
                <c:pt idx="16">
                  <c:v>44217</c:v>
                </c:pt>
                <c:pt idx="17">
                  <c:v>44218</c:v>
                </c:pt>
                <c:pt idx="18">
                  <c:v>44219</c:v>
                </c:pt>
                <c:pt idx="19">
                  <c:v>44220</c:v>
                </c:pt>
                <c:pt idx="20">
                  <c:v>44221</c:v>
                </c:pt>
                <c:pt idx="21">
                  <c:v>44222</c:v>
                </c:pt>
                <c:pt idx="22">
                  <c:v>44223</c:v>
                </c:pt>
                <c:pt idx="23">
                  <c:v>44224</c:v>
                </c:pt>
                <c:pt idx="24">
                  <c:v>44225</c:v>
                </c:pt>
                <c:pt idx="25">
                  <c:v>44226</c:v>
                </c:pt>
                <c:pt idx="26">
                  <c:v>44227</c:v>
                </c:pt>
                <c:pt idx="27">
                  <c:v>44228</c:v>
                </c:pt>
                <c:pt idx="28">
                  <c:v>44229</c:v>
                </c:pt>
                <c:pt idx="29">
                  <c:v>44230</c:v>
                </c:pt>
                <c:pt idx="30">
                  <c:v>44231</c:v>
                </c:pt>
                <c:pt idx="31">
                  <c:v>44232</c:v>
                </c:pt>
                <c:pt idx="32">
                  <c:v>44233</c:v>
                </c:pt>
                <c:pt idx="33">
                  <c:v>44234</c:v>
                </c:pt>
                <c:pt idx="34">
                  <c:v>44235</c:v>
                </c:pt>
                <c:pt idx="35">
                  <c:v>44236</c:v>
                </c:pt>
                <c:pt idx="36">
                  <c:v>44237</c:v>
                </c:pt>
                <c:pt idx="37">
                  <c:v>44238</c:v>
                </c:pt>
                <c:pt idx="38">
                  <c:v>44239</c:v>
                </c:pt>
                <c:pt idx="39">
                  <c:v>44240</c:v>
                </c:pt>
                <c:pt idx="40">
                  <c:v>44241</c:v>
                </c:pt>
                <c:pt idx="41">
                  <c:v>44242</c:v>
                </c:pt>
                <c:pt idx="42">
                  <c:v>44243</c:v>
                </c:pt>
                <c:pt idx="43">
                  <c:v>44244</c:v>
                </c:pt>
                <c:pt idx="44">
                  <c:v>44245</c:v>
                </c:pt>
                <c:pt idx="45">
                  <c:v>44246</c:v>
                </c:pt>
                <c:pt idx="46">
                  <c:v>44247</c:v>
                </c:pt>
                <c:pt idx="47">
                  <c:v>44248</c:v>
                </c:pt>
                <c:pt idx="48">
                  <c:v>44249</c:v>
                </c:pt>
                <c:pt idx="49">
                  <c:v>44250</c:v>
                </c:pt>
                <c:pt idx="50">
                  <c:v>44251</c:v>
                </c:pt>
                <c:pt idx="51">
                  <c:v>44252</c:v>
                </c:pt>
                <c:pt idx="52">
                  <c:v>44253</c:v>
                </c:pt>
                <c:pt idx="53">
                  <c:v>44254</c:v>
                </c:pt>
                <c:pt idx="54">
                  <c:v>44255</c:v>
                </c:pt>
                <c:pt idx="55">
                  <c:v>44256</c:v>
                </c:pt>
                <c:pt idx="56">
                  <c:v>44257</c:v>
                </c:pt>
                <c:pt idx="57">
                  <c:v>44258</c:v>
                </c:pt>
                <c:pt idx="58">
                  <c:v>44259</c:v>
                </c:pt>
                <c:pt idx="59">
                  <c:v>44260</c:v>
                </c:pt>
                <c:pt idx="60">
                  <c:v>44261</c:v>
                </c:pt>
                <c:pt idx="61">
                  <c:v>44262</c:v>
                </c:pt>
                <c:pt idx="62">
                  <c:v>44263</c:v>
                </c:pt>
                <c:pt idx="63">
                  <c:v>44264</c:v>
                </c:pt>
                <c:pt idx="64">
                  <c:v>44265</c:v>
                </c:pt>
                <c:pt idx="65">
                  <c:v>44266</c:v>
                </c:pt>
                <c:pt idx="66">
                  <c:v>44267</c:v>
                </c:pt>
                <c:pt idx="67">
                  <c:v>44268</c:v>
                </c:pt>
                <c:pt idx="68">
                  <c:v>44269</c:v>
                </c:pt>
                <c:pt idx="69">
                  <c:v>44270</c:v>
                </c:pt>
                <c:pt idx="70">
                  <c:v>44271</c:v>
                </c:pt>
                <c:pt idx="71">
                  <c:v>44272</c:v>
                </c:pt>
                <c:pt idx="72">
                  <c:v>44273</c:v>
                </c:pt>
                <c:pt idx="73">
                  <c:v>44274</c:v>
                </c:pt>
                <c:pt idx="74">
                  <c:v>44275</c:v>
                </c:pt>
                <c:pt idx="75">
                  <c:v>44276</c:v>
                </c:pt>
                <c:pt idx="76">
                  <c:v>44277</c:v>
                </c:pt>
                <c:pt idx="77">
                  <c:v>44278</c:v>
                </c:pt>
                <c:pt idx="78">
                  <c:v>44279</c:v>
                </c:pt>
                <c:pt idx="79">
                  <c:v>44280</c:v>
                </c:pt>
                <c:pt idx="80">
                  <c:v>44281</c:v>
                </c:pt>
                <c:pt idx="81">
                  <c:v>44282</c:v>
                </c:pt>
                <c:pt idx="82">
                  <c:v>44283</c:v>
                </c:pt>
                <c:pt idx="83">
                  <c:v>44284</c:v>
                </c:pt>
                <c:pt idx="84">
                  <c:v>44285</c:v>
                </c:pt>
                <c:pt idx="85">
                  <c:v>44286</c:v>
                </c:pt>
                <c:pt idx="86">
                  <c:v>44287</c:v>
                </c:pt>
                <c:pt idx="87">
                  <c:v>44288</c:v>
                </c:pt>
                <c:pt idx="88">
                  <c:v>44289</c:v>
                </c:pt>
                <c:pt idx="89">
                  <c:v>44290</c:v>
                </c:pt>
                <c:pt idx="90">
                  <c:v>44291</c:v>
                </c:pt>
                <c:pt idx="91">
                  <c:v>44292</c:v>
                </c:pt>
                <c:pt idx="92">
                  <c:v>44293</c:v>
                </c:pt>
                <c:pt idx="93">
                  <c:v>44294</c:v>
                </c:pt>
                <c:pt idx="94">
                  <c:v>44295</c:v>
                </c:pt>
                <c:pt idx="95">
                  <c:v>44296</c:v>
                </c:pt>
                <c:pt idx="96">
                  <c:v>44297</c:v>
                </c:pt>
                <c:pt idx="97">
                  <c:v>44298</c:v>
                </c:pt>
                <c:pt idx="98">
                  <c:v>44299</c:v>
                </c:pt>
                <c:pt idx="99">
                  <c:v>44300</c:v>
                </c:pt>
                <c:pt idx="100">
                  <c:v>44301</c:v>
                </c:pt>
                <c:pt idx="101">
                  <c:v>44302</c:v>
                </c:pt>
                <c:pt idx="102">
                  <c:v>44303</c:v>
                </c:pt>
                <c:pt idx="103">
                  <c:v>44304</c:v>
                </c:pt>
                <c:pt idx="104">
                  <c:v>44305</c:v>
                </c:pt>
                <c:pt idx="105">
                  <c:v>44306</c:v>
                </c:pt>
                <c:pt idx="106">
                  <c:v>44307</c:v>
                </c:pt>
                <c:pt idx="107">
                  <c:v>44308</c:v>
                </c:pt>
                <c:pt idx="108">
                  <c:v>44309</c:v>
                </c:pt>
                <c:pt idx="109">
                  <c:v>44310</c:v>
                </c:pt>
                <c:pt idx="110">
                  <c:v>44311</c:v>
                </c:pt>
                <c:pt idx="111">
                  <c:v>44312</c:v>
                </c:pt>
                <c:pt idx="112">
                  <c:v>44313</c:v>
                </c:pt>
                <c:pt idx="113">
                  <c:v>44314</c:v>
                </c:pt>
                <c:pt idx="114">
                  <c:v>44315</c:v>
                </c:pt>
                <c:pt idx="115">
                  <c:v>44316</c:v>
                </c:pt>
              </c:numCache>
            </c:numRef>
          </c:cat>
          <c:val>
            <c:numRef>
              <c:f>Sheet1!$E$2:$E$117</c:f>
              <c:numCache>
                <c:formatCode>General</c:formatCode>
                <c:ptCount val="1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10831</c:v>
                </c:pt>
                <c:pt idx="27">
                  <c:v>11980</c:v>
                </c:pt>
                <c:pt idx="28">
                  <c:v>11344</c:v>
                </c:pt>
                <c:pt idx="29">
                  <c:v>9547</c:v>
                </c:pt>
                <c:pt idx="30">
                  <c:v>9441</c:v>
                </c:pt>
                <c:pt idx="31">
                  <c:v>8531</c:v>
                </c:pt>
                <c:pt idx="32">
                  <c:v>11393</c:v>
                </c:pt>
                <c:pt idx="33">
                  <c:v>11177</c:v>
                </c:pt>
                <c:pt idx="34">
                  <c:v>10347</c:v>
                </c:pt>
                <c:pt idx="35">
                  <c:v>11946</c:v>
                </c:pt>
                <c:pt idx="36">
                  <c:v>12802</c:v>
                </c:pt>
                <c:pt idx="37">
                  <c:v>18561</c:v>
                </c:pt>
                <c:pt idx="38">
                  <c:v>12389</c:v>
                </c:pt>
                <c:pt idx="39">
                  <c:v>11752</c:v>
                </c:pt>
                <c:pt idx="40">
                  <c:v>10907</c:v>
                </c:pt>
                <c:pt idx="41">
                  <c:v>12733</c:v>
                </c:pt>
                <c:pt idx="42">
                  <c:v>13203</c:v>
                </c:pt>
                <c:pt idx="43">
                  <c:v>12702</c:v>
                </c:pt>
                <c:pt idx="44">
                  <c:v>10855</c:v>
                </c:pt>
                <c:pt idx="45">
                  <c:v>10526</c:v>
                </c:pt>
                <c:pt idx="46">
                  <c:v>11712</c:v>
                </c:pt>
                <c:pt idx="47">
                  <c:v>11734</c:v>
                </c:pt>
                <c:pt idx="48">
                  <c:v>11725</c:v>
                </c:pt>
                <c:pt idx="49">
                  <c:v>9931</c:v>
                </c:pt>
                <c:pt idx="50">
                  <c:v>10592</c:v>
                </c:pt>
                <c:pt idx="51">
                  <c:v>10818</c:v>
                </c:pt>
                <c:pt idx="52">
                  <c:v>10694</c:v>
                </c:pt>
                <c:pt idx="53">
                  <c:v>11143</c:v>
                </c:pt>
                <c:pt idx="54">
                  <c:v>11176</c:v>
                </c:pt>
                <c:pt idx="55">
                  <c:v>11667</c:v>
                </c:pt>
                <c:pt idx="56">
                  <c:v>11504</c:v>
                </c:pt>
                <c:pt idx="57">
                  <c:v>11758</c:v>
                </c:pt>
                <c:pt idx="58">
                  <c:v>11793</c:v>
                </c:pt>
                <c:pt idx="59">
                  <c:v>11660</c:v>
                </c:pt>
                <c:pt idx="60">
                  <c:v>13028</c:v>
                </c:pt>
                <c:pt idx="61">
                  <c:v>13081</c:v>
                </c:pt>
                <c:pt idx="62">
                  <c:v>13314</c:v>
                </c:pt>
                <c:pt idx="63">
                  <c:v>11747</c:v>
                </c:pt>
                <c:pt idx="64">
                  <c:v>11265</c:v>
                </c:pt>
                <c:pt idx="65">
                  <c:v>11006</c:v>
                </c:pt>
                <c:pt idx="66">
                  <c:v>10783</c:v>
                </c:pt>
                <c:pt idx="67">
                  <c:v>10382</c:v>
                </c:pt>
                <c:pt idx="68">
                  <c:v>10954</c:v>
                </c:pt>
                <c:pt idx="69">
                  <c:v>12798</c:v>
                </c:pt>
                <c:pt idx="70">
                  <c:v>11466</c:v>
                </c:pt>
                <c:pt idx="71">
                  <c:v>10357</c:v>
                </c:pt>
                <c:pt idx="72">
                  <c:v>9738</c:v>
                </c:pt>
                <c:pt idx="73">
                  <c:v>10646</c:v>
                </c:pt>
                <c:pt idx="74">
                  <c:v>12105</c:v>
                </c:pt>
                <c:pt idx="75">
                  <c:v>11836</c:v>
                </c:pt>
                <c:pt idx="76">
                  <c:v>10851</c:v>
                </c:pt>
                <c:pt idx="77">
                  <c:v>10722</c:v>
                </c:pt>
                <c:pt idx="78">
                  <c:v>11216</c:v>
                </c:pt>
                <c:pt idx="79">
                  <c:v>10842</c:v>
                </c:pt>
                <c:pt idx="80">
                  <c:v>9982</c:v>
                </c:pt>
                <c:pt idx="81">
                  <c:v>10321</c:v>
                </c:pt>
                <c:pt idx="82">
                  <c:v>10542</c:v>
                </c:pt>
                <c:pt idx="83">
                  <c:v>11313</c:v>
                </c:pt>
                <c:pt idx="84">
                  <c:v>10198</c:v>
                </c:pt>
                <c:pt idx="85">
                  <c:v>9179</c:v>
                </c:pt>
                <c:pt idx="86">
                  <c:v>10323</c:v>
                </c:pt>
                <c:pt idx="87">
                  <c:v>11039</c:v>
                </c:pt>
                <c:pt idx="88">
                  <c:v>12831</c:v>
                </c:pt>
                <c:pt idx="89">
                  <c:v>10916</c:v>
                </c:pt>
                <c:pt idx="90">
                  <c:v>12223</c:v>
                </c:pt>
                <c:pt idx="91">
                  <c:v>11869</c:v>
                </c:pt>
                <c:pt idx="92">
                  <c:v>10142</c:v>
                </c:pt>
                <c:pt idx="93">
                  <c:v>9151</c:v>
                </c:pt>
                <c:pt idx="94">
                  <c:v>10021</c:v>
                </c:pt>
                <c:pt idx="95">
                  <c:v>10406</c:v>
                </c:pt>
                <c:pt idx="96">
                  <c:v>10350</c:v>
                </c:pt>
                <c:pt idx="97">
                  <c:v>9861</c:v>
                </c:pt>
                <c:pt idx="98">
                  <c:v>12156</c:v>
                </c:pt>
                <c:pt idx="99">
                  <c:v>11085</c:v>
                </c:pt>
                <c:pt idx="100">
                  <c:v>10138</c:v>
                </c:pt>
                <c:pt idx="101">
                  <c:v>10673</c:v>
                </c:pt>
                <c:pt idx="102">
                  <c:v>11913</c:v>
                </c:pt>
                <c:pt idx="103">
                  <c:v>10691</c:v>
                </c:pt>
                <c:pt idx="104">
                  <c:v>11639</c:v>
                </c:pt>
                <c:pt idx="105">
                  <c:v>8750</c:v>
                </c:pt>
                <c:pt idx="106">
                  <c:v>11112</c:v>
                </c:pt>
                <c:pt idx="107">
                  <c:v>12188</c:v>
                </c:pt>
                <c:pt idx="108">
                  <c:v>11324</c:v>
                </c:pt>
                <c:pt idx="109">
                  <c:v>10689</c:v>
                </c:pt>
                <c:pt idx="110">
                  <c:v>10776</c:v>
                </c:pt>
                <c:pt idx="111">
                  <c:v>11882</c:v>
                </c:pt>
                <c:pt idx="112">
                  <c:v>10443</c:v>
                </c:pt>
                <c:pt idx="113">
                  <c:v>12339</c:v>
                </c:pt>
                <c:pt idx="114">
                  <c:v>12506</c:v>
                </c:pt>
                <c:pt idx="115">
                  <c:v>13681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46-4ED0-85FD-9DE0DBB0CF6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popcutie_mag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Sheet1!$A$2:$A$117</c:f>
              <c:numCache>
                <c:formatCode>m/d/yyyy</c:formatCode>
                <c:ptCount val="116"/>
                <c:pt idx="0">
                  <c:v>44201</c:v>
                </c:pt>
                <c:pt idx="1">
                  <c:v>44202</c:v>
                </c:pt>
                <c:pt idx="2">
                  <c:v>44203</c:v>
                </c:pt>
                <c:pt idx="3">
                  <c:v>44204</c:v>
                </c:pt>
                <c:pt idx="4">
                  <c:v>44205</c:v>
                </c:pt>
                <c:pt idx="5">
                  <c:v>44206</c:v>
                </c:pt>
                <c:pt idx="6">
                  <c:v>44207</c:v>
                </c:pt>
                <c:pt idx="7">
                  <c:v>44208</c:v>
                </c:pt>
                <c:pt idx="8">
                  <c:v>44209</c:v>
                </c:pt>
                <c:pt idx="9">
                  <c:v>44210</c:v>
                </c:pt>
                <c:pt idx="10">
                  <c:v>44211</c:v>
                </c:pt>
                <c:pt idx="11">
                  <c:v>44212</c:v>
                </c:pt>
                <c:pt idx="12">
                  <c:v>44213</c:v>
                </c:pt>
                <c:pt idx="13">
                  <c:v>44214</c:v>
                </c:pt>
                <c:pt idx="14">
                  <c:v>44215</c:v>
                </c:pt>
                <c:pt idx="15">
                  <c:v>44216</c:v>
                </c:pt>
                <c:pt idx="16">
                  <c:v>44217</c:v>
                </c:pt>
                <c:pt idx="17">
                  <c:v>44218</c:v>
                </c:pt>
                <c:pt idx="18">
                  <c:v>44219</c:v>
                </c:pt>
                <c:pt idx="19">
                  <c:v>44220</c:v>
                </c:pt>
                <c:pt idx="20">
                  <c:v>44221</c:v>
                </c:pt>
                <c:pt idx="21">
                  <c:v>44222</c:v>
                </c:pt>
                <c:pt idx="22">
                  <c:v>44223</c:v>
                </c:pt>
                <c:pt idx="23">
                  <c:v>44224</c:v>
                </c:pt>
                <c:pt idx="24">
                  <c:v>44225</c:v>
                </c:pt>
                <c:pt idx="25">
                  <c:v>44226</c:v>
                </c:pt>
                <c:pt idx="26">
                  <c:v>44227</c:v>
                </c:pt>
                <c:pt idx="27">
                  <c:v>44228</c:v>
                </c:pt>
                <c:pt idx="28">
                  <c:v>44229</c:v>
                </c:pt>
                <c:pt idx="29">
                  <c:v>44230</c:v>
                </c:pt>
                <c:pt idx="30">
                  <c:v>44231</c:v>
                </c:pt>
                <c:pt idx="31">
                  <c:v>44232</c:v>
                </c:pt>
                <c:pt idx="32">
                  <c:v>44233</c:v>
                </c:pt>
                <c:pt idx="33">
                  <c:v>44234</c:v>
                </c:pt>
                <c:pt idx="34">
                  <c:v>44235</c:v>
                </c:pt>
                <c:pt idx="35">
                  <c:v>44236</c:v>
                </c:pt>
                <c:pt idx="36">
                  <c:v>44237</c:v>
                </c:pt>
                <c:pt idx="37">
                  <c:v>44238</c:v>
                </c:pt>
                <c:pt idx="38">
                  <c:v>44239</c:v>
                </c:pt>
                <c:pt idx="39">
                  <c:v>44240</c:v>
                </c:pt>
                <c:pt idx="40">
                  <c:v>44241</c:v>
                </c:pt>
                <c:pt idx="41">
                  <c:v>44242</c:v>
                </c:pt>
                <c:pt idx="42">
                  <c:v>44243</c:v>
                </c:pt>
                <c:pt idx="43">
                  <c:v>44244</c:v>
                </c:pt>
                <c:pt idx="44">
                  <c:v>44245</c:v>
                </c:pt>
                <c:pt idx="45">
                  <c:v>44246</c:v>
                </c:pt>
                <c:pt idx="46">
                  <c:v>44247</c:v>
                </c:pt>
                <c:pt idx="47">
                  <c:v>44248</c:v>
                </c:pt>
                <c:pt idx="48">
                  <c:v>44249</c:v>
                </c:pt>
                <c:pt idx="49">
                  <c:v>44250</c:v>
                </c:pt>
                <c:pt idx="50">
                  <c:v>44251</c:v>
                </c:pt>
                <c:pt idx="51">
                  <c:v>44252</c:v>
                </c:pt>
                <c:pt idx="52">
                  <c:v>44253</c:v>
                </c:pt>
                <c:pt idx="53">
                  <c:v>44254</c:v>
                </c:pt>
                <c:pt idx="54">
                  <c:v>44255</c:v>
                </c:pt>
                <c:pt idx="55">
                  <c:v>44256</c:v>
                </c:pt>
                <c:pt idx="56">
                  <c:v>44257</c:v>
                </c:pt>
                <c:pt idx="57">
                  <c:v>44258</c:v>
                </c:pt>
                <c:pt idx="58">
                  <c:v>44259</c:v>
                </c:pt>
                <c:pt idx="59">
                  <c:v>44260</c:v>
                </c:pt>
                <c:pt idx="60">
                  <c:v>44261</c:v>
                </c:pt>
                <c:pt idx="61">
                  <c:v>44262</c:v>
                </c:pt>
                <c:pt idx="62">
                  <c:v>44263</c:v>
                </c:pt>
                <c:pt idx="63">
                  <c:v>44264</c:v>
                </c:pt>
                <c:pt idx="64">
                  <c:v>44265</c:v>
                </c:pt>
                <c:pt idx="65">
                  <c:v>44266</c:v>
                </c:pt>
                <c:pt idx="66">
                  <c:v>44267</c:v>
                </c:pt>
                <c:pt idx="67">
                  <c:v>44268</c:v>
                </c:pt>
                <c:pt idx="68">
                  <c:v>44269</c:v>
                </c:pt>
                <c:pt idx="69">
                  <c:v>44270</c:v>
                </c:pt>
                <c:pt idx="70">
                  <c:v>44271</c:v>
                </c:pt>
                <c:pt idx="71">
                  <c:v>44272</c:v>
                </c:pt>
                <c:pt idx="72">
                  <c:v>44273</c:v>
                </c:pt>
                <c:pt idx="73">
                  <c:v>44274</c:v>
                </c:pt>
                <c:pt idx="74">
                  <c:v>44275</c:v>
                </c:pt>
                <c:pt idx="75">
                  <c:v>44276</c:v>
                </c:pt>
                <c:pt idx="76">
                  <c:v>44277</c:v>
                </c:pt>
                <c:pt idx="77">
                  <c:v>44278</c:v>
                </c:pt>
                <c:pt idx="78">
                  <c:v>44279</c:v>
                </c:pt>
                <c:pt idx="79">
                  <c:v>44280</c:v>
                </c:pt>
                <c:pt idx="80">
                  <c:v>44281</c:v>
                </c:pt>
                <c:pt idx="81">
                  <c:v>44282</c:v>
                </c:pt>
                <c:pt idx="82">
                  <c:v>44283</c:v>
                </c:pt>
                <c:pt idx="83">
                  <c:v>44284</c:v>
                </c:pt>
                <c:pt idx="84">
                  <c:v>44285</c:v>
                </c:pt>
                <c:pt idx="85">
                  <c:v>44286</c:v>
                </c:pt>
                <c:pt idx="86">
                  <c:v>44287</c:v>
                </c:pt>
                <c:pt idx="87">
                  <c:v>44288</c:v>
                </c:pt>
                <c:pt idx="88">
                  <c:v>44289</c:v>
                </c:pt>
                <c:pt idx="89">
                  <c:v>44290</c:v>
                </c:pt>
                <c:pt idx="90">
                  <c:v>44291</c:v>
                </c:pt>
                <c:pt idx="91">
                  <c:v>44292</c:v>
                </c:pt>
                <c:pt idx="92">
                  <c:v>44293</c:v>
                </c:pt>
                <c:pt idx="93">
                  <c:v>44294</c:v>
                </c:pt>
                <c:pt idx="94">
                  <c:v>44295</c:v>
                </c:pt>
                <c:pt idx="95">
                  <c:v>44296</c:v>
                </c:pt>
                <c:pt idx="96">
                  <c:v>44297</c:v>
                </c:pt>
                <c:pt idx="97">
                  <c:v>44298</c:v>
                </c:pt>
                <c:pt idx="98">
                  <c:v>44299</c:v>
                </c:pt>
                <c:pt idx="99">
                  <c:v>44300</c:v>
                </c:pt>
                <c:pt idx="100">
                  <c:v>44301</c:v>
                </c:pt>
                <c:pt idx="101">
                  <c:v>44302</c:v>
                </c:pt>
                <c:pt idx="102">
                  <c:v>44303</c:v>
                </c:pt>
                <c:pt idx="103">
                  <c:v>44304</c:v>
                </c:pt>
                <c:pt idx="104">
                  <c:v>44305</c:v>
                </c:pt>
                <c:pt idx="105">
                  <c:v>44306</c:v>
                </c:pt>
                <c:pt idx="106">
                  <c:v>44307</c:v>
                </c:pt>
                <c:pt idx="107">
                  <c:v>44308</c:v>
                </c:pt>
                <c:pt idx="108">
                  <c:v>44309</c:v>
                </c:pt>
                <c:pt idx="109">
                  <c:v>44310</c:v>
                </c:pt>
                <c:pt idx="110">
                  <c:v>44311</c:v>
                </c:pt>
                <c:pt idx="111">
                  <c:v>44312</c:v>
                </c:pt>
                <c:pt idx="112">
                  <c:v>44313</c:v>
                </c:pt>
                <c:pt idx="113">
                  <c:v>44314</c:v>
                </c:pt>
                <c:pt idx="114">
                  <c:v>44315</c:v>
                </c:pt>
                <c:pt idx="115">
                  <c:v>44316</c:v>
                </c:pt>
              </c:numCache>
            </c:numRef>
          </c:cat>
          <c:val>
            <c:numRef>
              <c:f>Sheet1!$F$2:$F$117</c:f>
              <c:numCache>
                <c:formatCode>General</c:formatCode>
                <c:ptCount val="1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1212</c:v>
                </c:pt>
                <c:pt idx="27">
                  <c:v>1317</c:v>
                </c:pt>
                <c:pt idx="28">
                  <c:v>2255</c:v>
                </c:pt>
                <c:pt idx="29">
                  <c:v>1654</c:v>
                </c:pt>
                <c:pt idx="30">
                  <c:v>1011</c:v>
                </c:pt>
                <c:pt idx="31">
                  <c:v>1412</c:v>
                </c:pt>
                <c:pt idx="32">
                  <c:v>1619</c:v>
                </c:pt>
                <c:pt idx="33">
                  <c:v>1294</c:v>
                </c:pt>
                <c:pt idx="34">
                  <c:v>1123</c:v>
                </c:pt>
                <c:pt idx="35">
                  <c:v>1151</c:v>
                </c:pt>
                <c:pt idx="36">
                  <c:v>1280</c:v>
                </c:pt>
                <c:pt idx="37">
                  <c:v>1583</c:v>
                </c:pt>
                <c:pt idx="38">
                  <c:v>2730</c:v>
                </c:pt>
                <c:pt idx="39">
                  <c:v>2651</c:v>
                </c:pt>
                <c:pt idx="40">
                  <c:v>1358</c:v>
                </c:pt>
                <c:pt idx="41">
                  <c:v>1327</c:v>
                </c:pt>
                <c:pt idx="42">
                  <c:v>1393</c:v>
                </c:pt>
                <c:pt idx="43">
                  <c:v>1539</c:v>
                </c:pt>
                <c:pt idx="44">
                  <c:v>3983</c:v>
                </c:pt>
                <c:pt idx="45">
                  <c:v>1324</c:v>
                </c:pt>
                <c:pt idx="46">
                  <c:v>3269</c:v>
                </c:pt>
                <c:pt idx="47">
                  <c:v>1317</c:v>
                </c:pt>
                <c:pt idx="48">
                  <c:v>2346</c:v>
                </c:pt>
                <c:pt idx="49">
                  <c:v>2567</c:v>
                </c:pt>
                <c:pt idx="50">
                  <c:v>2448</c:v>
                </c:pt>
                <c:pt idx="51">
                  <c:v>2721</c:v>
                </c:pt>
                <c:pt idx="52">
                  <c:v>1933</c:v>
                </c:pt>
                <c:pt idx="53">
                  <c:v>3213</c:v>
                </c:pt>
                <c:pt idx="54">
                  <c:v>1534</c:v>
                </c:pt>
                <c:pt idx="55">
                  <c:v>1384</c:v>
                </c:pt>
                <c:pt idx="56">
                  <c:v>1284</c:v>
                </c:pt>
                <c:pt idx="57">
                  <c:v>2419</c:v>
                </c:pt>
                <c:pt idx="58">
                  <c:v>1688</c:v>
                </c:pt>
                <c:pt idx="59">
                  <c:v>2629</c:v>
                </c:pt>
                <c:pt idx="60">
                  <c:v>1637</c:v>
                </c:pt>
                <c:pt idx="61">
                  <c:v>1603</c:v>
                </c:pt>
                <c:pt idx="62">
                  <c:v>1339</c:v>
                </c:pt>
                <c:pt idx="63">
                  <c:v>2248</c:v>
                </c:pt>
                <c:pt idx="64">
                  <c:v>1696</c:v>
                </c:pt>
                <c:pt idx="65">
                  <c:v>2885</c:v>
                </c:pt>
                <c:pt idx="66">
                  <c:v>2857</c:v>
                </c:pt>
                <c:pt idx="67">
                  <c:v>1636</c:v>
                </c:pt>
                <c:pt idx="68">
                  <c:v>1859</c:v>
                </c:pt>
                <c:pt idx="69">
                  <c:v>2626</c:v>
                </c:pt>
                <c:pt idx="70">
                  <c:v>2008</c:v>
                </c:pt>
                <c:pt idx="71">
                  <c:v>2434</c:v>
                </c:pt>
                <c:pt idx="72">
                  <c:v>1825</c:v>
                </c:pt>
                <c:pt idx="73">
                  <c:v>1587</c:v>
                </c:pt>
                <c:pt idx="74">
                  <c:v>1807</c:v>
                </c:pt>
                <c:pt idx="75">
                  <c:v>2173</c:v>
                </c:pt>
                <c:pt idx="76">
                  <c:v>1624</c:v>
                </c:pt>
                <c:pt idx="77">
                  <c:v>1727</c:v>
                </c:pt>
                <c:pt idx="78">
                  <c:v>1639</c:v>
                </c:pt>
                <c:pt idx="79">
                  <c:v>2345</c:v>
                </c:pt>
                <c:pt idx="80">
                  <c:v>1437</c:v>
                </c:pt>
                <c:pt idx="81">
                  <c:v>2357</c:v>
                </c:pt>
                <c:pt idx="82">
                  <c:v>1650</c:v>
                </c:pt>
                <c:pt idx="83">
                  <c:v>3759</c:v>
                </c:pt>
                <c:pt idx="84">
                  <c:v>1466</c:v>
                </c:pt>
                <c:pt idx="85">
                  <c:v>1138</c:v>
                </c:pt>
                <c:pt idx="86">
                  <c:v>1860</c:v>
                </c:pt>
                <c:pt idx="87">
                  <c:v>2434</c:v>
                </c:pt>
                <c:pt idx="88">
                  <c:v>2202</c:v>
                </c:pt>
                <c:pt idx="89">
                  <c:v>1324</c:v>
                </c:pt>
                <c:pt idx="90">
                  <c:v>1478</c:v>
                </c:pt>
                <c:pt idx="91">
                  <c:v>1458</c:v>
                </c:pt>
                <c:pt idx="92">
                  <c:v>1556</c:v>
                </c:pt>
                <c:pt idx="93">
                  <c:v>1242</c:v>
                </c:pt>
                <c:pt idx="94">
                  <c:v>1364</c:v>
                </c:pt>
                <c:pt idx="95">
                  <c:v>2937</c:v>
                </c:pt>
                <c:pt idx="96">
                  <c:v>1466</c:v>
                </c:pt>
                <c:pt idx="97">
                  <c:v>1277</c:v>
                </c:pt>
                <c:pt idx="98">
                  <c:v>1305</c:v>
                </c:pt>
                <c:pt idx="99">
                  <c:v>1164</c:v>
                </c:pt>
                <c:pt idx="100">
                  <c:v>2815</c:v>
                </c:pt>
                <c:pt idx="101">
                  <c:v>2099</c:v>
                </c:pt>
                <c:pt idx="102">
                  <c:v>1301</c:v>
                </c:pt>
                <c:pt idx="103">
                  <c:v>1569</c:v>
                </c:pt>
                <c:pt idx="104">
                  <c:v>1480</c:v>
                </c:pt>
                <c:pt idx="105">
                  <c:v>1299</c:v>
                </c:pt>
                <c:pt idx="106">
                  <c:v>1503</c:v>
                </c:pt>
                <c:pt idx="107">
                  <c:v>1659</c:v>
                </c:pt>
                <c:pt idx="108">
                  <c:v>1436</c:v>
                </c:pt>
                <c:pt idx="109">
                  <c:v>1474</c:v>
                </c:pt>
                <c:pt idx="110">
                  <c:v>1639</c:v>
                </c:pt>
                <c:pt idx="111">
                  <c:v>1424</c:v>
                </c:pt>
                <c:pt idx="112">
                  <c:v>1420</c:v>
                </c:pt>
                <c:pt idx="113">
                  <c:v>2442</c:v>
                </c:pt>
                <c:pt idx="114">
                  <c:v>1460</c:v>
                </c:pt>
                <c:pt idx="115">
                  <c:v>1818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846-4ED0-85FD-9DE0DBB0CF6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popkimchi_mag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Sheet1!$A$2:$A$117</c:f>
              <c:numCache>
                <c:formatCode>m/d/yyyy</c:formatCode>
                <c:ptCount val="116"/>
                <c:pt idx="0">
                  <c:v>44201</c:v>
                </c:pt>
                <c:pt idx="1">
                  <c:v>44202</c:v>
                </c:pt>
                <c:pt idx="2">
                  <c:v>44203</c:v>
                </c:pt>
                <c:pt idx="3">
                  <c:v>44204</c:v>
                </c:pt>
                <c:pt idx="4">
                  <c:v>44205</c:v>
                </c:pt>
                <c:pt idx="5">
                  <c:v>44206</c:v>
                </c:pt>
                <c:pt idx="6">
                  <c:v>44207</c:v>
                </c:pt>
                <c:pt idx="7">
                  <c:v>44208</c:v>
                </c:pt>
                <c:pt idx="8">
                  <c:v>44209</c:v>
                </c:pt>
                <c:pt idx="9">
                  <c:v>44210</c:v>
                </c:pt>
                <c:pt idx="10">
                  <c:v>44211</c:v>
                </c:pt>
                <c:pt idx="11">
                  <c:v>44212</c:v>
                </c:pt>
                <c:pt idx="12">
                  <c:v>44213</c:v>
                </c:pt>
                <c:pt idx="13">
                  <c:v>44214</c:v>
                </c:pt>
                <c:pt idx="14">
                  <c:v>44215</c:v>
                </c:pt>
                <c:pt idx="15">
                  <c:v>44216</c:v>
                </c:pt>
                <c:pt idx="16">
                  <c:v>44217</c:v>
                </c:pt>
                <c:pt idx="17">
                  <c:v>44218</c:v>
                </c:pt>
                <c:pt idx="18">
                  <c:v>44219</c:v>
                </c:pt>
                <c:pt idx="19">
                  <c:v>44220</c:v>
                </c:pt>
                <c:pt idx="20">
                  <c:v>44221</c:v>
                </c:pt>
                <c:pt idx="21">
                  <c:v>44222</c:v>
                </c:pt>
                <c:pt idx="22">
                  <c:v>44223</c:v>
                </c:pt>
                <c:pt idx="23">
                  <c:v>44224</c:v>
                </c:pt>
                <c:pt idx="24">
                  <c:v>44225</c:v>
                </c:pt>
                <c:pt idx="25">
                  <c:v>44226</c:v>
                </c:pt>
                <c:pt idx="26">
                  <c:v>44227</c:v>
                </c:pt>
                <c:pt idx="27">
                  <c:v>44228</c:v>
                </c:pt>
                <c:pt idx="28">
                  <c:v>44229</c:v>
                </c:pt>
                <c:pt idx="29">
                  <c:v>44230</c:v>
                </c:pt>
                <c:pt idx="30">
                  <c:v>44231</c:v>
                </c:pt>
                <c:pt idx="31">
                  <c:v>44232</c:v>
                </c:pt>
                <c:pt idx="32">
                  <c:v>44233</c:v>
                </c:pt>
                <c:pt idx="33">
                  <c:v>44234</c:v>
                </c:pt>
                <c:pt idx="34">
                  <c:v>44235</c:v>
                </c:pt>
                <c:pt idx="35">
                  <c:v>44236</c:v>
                </c:pt>
                <c:pt idx="36">
                  <c:v>44237</c:v>
                </c:pt>
                <c:pt idx="37">
                  <c:v>44238</c:v>
                </c:pt>
                <c:pt idx="38">
                  <c:v>44239</c:v>
                </c:pt>
                <c:pt idx="39">
                  <c:v>44240</c:v>
                </c:pt>
                <c:pt idx="40">
                  <c:v>44241</c:v>
                </c:pt>
                <c:pt idx="41">
                  <c:v>44242</c:v>
                </c:pt>
                <c:pt idx="42">
                  <c:v>44243</c:v>
                </c:pt>
                <c:pt idx="43">
                  <c:v>44244</c:v>
                </c:pt>
                <c:pt idx="44">
                  <c:v>44245</c:v>
                </c:pt>
                <c:pt idx="45">
                  <c:v>44246</c:v>
                </c:pt>
                <c:pt idx="46">
                  <c:v>44247</c:v>
                </c:pt>
                <c:pt idx="47">
                  <c:v>44248</c:v>
                </c:pt>
                <c:pt idx="48">
                  <c:v>44249</c:v>
                </c:pt>
                <c:pt idx="49">
                  <c:v>44250</c:v>
                </c:pt>
                <c:pt idx="50">
                  <c:v>44251</c:v>
                </c:pt>
                <c:pt idx="51">
                  <c:v>44252</c:v>
                </c:pt>
                <c:pt idx="52">
                  <c:v>44253</c:v>
                </c:pt>
                <c:pt idx="53">
                  <c:v>44254</c:v>
                </c:pt>
                <c:pt idx="54">
                  <c:v>44255</c:v>
                </c:pt>
                <c:pt idx="55">
                  <c:v>44256</c:v>
                </c:pt>
                <c:pt idx="56">
                  <c:v>44257</c:v>
                </c:pt>
                <c:pt idx="57">
                  <c:v>44258</c:v>
                </c:pt>
                <c:pt idx="58">
                  <c:v>44259</c:v>
                </c:pt>
                <c:pt idx="59">
                  <c:v>44260</c:v>
                </c:pt>
                <c:pt idx="60">
                  <c:v>44261</c:v>
                </c:pt>
                <c:pt idx="61">
                  <c:v>44262</c:v>
                </c:pt>
                <c:pt idx="62">
                  <c:v>44263</c:v>
                </c:pt>
                <c:pt idx="63">
                  <c:v>44264</c:v>
                </c:pt>
                <c:pt idx="64">
                  <c:v>44265</c:v>
                </c:pt>
                <c:pt idx="65">
                  <c:v>44266</c:v>
                </c:pt>
                <c:pt idx="66">
                  <c:v>44267</c:v>
                </c:pt>
                <c:pt idx="67">
                  <c:v>44268</c:v>
                </c:pt>
                <c:pt idx="68">
                  <c:v>44269</c:v>
                </c:pt>
                <c:pt idx="69">
                  <c:v>44270</c:v>
                </c:pt>
                <c:pt idx="70">
                  <c:v>44271</c:v>
                </c:pt>
                <c:pt idx="71">
                  <c:v>44272</c:v>
                </c:pt>
                <c:pt idx="72">
                  <c:v>44273</c:v>
                </c:pt>
                <c:pt idx="73">
                  <c:v>44274</c:v>
                </c:pt>
                <c:pt idx="74">
                  <c:v>44275</c:v>
                </c:pt>
                <c:pt idx="75">
                  <c:v>44276</c:v>
                </c:pt>
                <c:pt idx="76">
                  <c:v>44277</c:v>
                </c:pt>
                <c:pt idx="77">
                  <c:v>44278</c:v>
                </c:pt>
                <c:pt idx="78">
                  <c:v>44279</c:v>
                </c:pt>
                <c:pt idx="79">
                  <c:v>44280</c:v>
                </c:pt>
                <c:pt idx="80">
                  <c:v>44281</c:v>
                </c:pt>
                <c:pt idx="81">
                  <c:v>44282</c:v>
                </c:pt>
                <c:pt idx="82">
                  <c:v>44283</c:v>
                </c:pt>
                <c:pt idx="83">
                  <c:v>44284</c:v>
                </c:pt>
                <c:pt idx="84">
                  <c:v>44285</c:v>
                </c:pt>
                <c:pt idx="85">
                  <c:v>44286</c:v>
                </c:pt>
                <c:pt idx="86">
                  <c:v>44287</c:v>
                </c:pt>
                <c:pt idx="87">
                  <c:v>44288</c:v>
                </c:pt>
                <c:pt idx="88">
                  <c:v>44289</c:v>
                </c:pt>
                <c:pt idx="89">
                  <c:v>44290</c:v>
                </c:pt>
                <c:pt idx="90">
                  <c:v>44291</c:v>
                </c:pt>
                <c:pt idx="91">
                  <c:v>44292</c:v>
                </c:pt>
                <c:pt idx="92">
                  <c:v>44293</c:v>
                </c:pt>
                <c:pt idx="93">
                  <c:v>44294</c:v>
                </c:pt>
                <c:pt idx="94">
                  <c:v>44295</c:v>
                </c:pt>
                <c:pt idx="95">
                  <c:v>44296</c:v>
                </c:pt>
                <c:pt idx="96">
                  <c:v>44297</c:v>
                </c:pt>
                <c:pt idx="97">
                  <c:v>44298</c:v>
                </c:pt>
                <c:pt idx="98">
                  <c:v>44299</c:v>
                </c:pt>
                <c:pt idx="99">
                  <c:v>44300</c:v>
                </c:pt>
                <c:pt idx="100">
                  <c:v>44301</c:v>
                </c:pt>
                <c:pt idx="101">
                  <c:v>44302</c:v>
                </c:pt>
                <c:pt idx="102">
                  <c:v>44303</c:v>
                </c:pt>
                <c:pt idx="103">
                  <c:v>44304</c:v>
                </c:pt>
                <c:pt idx="104">
                  <c:v>44305</c:v>
                </c:pt>
                <c:pt idx="105">
                  <c:v>44306</c:v>
                </c:pt>
                <c:pt idx="106">
                  <c:v>44307</c:v>
                </c:pt>
                <c:pt idx="107">
                  <c:v>44308</c:v>
                </c:pt>
                <c:pt idx="108">
                  <c:v>44309</c:v>
                </c:pt>
                <c:pt idx="109">
                  <c:v>44310</c:v>
                </c:pt>
                <c:pt idx="110">
                  <c:v>44311</c:v>
                </c:pt>
                <c:pt idx="111">
                  <c:v>44312</c:v>
                </c:pt>
                <c:pt idx="112">
                  <c:v>44313</c:v>
                </c:pt>
                <c:pt idx="113">
                  <c:v>44314</c:v>
                </c:pt>
                <c:pt idx="114">
                  <c:v>44315</c:v>
                </c:pt>
                <c:pt idx="115">
                  <c:v>44316</c:v>
                </c:pt>
              </c:numCache>
            </c:numRef>
          </c:cat>
          <c:val>
            <c:numRef>
              <c:f>Sheet1!$G$2:$G$117</c:f>
              <c:numCache>
                <c:formatCode>General</c:formatCode>
                <c:ptCount val="1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11285</c:v>
                </c:pt>
                <c:pt idx="27">
                  <c:v>9164</c:v>
                </c:pt>
                <c:pt idx="28">
                  <c:v>12128</c:v>
                </c:pt>
                <c:pt idx="29">
                  <c:v>14355</c:v>
                </c:pt>
                <c:pt idx="30">
                  <c:v>11644</c:v>
                </c:pt>
                <c:pt idx="31">
                  <c:v>11373</c:v>
                </c:pt>
                <c:pt idx="32">
                  <c:v>11962</c:v>
                </c:pt>
                <c:pt idx="33">
                  <c:v>11463</c:v>
                </c:pt>
                <c:pt idx="34">
                  <c:v>11828</c:v>
                </c:pt>
                <c:pt idx="35">
                  <c:v>11645</c:v>
                </c:pt>
                <c:pt idx="36">
                  <c:v>11331</c:v>
                </c:pt>
                <c:pt idx="37">
                  <c:v>9187</c:v>
                </c:pt>
                <c:pt idx="38">
                  <c:v>9769</c:v>
                </c:pt>
                <c:pt idx="39">
                  <c:v>11059</c:v>
                </c:pt>
                <c:pt idx="40">
                  <c:v>12832</c:v>
                </c:pt>
                <c:pt idx="41">
                  <c:v>10468</c:v>
                </c:pt>
                <c:pt idx="42">
                  <c:v>13504</c:v>
                </c:pt>
                <c:pt idx="43">
                  <c:v>13721</c:v>
                </c:pt>
                <c:pt idx="44">
                  <c:v>14313</c:v>
                </c:pt>
                <c:pt idx="45">
                  <c:v>12792</c:v>
                </c:pt>
                <c:pt idx="46">
                  <c:v>13154</c:v>
                </c:pt>
                <c:pt idx="47">
                  <c:v>11830</c:v>
                </c:pt>
                <c:pt idx="48">
                  <c:v>13899</c:v>
                </c:pt>
                <c:pt idx="49">
                  <c:v>14092</c:v>
                </c:pt>
                <c:pt idx="50">
                  <c:v>13448</c:v>
                </c:pt>
                <c:pt idx="51">
                  <c:v>11969</c:v>
                </c:pt>
                <c:pt idx="52">
                  <c:v>11407</c:v>
                </c:pt>
                <c:pt idx="53">
                  <c:v>13524</c:v>
                </c:pt>
                <c:pt idx="54">
                  <c:v>14334</c:v>
                </c:pt>
                <c:pt idx="55">
                  <c:v>11562</c:v>
                </c:pt>
                <c:pt idx="56">
                  <c:v>11703</c:v>
                </c:pt>
                <c:pt idx="57">
                  <c:v>11205</c:v>
                </c:pt>
                <c:pt idx="58">
                  <c:v>11801</c:v>
                </c:pt>
                <c:pt idx="59">
                  <c:v>13137</c:v>
                </c:pt>
                <c:pt idx="60">
                  <c:v>13907</c:v>
                </c:pt>
                <c:pt idx="61">
                  <c:v>11122</c:v>
                </c:pt>
                <c:pt idx="62">
                  <c:v>10655</c:v>
                </c:pt>
                <c:pt idx="63">
                  <c:v>10565</c:v>
                </c:pt>
                <c:pt idx="64">
                  <c:v>12630</c:v>
                </c:pt>
                <c:pt idx="65">
                  <c:v>10629</c:v>
                </c:pt>
                <c:pt idx="66">
                  <c:v>10930</c:v>
                </c:pt>
                <c:pt idx="67">
                  <c:v>11136</c:v>
                </c:pt>
                <c:pt idx="68">
                  <c:v>12145</c:v>
                </c:pt>
                <c:pt idx="69">
                  <c:v>11544</c:v>
                </c:pt>
                <c:pt idx="70">
                  <c:v>12362</c:v>
                </c:pt>
                <c:pt idx="71">
                  <c:v>12288</c:v>
                </c:pt>
                <c:pt idx="72">
                  <c:v>10960</c:v>
                </c:pt>
                <c:pt idx="73">
                  <c:v>11055</c:v>
                </c:pt>
                <c:pt idx="74">
                  <c:v>14329</c:v>
                </c:pt>
                <c:pt idx="75">
                  <c:v>12043</c:v>
                </c:pt>
                <c:pt idx="76">
                  <c:v>12957</c:v>
                </c:pt>
                <c:pt idx="77">
                  <c:v>11000</c:v>
                </c:pt>
                <c:pt idx="78">
                  <c:v>11588</c:v>
                </c:pt>
                <c:pt idx="79">
                  <c:v>11355</c:v>
                </c:pt>
                <c:pt idx="80">
                  <c:v>11496</c:v>
                </c:pt>
                <c:pt idx="81">
                  <c:v>14955</c:v>
                </c:pt>
                <c:pt idx="82">
                  <c:v>12749</c:v>
                </c:pt>
                <c:pt idx="83">
                  <c:v>11185</c:v>
                </c:pt>
                <c:pt idx="84">
                  <c:v>11214</c:v>
                </c:pt>
                <c:pt idx="85">
                  <c:v>10571</c:v>
                </c:pt>
                <c:pt idx="86">
                  <c:v>11149</c:v>
                </c:pt>
                <c:pt idx="87">
                  <c:v>11345</c:v>
                </c:pt>
                <c:pt idx="88">
                  <c:v>11019</c:v>
                </c:pt>
                <c:pt idx="89">
                  <c:v>12847</c:v>
                </c:pt>
                <c:pt idx="90">
                  <c:v>12899</c:v>
                </c:pt>
                <c:pt idx="91">
                  <c:v>11866</c:v>
                </c:pt>
                <c:pt idx="92">
                  <c:v>10161</c:v>
                </c:pt>
                <c:pt idx="93">
                  <c:v>10051</c:v>
                </c:pt>
                <c:pt idx="94">
                  <c:v>9910</c:v>
                </c:pt>
                <c:pt idx="95">
                  <c:v>10950</c:v>
                </c:pt>
                <c:pt idx="96">
                  <c:v>10388</c:v>
                </c:pt>
                <c:pt idx="97">
                  <c:v>13617</c:v>
                </c:pt>
                <c:pt idx="98">
                  <c:v>15298</c:v>
                </c:pt>
                <c:pt idx="99">
                  <c:v>13343</c:v>
                </c:pt>
                <c:pt idx="100">
                  <c:v>15471</c:v>
                </c:pt>
                <c:pt idx="101">
                  <c:v>12108</c:v>
                </c:pt>
                <c:pt idx="102">
                  <c:v>13291</c:v>
                </c:pt>
                <c:pt idx="103">
                  <c:v>10797</c:v>
                </c:pt>
                <c:pt idx="104">
                  <c:v>12368</c:v>
                </c:pt>
                <c:pt idx="105">
                  <c:v>11555</c:v>
                </c:pt>
                <c:pt idx="106">
                  <c:v>8758</c:v>
                </c:pt>
                <c:pt idx="107">
                  <c:v>12349</c:v>
                </c:pt>
                <c:pt idx="108">
                  <c:v>15371</c:v>
                </c:pt>
                <c:pt idx="109">
                  <c:v>15001</c:v>
                </c:pt>
                <c:pt idx="110">
                  <c:v>12309</c:v>
                </c:pt>
                <c:pt idx="111">
                  <c:v>11957</c:v>
                </c:pt>
                <c:pt idx="112">
                  <c:v>17188</c:v>
                </c:pt>
                <c:pt idx="113">
                  <c:v>14805</c:v>
                </c:pt>
                <c:pt idx="114">
                  <c:v>13966</c:v>
                </c:pt>
                <c:pt idx="115">
                  <c:v>12178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846-4ED0-85FD-9DE0DBB0CF6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popyummy_mag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Sheet1!$A$2:$A$117</c:f>
              <c:numCache>
                <c:formatCode>m/d/yyyy</c:formatCode>
                <c:ptCount val="116"/>
                <c:pt idx="0">
                  <c:v>44201</c:v>
                </c:pt>
                <c:pt idx="1">
                  <c:v>44202</c:v>
                </c:pt>
                <c:pt idx="2">
                  <c:v>44203</c:v>
                </c:pt>
                <c:pt idx="3">
                  <c:v>44204</c:v>
                </c:pt>
                <c:pt idx="4">
                  <c:v>44205</c:v>
                </c:pt>
                <c:pt idx="5">
                  <c:v>44206</c:v>
                </c:pt>
                <c:pt idx="6">
                  <c:v>44207</c:v>
                </c:pt>
                <c:pt idx="7">
                  <c:v>44208</c:v>
                </c:pt>
                <c:pt idx="8">
                  <c:v>44209</c:v>
                </c:pt>
                <c:pt idx="9">
                  <c:v>44210</c:v>
                </c:pt>
                <c:pt idx="10">
                  <c:v>44211</c:v>
                </c:pt>
                <c:pt idx="11">
                  <c:v>44212</c:v>
                </c:pt>
                <c:pt idx="12">
                  <c:v>44213</c:v>
                </c:pt>
                <c:pt idx="13">
                  <c:v>44214</c:v>
                </c:pt>
                <c:pt idx="14">
                  <c:v>44215</c:v>
                </c:pt>
                <c:pt idx="15">
                  <c:v>44216</c:v>
                </c:pt>
                <c:pt idx="16">
                  <c:v>44217</c:v>
                </c:pt>
                <c:pt idx="17">
                  <c:v>44218</c:v>
                </c:pt>
                <c:pt idx="18">
                  <c:v>44219</c:v>
                </c:pt>
                <c:pt idx="19">
                  <c:v>44220</c:v>
                </c:pt>
                <c:pt idx="20">
                  <c:v>44221</c:v>
                </c:pt>
                <c:pt idx="21">
                  <c:v>44222</c:v>
                </c:pt>
                <c:pt idx="22">
                  <c:v>44223</c:v>
                </c:pt>
                <c:pt idx="23">
                  <c:v>44224</c:v>
                </c:pt>
                <c:pt idx="24">
                  <c:v>44225</c:v>
                </c:pt>
                <c:pt idx="25">
                  <c:v>44226</c:v>
                </c:pt>
                <c:pt idx="26">
                  <c:v>44227</c:v>
                </c:pt>
                <c:pt idx="27">
                  <c:v>44228</c:v>
                </c:pt>
                <c:pt idx="28">
                  <c:v>44229</c:v>
                </c:pt>
                <c:pt idx="29">
                  <c:v>44230</c:v>
                </c:pt>
                <c:pt idx="30">
                  <c:v>44231</c:v>
                </c:pt>
                <c:pt idx="31">
                  <c:v>44232</c:v>
                </c:pt>
                <c:pt idx="32">
                  <c:v>44233</c:v>
                </c:pt>
                <c:pt idx="33">
                  <c:v>44234</c:v>
                </c:pt>
                <c:pt idx="34">
                  <c:v>44235</c:v>
                </c:pt>
                <c:pt idx="35">
                  <c:v>44236</c:v>
                </c:pt>
                <c:pt idx="36">
                  <c:v>44237</c:v>
                </c:pt>
                <c:pt idx="37">
                  <c:v>44238</c:v>
                </c:pt>
                <c:pt idx="38">
                  <c:v>44239</c:v>
                </c:pt>
                <c:pt idx="39">
                  <c:v>44240</c:v>
                </c:pt>
                <c:pt idx="40">
                  <c:v>44241</c:v>
                </c:pt>
                <c:pt idx="41">
                  <c:v>44242</c:v>
                </c:pt>
                <c:pt idx="42">
                  <c:v>44243</c:v>
                </c:pt>
                <c:pt idx="43">
                  <c:v>44244</c:v>
                </c:pt>
                <c:pt idx="44">
                  <c:v>44245</c:v>
                </c:pt>
                <c:pt idx="45">
                  <c:v>44246</c:v>
                </c:pt>
                <c:pt idx="46">
                  <c:v>44247</c:v>
                </c:pt>
                <c:pt idx="47">
                  <c:v>44248</c:v>
                </c:pt>
                <c:pt idx="48">
                  <c:v>44249</c:v>
                </c:pt>
                <c:pt idx="49">
                  <c:v>44250</c:v>
                </c:pt>
                <c:pt idx="50">
                  <c:v>44251</c:v>
                </c:pt>
                <c:pt idx="51">
                  <c:v>44252</c:v>
                </c:pt>
                <c:pt idx="52">
                  <c:v>44253</c:v>
                </c:pt>
                <c:pt idx="53">
                  <c:v>44254</c:v>
                </c:pt>
                <c:pt idx="54">
                  <c:v>44255</c:v>
                </c:pt>
                <c:pt idx="55">
                  <c:v>44256</c:v>
                </c:pt>
                <c:pt idx="56">
                  <c:v>44257</c:v>
                </c:pt>
                <c:pt idx="57">
                  <c:v>44258</c:v>
                </c:pt>
                <c:pt idx="58">
                  <c:v>44259</c:v>
                </c:pt>
                <c:pt idx="59">
                  <c:v>44260</c:v>
                </c:pt>
                <c:pt idx="60">
                  <c:v>44261</c:v>
                </c:pt>
                <c:pt idx="61">
                  <c:v>44262</c:v>
                </c:pt>
                <c:pt idx="62">
                  <c:v>44263</c:v>
                </c:pt>
                <c:pt idx="63">
                  <c:v>44264</c:v>
                </c:pt>
                <c:pt idx="64">
                  <c:v>44265</c:v>
                </c:pt>
                <c:pt idx="65">
                  <c:v>44266</c:v>
                </c:pt>
                <c:pt idx="66">
                  <c:v>44267</c:v>
                </c:pt>
                <c:pt idx="67">
                  <c:v>44268</c:v>
                </c:pt>
                <c:pt idx="68">
                  <c:v>44269</c:v>
                </c:pt>
                <c:pt idx="69">
                  <c:v>44270</c:v>
                </c:pt>
                <c:pt idx="70">
                  <c:v>44271</c:v>
                </c:pt>
                <c:pt idx="71">
                  <c:v>44272</c:v>
                </c:pt>
                <c:pt idx="72">
                  <c:v>44273</c:v>
                </c:pt>
                <c:pt idx="73">
                  <c:v>44274</c:v>
                </c:pt>
                <c:pt idx="74">
                  <c:v>44275</c:v>
                </c:pt>
                <c:pt idx="75">
                  <c:v>44276</c:v>
                </c:pt>
                <c:pt idx="76">
                  <c:v>44277</c:v>
                </c:pt>
                <c:pt idx="77">
                  <c:v>44278</c:v>
                </c:pt>
                <c:pt idx="78">
                  <c:v>44279</c:v>
                </c:pt>
                <c:pt idx="79">
                  <c:v>44280</c:v>
                </c:pt>
                <c:pt idx="80">
                  <c:v>44281</c:v>
                </c:pt>
                <c:pt idx="81">
                  <c:v>44282</c:v>
                </c:pt>
                <c:pt idx="82">
                  <c:v>44283</c:v>
                </c:pt>
                <c:pt idx="83">
                  <c:v>44284</c:v>
                </c:pt>
                <c:pt idx="84">
                  <c:v>44285</c:v>
                </c:pt>
                <c:pt idx="85">
                  <c:v>44286</c:v>
                </c:pt>
                <c:pt idx="86">
                  <c:v>44287</c:v>
                </c:pt>
                <c:pt idx="87">
                  <c:v>44288</c:v>
                </c:pt>
                <c:pt idx="88">
                  <c:v>44289</c:v>
                </c:pt>
                <c:pt idx="89">
                  <c:v>44290</c:v>
                </c:pt>
                <c:pt idx="90">
                  <c:v>44291</c:v>
                </c:pt>
                <c:pt idx="91">
                  <c:v>44292</c:v>
                </c:pt>
                <c:pt idx="92">
                  <c:v>44293</c:v>
                </c:pt>
                <c:pt idx="93">
                  <c:v>44294</c:v>
                </c:pt>
                <c:pt idx="94">
                  <c:v>44295</c:v>
                </c:pt>
                <c:pt idx="95">
                  <c:v>44296</c:v>
                </c:pt>
                <c:pt idx="96">
                  <c:v>44297</c:v>
                </c:pt>
                <c:pt idx="97">
                  <c:v>44298</c:v>
                </c:pt>
                <c:pt idx="98">
                  <c:v>44299</c:v>
                </c:pt>
                <c:pt idx="99">
                  <c:v>44300</c:v>
                </c:pt>
                <c:pt idx="100">
                  <c:v>44301</c:v>
                </c:pt>
                <c:pt idx="101">
                  <c:v>44302</c:v>
                </c:pt>
                <c:pt idx="102">
                  <c:v>44303</c:v>
                </c:pt>
                <c:pt idx="103">
                  <c:v>44304</c:v>
                </c:pt>
                <c:pt idx="104">
                  <c:v>44305</c:v>
                </c:pt>
                <c:pt idx="105">
                  <c:v>44306</c:v>
                </c:pt>
                <c:pt idx="106">
                  <c:v>44307</c:v>
                </c:pt>
                <c:pt idx="107">
                  <c:v>44308</c:v>
                </c:pt>
                <c:pt idx="108">
                  <c:v>44309</c:v>
                </c:pt>
                <c:pt idx="109">
                  <c:v>44310</c:v>
                </c:pt>
                <c:pt idx="110">
                  <c:v>44311</c:v>
                </c:pt>
                <c:pt idx="111">
                  <c:v>44312</c:v>
                </c:pt>
                <c:pt idx="112">
                  <c:v>44313</c:v>
                </c:pt>
                <c:pt idx="113">
                  <c:v>44314</c:v>
                </c:pt>
                <c:pt idx="114">
                  <c:v>44315</c:v>
                </c:pt>
                <c:pt idx="115">
                  <c:v>44316</c:v>
                </c:pt>
              </c:numCache>
            </c:numRef>
          </c:cat>
          <c:val>
            <c:numRef>
              <c:f>Sheet1!$H$2:$H$117</c:f>
              <c:numCache>
                <c:formatCode>General</c:formatCode>
                <c:ptCount val="1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16492</c:v>
                </c:pt>
                <c:pt idx="27">
                  <c:v>18674</c:v>
                </c:pt>
                <c:pt idx="28">
                  <c:v>17948</c:v>
                </c:pt>
                <c:pt idx="29">
                  <c:v>19422</c:v>
                </c:pt>
                <c:pt idx="30">
                  <c:v>19915</c:v>
                </c:pt>
                <c:pt idx="31">
                  <c:v>19740</c:v>
                </c:pt>
                <c:pt idx="32">
                  <c:v>18928</c:v>
                </c:pt>
                <c:pt idx="33">
                  <c:v>15993</c:v>
                </c:pt>
                <c:pt idx="34">
                  <c:v>15586</c:v>
                </c:pt>
                <c:pt idx="35">
                  <c:v>16879</c:v>
                </c:pt>
                <c:pt idx="36">
                  <c:v>15290</c:v>
                </c:pt>
                <c:pt idx="37">
                  <c:v>23294</c:v>
                </c:pt>
                <c:pt idx="38">
                  <c:v>16446</c:v>
                </c:pt>
                <c:pt idx="39">
                  <c:v>17333</c:v>
                </c:pt>
                <c:pt idx="40">
                  <c:v>18518</c:v>
                </c:pt>
                <c:pt idx="41">
                  <c:v>19027</c:v>
                </c:pt>
                <c:pt idx="42">
                  <c:v>21576</c:v>
                </c:pt>
                <c:pt idx="43">
                  <c:v>22101</c:v>
                </c:pt>
                <c:pt idx="44">
                  <c:v>21055</c:v>
                </c:pt>
                <c:pt idx="45">
                  <c:v>19096</c:v>
                </c:pt>
                <c:pt idx="46">
                  <c:v>18490</c:v>
                </c:pt>
                <c:pt idx="47">
                  <c:v>17569</c:v>
                </c:pt>
                <c:pt idx="48">
                  <c:v>18851</c:v>
                </c:pt>
                <c:pt idx="49">
                  <c:v>19541</c:v>
                </c:pt>
                <c:pt idx="50">
                  <c:v>17656</c:v>
                </c:pt>
                <c:pt idx="51">
                  <c:v>16446</c:v>
                </c:pt>
                <c:pt idx="52">
                  <c:v>16952</c:v>
                </c:pt>
                <c:pt idx="53">
                  <c:v>16989</c:v>
                </c:pt>
                <c:pt idx="54">
                  <c:v>16939</c:v>
                </c:pt>
                <c:pt idx="55">
                  <c:v>17905</c:v>
                </c:pt>
                <c:pt idx="56">
                  <c:v>18005</c:v>
                </c:pt>
                <c:pt idx="57">
                  <c:v>20419</c:v>
                </c:pt>
                <c:pt idx="58">
                  <c:v>18407</c:v>
                </c:pt>
                <c:pt idx="59">
                  <c:v>18289</c:v>
                </c:pt>
                <c:pt idx="60">
                  <c:v>17960</c:v>
                </c:pt>
                <c:pt idx="61">
                  <c:v>17676</c:v>
                </c:pt>
                <c:pt idx="62">
                  <c:v>18156</c:v>
                </c:pt>
                <c:pt idx="63">
                  <c:v>17494</c:v>
                </c:pt>
                <c:pt idx="64">
                  <c:v>17744</c:v>
                </c:pt>
                <c:pt idx="65">
                  <c:v>17145</c:v>
                </c:pt>
                <c:pt idx="66">
                  <c:v>17023</c:v>
                </c:pt>
                <c:pt idx="67">
                  <c:v>17020</c:v>
                </c:pt>
                <c:pt idx="68">
                  <c:v>17105</c:v>
                </c:pt>
                <c:pt idx="69">
                  <c:v>18203</c:v>
                </c:pt>
                <c:pt idx="70">
                  <c:v>15607</c:v>
                </c:pt>
                <c:pt idx="71">
                  <c:v>17095</c:v>
                </c:pt>
                <c:pt idx="72">
                  <c:v>19615</c:v>
                </c:pt>
                <c:pt idx="73">
                  <c:v>19678</c:v>
                </c:pt>
                <c:pt idx="74">
                  <c:v>17561</c:v>
                </c:pt>
                <c:pt idx="75">
                  <c:v>17493</c:v>
                </c:pt>
                <c:pt idx="76">
                  <c:v>18488</c:v>
                </c:pt>
                <c:pt idx="77">
                  <c:v>17297</c:v>
                </c:pt>
                <c:pt idx="78">
                  <c:v>18004</c:v>
                </c:pt>
                <c:pt idx="79">
                  <c:v>17072</c:v>
                </c:pt>
                <c:pt idx="80">
                  <c:v>16798</c:v>
                </c:pt>
                <c:pt idx="81">
                  <c:v>16107</c:v>
                </c:pt>
                <c:pt idx="82">
                  <c:v>14877</c:v>
                </c:pt>
                <c:pt idx="83">
                  <c:v>16225</c:v>
                </c:pt>
                <c:pt idx="84">
                  <c:v>18141</c:v>
                </c:pt>
                <c:pt idx="85">
                  <c:v>16815</c:v>
                </c:pt>
                <c:pt idx="86">
                  <c:v>16956</c:v>
                </c:pt>
                <c:pt idx="87">
                  <c:v>18067</c:v>
                </c:pt>
                <c:pt idx="88">
                  <c:v>19091</c:v>
                </c:pt>
                <c:pt idx="89">
                  <c:v>18322</c:v>
                </c:pt>
                <c:pt idx="90">
                  <c:v>19241</c:v>
                </c:pt>
                <c:pt idx="91">
                  <c:v>16209</c:v>
                </c:pt>
                <c:pt idx="92">
                  <c:v>17576</c:v>
                </c:pt>
                <c:pt idx="93">
                  <c:v>18113</c:v>
                </c:pt>
                <c:pt idx="94">
                  <c:v>18140</c:v>
                </c:pt>
                <c:pt idx="95">
                  <c:v>16496</c:v>
                </c:pt>
                <c:pt idx="96">
                  <c:v>17484</c:v>
                </c:pt>
                <c:pt idx="97">
                  <c:v>19171</c:v>
                </c:pt>
                <c:pt idx="98">
                  <c:v>20749</c:v>
                </c:pt>
                <c:pt idx="99">
                  <c:v>20320</c:v>
                </c:pt>
                <c:pt idx="100">
                  <c:v>19659</c:v>
                </c:pt>
                <c:pt idx="101">
                  <c:v>17943</c:v>
                </c:pt>
                <c:pt idx="102">
                  <c:v>18936</c:v>
                </c:pt>
                <c:pt idx="103">
                  <c:v>18992</c:v>
                </c:pt>
                <c:pt idx="104">
                  <c:v>18157</c:v>
                </c:pt>
                <c:pt idx="105">
                  <c:v>17505</c:v>
                </c:pt>
                <c:pt idx="106">
                  <c:v>17583</c:v>
                </c:pt>
                <c:pt idx="107">
                  <c:v>18252</c:v>
                </c:pt>
                <c:pt idx="108">
                  <c:v>20380</c:v>
                </c:pt>
                <c:pt idx="109">
                  <c:v>18316</c:v>
                </c:pt>
                <c:pt idx="110">
                  <c:v>20375</c:v>
                </c:pt>
                <c:pt idx="111">
                  <c:v>22192</c:v>
                </c:pt>
                <c:pt idx="112">
                  <c:v>19495</c:v>
                </c:pt>
                <c:pt idx="113">
                  <c:v>18320</c:v>
                </c:pt>
                <c:pt idx="114">
                  <c:v>19091</c:v>
                </c:pt>
                <c:pt idx="115">
                  <c:v>17083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846-4ED0-85FD-9DE0DBB0CF6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populzzang_mag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Sheet1!$A$2:$A$117</c:f>
              <c:numCache>
                <c:formatCode>m/d/yyyy</c:formatCode>
                <c:ptCount val="116"/>
                <c:pt idx="0">
                  <c:v>44201</c:v>
                </c:pt>
                <c:pt idx="1">
                  <c:v>44202</c:v>
                </c:pt>
                <c:pt idx="2">
                  <c:v>44203</c:v>
                </c:pt>
                <c:pt idx="3">
                  <c:v>44204</c:v>
                </c:pt>
                <c:pt idx="4">
                  <c:v>44205</c:v>
                </c:pt>
                <c:pt idx="5">
                  <c:v>44206</c:v>
                </c:pt>
                <c:pt idx="6">
                  <c:v>44207</c:v>
                </c:pt>
                <c:pt idx="7">
                  <c:v>44208</c:v>
                </c:pt>
                <c:pt idx="8">
                  <c:v>44209</c:v>
                </c:pt>
                <c:pt idx="9">
                  <c:v>44210</c:v>
                </c:pt>
                <c:pt idx="10">
                  <c:v>44211</c:v>
                </c:pt>
                <c:pt idx="11">
                  <c:v>44212</c:v>
                </c:pt>
                <c:pt idx="12">
                  <c:v>44213</c:v>
                </c:pt>
                <c:pt idx="13">
                  <c:v>44214</c:v>
                </c:pt>
                <c:pt idx="14">
                  <c:v>44215</c:v>
                </c:pt>
                <c:pt idx="15">
                  <c:v>44216</c:v>
                </c:pt>
                <c:pt idx="16">
                  <c:v>44217</c:v>
                </c:pt>
                <c:pt idx="17">
                  <c:v>44218</c:v>
                </c:pt>
                <c:pt idx="18">
                  <c:v>44219</c:v>
                </c:pt>
                <c:pt idx="19">
                  <c:v>44220</c:v>
                </c:pt>
                <c:pt idx="20">
                  <c:v>44221</c:v>
                </c:pt>
                <c:pt idx="21">
                  <c:v>44222</c:v>
                </c:pt>
                <c:pt idx="22">
                  <c:v>44223</c:v>
                </c:pt>
                <c:pt idx="23">
                  <c:v>44224</c:v>
                </c:pt>
                <c:pt idx="24">
                  <c:v>44225</c:v>
                </c:pt>
                <c:pt idx="25">
                  <c:v>44226</c:v>
                </c:pt>
                <c:pt idx="26">
                  <c:v>44227</c:v>
                </c:pt>
                <c:pt idx="27">
                  <c:v>44228</c:v>
                </c:pt>
                <c:pt idx="28">
                  <c:v>44229</c:v>
                </c:pt>
                <c:pt idx="29">
                  <c:v>44230</c:v>
                </c:pt>
                <c:pt idx="30">
                  <c:v>44231</c:v>
                </c:pt>
                <c:pt idx="31">
                  <c:v>44232</c:v>
                </c:pt>
                <c:pt idx="32">
                  <c:v>44233</c:v>
                </c:pt>
                <c:pt idx="33">
                  <c:v>44234</c:v>
                </c:pt>
                <c:pt idx="34">
                  <c:v>44235</c:v>
                </c:pt>
                <c:pt idx="35">
                  <c:v>44236</c:v>
                </c:pt>
                <c:pt idx="36">
                  <c:v>44237</c:v>
                </c:pt>
                <c:pt idx="37">
                  <c:v>44238</c:v>
                </c:pt>
                <c:pt idx="38">
                  <c:v>44239</c:v>
                </c:pt>
                <c:pt idx="39">
                  <c:v>44240</c:v>
                </c:pt>
                <c:pt idx="40">
                  <c:v>44241</c:v>
                </c:pt>
                <c:pt idx="41">
                  <c:v>44242</c:v>
                </c:pt>
                <c:pt idx="42">
                  <c:v>44243</c:v>
                </c:pt>
                <c:pt idx="43">
                  <c:v>44244</c:v>
                </c:pt>
                <c:pt idx="44">
                  <c:v>44245</c:v>
                </c:pt>
                <c:pt idx="45">
                  <c:v>44246</c:v>
                </c:pt>
                <c:pt idx="46">
                  <c:v>44247</c:v>
                </c:pt>
                <c:pt idx="47">
                  <c:v>44248</c:v>
                </c:pt>
                <c:pt idx="48">
                  <c:v>44249</c:v>
                </c:pt>
                <c:pt idx="49">
                  <c:v>44250</c:v>
                </c:pt>
                <c:pt idx="50">
                  <c:v>44251</c:v>
                </c:pt>
                <c:pt idx="51">
                  <c:v>44252</c:v>
                </c:pt>
                <c:pt idx="52">
                  <c:v>44253</c:v>
                </c:pt>
                <c:pt idx="53">
                  <c:v>44254</c:v>
                </c:pt>
                <c:pt idx="54">
                  <c:v>44255</c:v>
                </c:pt>
                <c:pt idx="55">
                  <c:v>44256</c:v>
                </c:pt>
                <c:pt idx="56">
                  <c:v>44257</c:v>
                </c:pt>
                <c:pt idx="57">
                  <c:v>44258</c:v>
                </c:pt>
                <c:pt idx="58">
                  <c:v>44259</c:v>
                </c:pt>
                <c:pt idx="59">
                  <c:v>44260</c:v>
                </c:pt>
                <c:pt idx="60">
                  <c:v>44261</c:v>
                </c:pt>
                <c:pt idx="61">
                  <c:v>44262</c:v>
                </c:pt>
                <c:pt idx="62">
                  <c:v>44263</c:v>
                </c:pt>
                <c:pt idx="63">
                  <c:v>44264</c:v>
                </c:pt>
                <c:pt idx="64">
                  <c:v>44265</c:v>
                </c:pt>
                <c:pt idx="65">
                  <c:v>44266</c:v>
                </c:pt>
                <c:pt idx="66">
                  <c:v>44267</c:v>
                </c:pt>
                <c:pt idx="67">
                  <c:v>44268</c:v>
                </c:pt>
                <c:pt idx="68">
                  <c:v>44269</c:v>
                </c:pt>
                <c:pt idx="69">
                  <c:v>44270</c:v>
                </c:pt>
                <c:pt idx="70">
                  <c:v>44271</c:v>
                </c:pt>
                <c:pt idx="71">
                  <c:v>44272</c:v>
                </c:pt>
                <c:pt idx="72">
                  <c:v>44273</c:v>
                </c:pt>
                <c:pt idx="73">
                  <c:v>44274</c:v>
                </c:pt>
                <c:pt idx="74">
                  <c:v>44275</c:v>
                </c:pt>
                <c:pt idx="75">
                  <c:v>44276</c:v>
                </c:pt>
                <c:pt idx="76">
                  <c:v>44277</c:v>
                </c:pt>
                <c:pt idx="77">
                  <c:v>44278</c:v>
                </c:pt>
                <c:pt idx="78">
                  <c:v>44279</c:v>
                </c:pt>
                <c:pt idx="79">
                  <c:v>44280</c:v>
                </c:pt>
                <c:pt idx="80">
                  <c:v>44281</c:v>
                </c:pt>
                <c:pt idx="81">
                  <c:v>44282</c:v>
                </c:pt>
                <c:pt idx="82">
                  <c:v>44283</c:v>
                </c:pt>
                <c:pt idx="83">
                  <c:v>44284</c:v>
                </c:pt>
                <c:pt idx="84">
                  <c:v>44285</c:v>
                </c:pt>
                <c:pt idx="85">
                  <c:v>44286</c:v>
                </c:pt>
                <c:pt idx="86">
                  <c:v>44287</c:v>
                </c:pt>
                <c:pt idx="87">
                  <c:v>44288</c:v>
                </c:pt>
                <c:pt idx="88">
                  <c:v>44289</c:v>
                </c:pt>
                <c:pt idx="89">
                  <c:v>44290</c:v>
                </c:pt>
                <c:pt idx="90">
                  <c:v>44291</c:v>
                </c:pt>
                <c:pt idx="91">
                  <c:v>44292</c:v>
                </c:pt>
                <c:pt idx="92">
                  <c:v>44293</c:v>
                </c:pt>
                <c:pt idx="93">
                  <c:v>44294</c:v>
                </c:pt>
                <c:pt idx="94">
                  <c:v>44295</c:v>
                </c:pt>
                <c:pt idx="95">
                  <c:v>44296</c:v>
                </c:pt>
                <c:pt idx="96">
                  <c:v>44297</c:v>
                </c:pt>
                <c:pt idx="97">
                  <c:v>44298</c:v>
                </c:pt>
                <c:pt idx="98">
                  <c:v>44299</c:v>
                </c:pt>
                <c:pt idx="99">
                  <c:v>44300</c:v>
                </c:pt>
                <c:pt idx="100">
                  <c:v>44301</c:v>
                </c:pt>
                <c:pt idx="101">
                  <c:v>44302</c:v>
                </c:pt>
                <c:pt idx="102">
                  <c:v>44303</c:v>
                </c:pt>
                <c:pt idx="103">
                  <c:v>44304</c:v>
                </c:pt>
                <c:pt idx="104">
                  <c:v>44305</c:v>
                </c:pt>
                <c:pt idx="105">
                  <c:v>44306</c:v>
                </c:pt>
                <c:pt idx="106">
                  <c:v>44307</c:v>
                </c:pt>
                <c:pt idx="107">
                  <c:v>44308</c:v>
                </c:pt>
                <c:pt idx="108">
                  <c:v>44309</c:v>
                </c:pt>
                <c:pt idx="109">
                  <c:v>44310</c:v>
                </c:pt>
                <c:pt idx="110">
                  <c:v>44311</c:v>
                </c:pt>
                <c:pt idx="111">
                  <c:v>44312</c:v>
                </c:pt>
                <c:pt idx="112">
                  <c:v>44313</c:v>
                </c:pt>
                <c:pt idx="113">
                  <c:v>44314</c:v>
                </c:pt>
                <c:pt idx="114">
                  <c:v>44315</c:v>
                </c:pt>
                <c:pt idx="115">
                  <c:v>44316</c:v>
                </c:pt>
              </c:numCache>
            </c:numRef>
          </c:cat>
          <c:val>
            <c:numRef>
              <c:f>Sheet1!$I$2:$I$117</c:f>
              <c:numCache>
                <c:formatCode>General</c:formatCode>
                <c:ptCount val="1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12702</c:v>
                </c:pt>
                <c:pt idx="27">
                  <c:v>12218</c:v>
                </c:pt>
                <c:pt idx="28">
                  <c:v>12329</c:v>
                </c:pt>
                <c:pt idx="29">
                  <c:v>11975</c:v>
                </c:pt>
                <c:pt idx="30">
                  <c:v>11494</c:v>
                </c:pt>
                <c:pt idx="31">
                  <c:v>10581</c:v>
                </c:pt>
                <c:pt idx="32">
                  <c:v>12324</c:v>
                </c:pt>
                <c:pt idx="33">
                  <c:v>12693</c:v>
                </c:pt>
                <c:pt idx="34">
                  <c:v>12271</c:v>
                </c:pt>
                <c:pt idx="35">
                  <c:v>12430</c:v>
                </c:pt>
                <c:pt idx="36">
                  <c:v>13403</c:v>
                </c:pt>
                <c:pt idx="37">
                  <c:v>33357</c:v>
                </c:pt>
                <c:pt idx="38">
                  <c:v>33129</c:v>
                </c:pt>
                <c:pt idx="39">
                  <c:v>14480</c:v>
                </c:pt>
                <c:pt idx="40">
                  <c:v>15087</c:v>
                </c:pt>
                <c:pt idx="41">
                  <c:v>14356</c:v>
                </c:pt>
                <c:pt idx="42">
                  <c:v>15319</c:v>
                </c:pt>
                <c:pt idx="43">
                  <c:v>14049</c:v>
                </c:pt>
                <c:pt idx="44">
                  <c:v>15563</c:v>
                </c:pt>
                <c:pt idx="45">
                  <c:v>13974</c:v>
                </c:pt>
                <c:pt idx="46">
                  <c:v>13603</c:v>
                </c:pt>
                <c:pt idx="47">
                  <c:v>13249</c:v>
                </c:pt>
                <c:pt idx="48">
                  <c:v>14155</c:v>
                </c:pt>
                <c:pt idx="49">
                  <c:v>14080</c:v>
                </c:pt>
                <c:pt idx="50">
                  <c:v>12877</c:v>
                </c:pt>
                <c:pt idx="51">
                  <c:v>12054</c:v>
                </c:pt>
                <c:pt idx="52">
                  <c:v>23018</c:v>
                </c:pt>
                <c:pt idx="53">
                  <c:v>18036</c:v>
                </c:pt>
                <c:pt idx="54">
                  <c:v>15354</c:v>
                </c:pt>
                <c:pt idx="55">
                  <c:v>14464</c:v>
                </c:pt>
                <c:pt idx="56">
                  <c:v>13655</c:v>
                </c:pt>
                <c:pt idx="57">
                  <c:v>14348</c:v>
                </c:pt>
                <c:pt idx="58">
                  <c:v>14078</c:v>
                </c:pt>
                <c:pt idx="59">
                  <c:v>13966</c:v>
                </c:pt>
                <c:pt idx="60">
                  <c:v>14487</c:v>
                </c:pt>
                <c:pt idx="61">
                  <c:v>14065</c:v>
                </c:pt>
                <c:pt idx="62">
                  <c:v>12590</c:v>
                </c:pt>
                <c:pt idx="63">
                  <c:v>13563</c:v>
                </c:pt>
                <c:pt idx="64">
                  <c:v>14018</c:v>
                </c:pt>
                <c:pt idx="65">
                  <c:v>12577</c:v>
                </c:pt>
                <c:pt idx="66">
                  <c:v>13798</c:v>
                </c:pt>
                <c:pt idx="67">
                  <c:v>31142</c:v>
                </c:pt>
                <c:pt idx="68">
                  <c:v>15459</c:v>
                </c:pt>
                <c:pt idx="69">
                  <c:v>14981</c:v>
                </c:pt>
                <c:pt idx="70">
                  <c:v>15333</c:v>
                </c:pt>
                <c:pt idx="71">
                  <c:v>13625</c:v>
                </c:pt>
                <c:pt idx="72">
                  <c:v>14189</c:v>
                </c:pt>
                <c:pt idx="73">
                  <c:v>15593</c:v>
                </c:pt>
                <c:pt idx="74">
                  <c:v>14715</c:v>
                </c:pt>
                <c:pt idx="75">
                  <c:v>15183</c:v>
                </c:pt>
                <c:pt idx="76">
                  <c:v>13560</c:v>
                </c:pt>
                <c:pt idx="77">
                  <c:v>13285</c:v>
                </c:pt>
                <c:pt idx="78">
                  <c:v>12387</c:v>
                </c:pt>
                <c:pt idx="79">
                  <c:v>33581</c:v>
                </c:pt>
                <c:pt idx="80">
                  <c:v>16173</c:v>
                </c:pt>
                <c:pt idx="81">
                  <c:v>13093</c:v>
                </c:pt>
                <c:pt idx="82">
                  <c:v>13680</c:v>
                </c:pt>
                <c:pt idx="83">
                  <c:v>15929</c:v>
                </c:pt>
                <c:pt idx="84">
                  <c:v>12540</c:v>
                </c:pt>
                <c:pt idx="85">
                  <c:v>11679</c:v>
                </c:pt>
                <c:pt idx="86">
                  <c:v>10888</c:v>
                </c:pt>
                <c:pt idx="87">
                  <c:v>12131</c:v>
                </c:pt>
                <c:pt idx="88">
                  <c:v>21743</c:v>
                </c:pt>
                <c:pt idx="89">
                  <c:v>15683</c:v>
                </c:pt>
                <c:pt idx="90">
                  <c:v>13882</c:v>
                </c:pt>
                <c:pt idx="91">
                  <c:v>12913</c:v>
                </c:pt>
                <c:pt idx="92">
                  <c:v>11335</c:v>
                </c:pt>
                <c:pt idx="93">
                  <c:v>10977</c:v>
                </c:pt>
                <c:pt idx="94">
                  <c:v>12591</c:v>
                </c:pt>
                <c:pt idx="95">
                  <c:v>11958</c:v>
                </c:pt>
                <c:pt idx="96">
                  <c:v>11392</c:v>
                </c:pt>
                <c:pt idx="97">
                  <c:v>11272</c:v>
                </c:pt>
                <c:pt idx="98">
                  <c:v>10928</c:v>
                </c:pt>
                <c:pt idx="99">
                  <c:v>14077</c:v>
                </c:pt>
                <c:pt idx="100">
                  <c:v>28358</c:v>
                </c:pt>
                <c:pt idx="101">
                  <c:v>14530</c:v>
                </c:pt>
                <c:pt idx="102">
                  <c:v>14486</c:v>
                </c:pt>
                <c:pt idx="103">
                  <c:v>22073</c:v>
                </c:pt>
                <c:pt idx="104">
                  <c:v>13904</c:v>
                </c:pt>
                <c:pt idx="105">
                  <c:v>12165</c:v>
                </c:pt>
                <c:pt idx="106">
                  <c:v>12214</c:v>
                </c:pt>
                <c:pt idx="107">
                  <c:v>10547</c:v>
                </c:pt>
                <c:pt idx="108">
                  <c:v>11563</c:v>
                </c:pt>
                <c:pt idx="109">
                  <c:v>21416</c:v>
                </c:pt>
                <c:pt idx="110">
                  <c:v>13426</c:v>
                </c:pt>
                <c:pt idx="111">
                  <c:v>14413</c:v>
                </c:pt>
                <c:pt idx="112">
                  <c:v>13362</c:v>
                </c:pt>
                <c:pt idx="113">
                  <c:v>10989</c:v>
                </c:pt>
                <c:pt idx="114">
                  <c:v>12042</c:v>
                </c:pt>
                <c:pt idx="115">
                  <c:v>29249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846-4ED0-85FD-9DE0DBB0CF6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poplove_mag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Sheet1!$A$2:$A$117</c:f>
              <c:numCache>
                <c:formatCode>m/d/yyyy</c:formatCode>
                <c:ptCount val="116"/>
                <c:pt idx="0">
                  <c:v>44201</c:v>
                </c:pt>
                <c:pt idx="1">
                  <c:v>44202</c:v>
                </c:pt>
                <c:pt idx="2">
                  <c:v>44203</c:v>
                </c:pt>
                <c:pt idx="3">
                  <c:v>44204</c:v>
                </c:pt>
                <c:pt idx="4">
                  <c:v>44205</c:v>
                </c:pt>
                <c:pt idx="5">
                  <c:v>44206</c:v>
                </c:pt>
                <c:pt idx="6">
                  <c:v>44207</c:v>
                </c:pt>
                <c:pt idx="7">
                  <c:v>44208</c:v>
                </c:pt>
                <c:pt idx="8">
                  <c:v>44209</c:v>
                </c:pt>
                <c:pt idx="9">
                  <c:v>44210</c:v>
                </c:pt>
                <c:pt idx="10">
                  <c:v>44211</c:v>
                </c:pt>
                <c:pt idx="11">
                  <c:v>44212</c:v>
                </c:pt>
                <c:pt idx="12">
                  <c:v>44213</c:v>
                </c:pt>
                <c:pt idx="13">
                  <c:v>44214</c:v>
                </c:pt>
                <c:pt idx="14">
                  <c:v>44215</c:v>
                </c:pt>
                <c:pt idx="15">
                  <c:v>44216</c:v>
                </c:pt>
                <c:pt idx="16">
                  <c:v>44217</c:v>
                </c:pt>
                <c:pt idx="17">
                  <c:v>44218</c:v>
                </c:pt>
                <c:pt idx="18">
                  <c:v>44219</c:v>
                </c:pt>
                <c:pt idx="19">
                  <c:v>44220</c:v>
                </c:pt>
                <c:pt idx="20">
                  <c:v>44221</c:v>
                </c:pt>
                <c:pt idx="21">
                  <c:v>44222</c:v>
                </c:pt>
                <c:pt idx="22">
                  <c:v>44223</c:v>
                </c:pt>
                <c:pt idx="23">
                  <c:v>44224</c:v>
                </c:pt>
                <c:pt idx="24">
                  <c:v>44225</c:v>
                </c:pt>
                <c:pt idx="25">
                  <c:v>44226</c:v>
                </c:pt>
                <c:pt idx="26">
                  <c:v>44227</c:v>
                </c:pt>
                <c:pt idx="27">
                  <c:v>44228</c:v>
                </c:pt>
                <c:pt idx="28">
                  <c:v>44229</c:v>
                </c:pt>
                <c:pt idx="29">
                  <c:v>44230</c:v>
                </c:pt>
                <c:pt idx="30">
                  <c:v>44231</c:v>
                </c:pt>
                <c:pt idx="31">
                  <c:v>44232</c:v>
                </c:pt>
                <c:pt idx="32">
                  <c:v>44233</c:v>
                </c:pt>
                <c:pt idx="33">
                  <c:v>44234</c:v>
                </c:pt>
                <c:pt idx="34">
                  <c:v>44235</c:v>
                </c:pt>
                <c:pt idx="35">
                  <c:v>44236</c:v>
                </c:pt>
                <c:pt idx="36">
                  <c:v>44237</c:v>
                </c:pt>
                <c:pt idx="37">
                  <c:v>44238</c:v>
                </c:pt>
                <c:pt idx="38">
                  <c:v>44239</c:v>
                </c:pt>
                <c:pt idx="39">
                  <c:v>44240</c:v>
                </c:pt>
                <c:pt idx="40">
                  <c:v>44241</c:v>
                </c:pt>
                <c:pt idx="41">
                  <c:v>44242</c:v>
                </c:pt>
                <c:pt idx="42">
                  <c:v>44243</c:v>
                </c:pt>
                <c:pt idx="43">
                  <c:v>44244</c:v>
                </c:pt>
                <c:pt idx="44">
                  <c:v>44245</c:v>
                </c:pt>
                <c:pt idx="45">
                  <c:v>44246</c:v>
                </c:pt>
                <c:pt idx="46">
                  <c:v>44247</c:v>
                </c:pt>
                <c:pt idx="47">
                  <c:v>44248</c:v>
                </c:pt>
                <c:pt idx="48">
                  <c:v>44249</c:v>
                </c:pt>
                <c:pt idx="49">
                  <c:v>44250</c:v>
                </c:pt>
                <c:pt idx="50">
                  <c:v>44251</c:v>
                </c:pt>
                <c:pt idx="51">
                  <c:v>44252</c:v>
                </c:pt>
                <c:pt idx="52">
                  <c:v>44253</c:v>
                </c:pt>
                <c:pt idx="53">
                  <c:v>44254</c:v>
                </c:pt>
                <c:pt idx="54">
                  <c:v>44255</c:v>
                </c:pt>
                <c:pt idx="55">
                  <c:v>44256</c:v>
                </c:pt>
                <c:pt idx="56">
                  <c:v>44257</c:v>
                </c:pt>
                <c:pt idx="57">
                  <c:v>44258</c:v>
                </c:pt>
                <c:pt idx="58">
                  <c:v>44259</c:v>
                </c:pt>
                <c:pt idx="59">
                  <c:v>44260</c:v>
                </c:pt>
                <c:pt idx="60">
                  <c:v>44261</c:v>
                </c:pt>
                <c:pt idx="61">
                  <c:v>44262</c:v>
                </c:pt>
                <c:pt idx="62">
                  <c:v>44263</c:v>
                </c:pt>
                <c:pt idx="63">
                  <c:v>44264</c:v>
                </c:pt>
                <c:pt idx="64">
                  <c:v>44265</c:v>
                </c:pt>
                <c:pt idx="65">
                  <c:v>44266</c:v>
                </c:pt>
                <c:pt idx="66">
                  <c:v>44267</c:v>
                </c:pt>
                <c:pt idx="67">
                  <c:v>44268</c:v>
                </c:pt>
                <c:pt idx="68">
                  <c:v>44269</c:v>
                </c:pt>
                <c:pt idx="69">
                  <c:v>44270</c:v>
                </c:pt>
                <c:pt idx="70">
                  <c:v>44271</c:v>
                </c:pt>
                <c:pt idx="71">
                  <c:v>44272</c:v>
                </c:pt>
                <c:pt idx="72">
                  <c:v>44273</c:v>
                </c:pt>
                <c:pt idx="73">
                  <c:v>44274</c:v>
                </c:pt>
                <c:pt idx="74">
                  <c:v>44275</c:v>
                </c:pt>
                <c:pt idx="75">
                  <c:v>44276</c:v>
                </c:pt>
                <c:pt idx="76">
                  <c:v>44277</c:v>
                </c:pt>
                <c:pt idx="77">
                  <c:v>44278</c:v>
                </c:pt>
                <c:pt idx="78">
                  <c:v>44279</c:v>
                </c:pt>
                <c:pt idx="79">
                  <c:v>44280</c:v>
                </c:pt>
                <c:pt idx="80">
                  <c:v>44281</c:v>
                </c:pt>
                <c:pt idx="81">
                  <c:v>44282</c:v>
                </c:pt>
                <c:pt idx="82">
                  <c:v>44283</c:v>
                </c:pt>
                <c:pt idx="83">
                  <c:v>44284</c:v>
                </c:pt>
                <c:pt idx="84">
                  <c:v>44285</c:v>
                </c:pt>
                <c:pt idx="85">
                  <c:v>44286</c:v>
                </c:pt>
                <c:pt idx="86">
                  <c:v>44287</c:v>
                </c:pt>
                <c:pt idx="87">
                  <c:v>44288</c:v>
                </c:pt>
                <c:pt idx="88">
                  <c:v>44289</c:v>
                </c:pt>
                <c:pt idx="89">
                  <c:v>44290</c:v>
                </c:pt>
                <c:pt idx="90">
                  <c:v>44291</c:v>
                </c:pt>
                <c:pt idx="91">
                  <c:v>44292</c:v>
                </c:pt>
                <c:pt idx="92">
                  <c:v>44293</c:v>
                </c:pt>
                <c:pt idx="93">
                  <c:v>44294</c:v>
                </c:pt>
                <c:pt idx="94">
                  <c:v>44295</c:v>
                </c:pt>
                <c:pt idx="95">
                  <c:v>44296</c:v>
                </c:pt>
                <c:pt idx="96">
                  <c:v>44297</c:v>
                </c:pt>
                <c:pt idx="97">
                  <c:v>44298</c:v>
                </c:pt>
                <c:pt idx="98">
                  <c:v>44299</c:v>
                </c:pt>
                <c:pt idx="99">
                  <c:v>44300</c:v>
                </c:pt>
                <c:pt idx="100">
                  <c:v>44301</c:v>
                </c:pt>
                <c:pt idx="101">
                  <c:v>44302</c:v>
                </c:pt>
                <c:pt idx="102">
                  <c:v>44303</c:v>
                </c:pt>
                <c:pt idx="103">
                  <c:v>44304</c:v>
                </c:pt>
                <c:pt idx="104">
                  <c:v>44305</c:v>
                </c:pt>
                <c:pt idx="105">
                  <c:v>44306</c:v>
                </c:pt>
                <c:pt idx="106">
                  <c:v>44307</c:v>
                </c:pt>
                <c:pt idx="107">
                  <c:v>44308</c:v>
                </c:pt>
                <c:pt idx="108">
                  <c:v>44309</c:v>
                </c:pt>
                <c:pt idx="109">
                  <c:v>44310</c:v>
                </c:pt>
                <c:pt idx="110">
                  <c:v>44311</c:v>
                </c:pt>
                <c:pt idx="111">
                  <c:v>44312</c:v>
                </c:pt>
                <c:pt idx="112">
                  <c:v>44313</c:v>
                </c:pt>
                <c:pt idx="113">
                  <c:v>44314</c:v>
                </c:pt>
                <c:pt idx="114">
                  <c:v>44315</c:v>
                </c:pt>
                <c:pt idx="115">
                  <c:v>44316</c:v>
                </c:pt>
              </c:numCache>
            </c:numRef>
          </c:cat>
          <c:val>
            <c:numRef>
              <c:f>Sheet1!$J$2:$J$117</c:f>
              <c:numCache>
                <c:formatCode>General</c:formatCode>
                <c:ptCount val="1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12578</c:v>
                </c:pt>
                <c:pt idx="27">
                  <c:v>13322</c:v>
                </c:pt>
                <c:pt idx="28">
                  <c:v>17056</c:v>
                </c:pt>
                <c:pt idx="29">
                  <c:v>21705</c:v>
                </c:pt>
                <c:pt idx="30">
                  <c:v>17318</c:v>
                </c:pt>
                <c:pt idx="31">
                  <c:v>23751</c:v>
                </c:pt>
                <c:pt idx="32">
                  <c:v>20118</c:v>
                </c:pt>
                <c:pt idx="33">
                  <c:v>16441</c:v>
                </c:pt>
                <c:pt idx="34">
                  <c:v>13856</c:v>
                </c:pt>
                <c:pt idx="35">
                  <c:v>14605</c:v>
                </c:pt>
                <c:pt idx="36">
                  <c:v>20506</c:v>
                </c:pt>
                <c:pt idx="37">
                  <c:v>15778</c:v>
                </c:pt>
                <c:pt idx="38">
                  <c:v>16649</c:v>
                </c:pt>
                <c:pt idx="39">
                  <c:v>17603</c:v>
                </c:pt>
                <c:pt idx="40">
                  <c:v>17326</c:v>
                </c:pt>
                <c:pt idx="41">
                  <c:v>18041</c:v>
                </c:pt>
                <c:pt idx="42">
                  <c:v>19605</c:v>
                </c:pt>
                <c:pt idx="43">
                  <c:v>16962</c:v>
                </c:pt>
                <c:pt idx="44">
                  <c:v>16308</c:v>
                </c:pt>
                <c:pt idx="45">
                  <c:v>14064</c:v>
                </c:pt>
                <c:pt idx="46">
                  <c:v>15822</c:v>
                </c:pt>
                <c:pt idx="47">
                  <c:v>17995</c:v>
                </c:pt>
                <c:pt idx="48">
                  <c:v>19316</c:v>
                </c:pt>
                <c:pt idx="49">
                  <c:v>18562</c:v>
                </c:pt>
                <c:pt idx="50">
                  <c:v>21754</c:v>
                </c:pt>
                <c:pt idx="51">
                  <c:v>21771</c:v>
                </c:pt>
                <c:pt idx="52">
                  <c:v>19313</c:v>
                </c:pt>
                <c:pt idx="53">
                  <c:v>20579</c:v>
                </c:pt>
                <c:pt idx="54">
                  <c:v>22179</c:v>
                </c:pt>
                <c:pt idx="55">
                  <c:v>19800</c:v>
                </c:pt>
                <c:pt idx="56">
                  <c:v>18405</c:v>
                </c:pt>
                <c:pt idx="57">
                  <c:v>17464</c:v>
                </c:pt>
                <c:pt idx="58">
                  <c:v>20432</c:v>
                </c:pt>
                <c:pt idx="59">
                  <c:v>20450</c:v>
                </c:pt>
                <c:pt idx="60">
                  <c:v>19574</c:v>
                </c:pt>
                <c:pt idx="61">
                  <c:v>17204</c:v>
                </c:pt>
                <c:pt idx="62">
                  <c:v>21269</c:v>
                </c:pt>
                <c:pt idx="63">
                  <c:v>18876</c:v>
                </c:pt>
                <c:pt idx="64">
                  <c:v>18139</c:v>
                </c:pt>
                <c:pt idx="65">
                  <c:v>17057</c:v>
                </c:pt>
                <c:pt idx="66">
                  <c:v>17884</c:v>
                </c:pt>
                <c:pt idx="67">
                  <c:v>18064</c:v>
                </c:pt>
                <c:pt idx="68">
                  <c:v>16627</c:v>
                </c:pt>
                <c:pt idx="69">
                  <c:v>19070</c:v>
                </c:pt>
                <c:pt idx="70">
                  <c:v>24105</c:v>
                </c:pt>
                <c:pt idx="71">
                  <c:v>20724</c:v>
                </c:pt>
                <c:pt idx="72">
                  <c:v>19356</c:v>
                </c:pt>
                <c:pt idx="73">
                  <c:v>18286</c:v>
                </c:pt>
                <c:pt idx="74">
                  <c:v>18755</c:v>
                </c:pt>
                <c:pt idx="75">
                  <c:v>18021</c:v>
                </c:pt>
                <c:pt idx="76">
                  <c:v>19032</c:v>
                </c:pt>
                <c:pt idx="77">
                  <c:v>19049</c:v>
                </c:pt>
                <c:pt idx="78">
                  <c:v>20467</c:v>
                </c:pt>
                <c:pt idx="79">
                  <c:v>16974</c:v>
                </c:pt>
                <c:pt idx="80">
                  <c:v>16531</c:v>
                </c:pt>
                <c:pt idx="81">
                  <c:v>19493</c:v>
                </c:pt>
                <c:pt idx="82">
                  <c:v>19783</c:v>
                </c:pt>
                <c:pt idx="83">
                  <c:v>17006</c:v>
                </c:pt>
                <c:pt idx="84">
                  <c:v>18520</c:v>
                </c:pt>
                <c:pt idx="85">
                  <c:v>16541</c:v>
                </c:pt>
                <c:pt idx="86">
                  <c:v>16392</c:v>
                </c:pt>
                <c:pt idx="87">
                  <c:v>16387</c:v>
                </c:pt>
                <c:pt idx="88">
                  <c:v>17742</c:v>
                </c:pt>
                <c:pt idx="89">
                  <c:v>20509</c:v>
                </c:pt>
                <c:pt idx="90">
                  <c:v>27028</c:v>
                </c:pt>
                <c:pt idx="91">
                  <c:v>20266</c:v>
                </c:pt>
                <c:pt idx="92">
                  <c:v>17897</c:v>
                </c:pt>
                <c:pt idx="93">
                  <c:v>18637</c:v>
                </c:pt>
                <c:pt idx="94">
                  <c:v>15493</c:v>
                </c:pt>
                <c:pt idx="95">
                  <c:v>16832</c:v>
                </c:pt>
                <c:pt idx="96">
                  <c:v>15962</c:v>
                </c:pt>
                <c:pt idx="97">
                  <c:v>19378</c:v>
                </c:pt>
                <c:pt idx="98">
                  <c:v>20168</c:v>
                </c:pt>
                <c:pt idx="99">
                  <c:v>17777</c:v>
                </c:pt>
                <c:pt idx="100">
                  <c:v>17323</c:v>
                </c:pt>
                <c:pt idx="101">
                  <c:v>20178</c:v>
                </c:pt>
                <c:pt idx="102">
                  <c:v>25265</c:v>
                </c:pt>
                <c:pt idx="103">
                  <c:v>25377</c:v>
                </c:pt>
                <c:pt idx="104">
                  <c:v>22902</c:v>
                </c:pt>
                <c:pt idx="105">
                  <c:v>22264</c:v>
                </c:pt>
                <c:pt idx="106">
                  <c:v>36519</c:v>
                </c:pt>
                <c:pt idx="107">
                  <c:v>22270</c:v>
                </c:pt>
                <c:pt idx="108">
                  <c:v>22766</c:v>
                </c:pt>
                <c:pt idx="109">
                  <c:v>23130</c:v>
                </c:pt>
                <c:pt idx="110">
                  <c:v>22654</c:v>
                </c:pt>
                <c:pt idx="111">
                  <c:v>22539</c:v>
                </c:pt>
                <c:pt idx="112">
                  <c:v>28655</c:v>
                </c:pt>
                <c:pt idx="113">
                  <c:v>38179</c:v>
                </c:pt>
                <c:pt idx="114">
                  <c:v>24401</c:v>
                </c:pt>
                <c:pt idx="115">
                  <c:v>25146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846-4ED0-85FD-9DE0DBB0C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355240"/>
        <c:axId val="385355568"/>
      </c:lineChart>
      <c:dateAx>
        <c:axId val="385355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55568"/>
        <c:crosses val="autoZero"/>
        <c:auto val="1"/>
        <c:lblOffset val="100"/>
        <c:baseTimeUnit val="days"/>
      </c:dateAx>
      <c:valAx>
        <c:axId val="38535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5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649E-D153-43F9-ABCA-FC445F014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平均觸及數 </a:t>
            </a:r>
            <a:r>
              <a:rPr lang="en-US" altLang="ja-JP"/>
              <a:t>| </a:t>
            </a:r>
            <a:r>
              <a:rPr lang="ja-JP" altLang="en-US"/>
              <a:t>主管｜</a:t>
            </a:r>
            <a:r>
              <a:rPr lang="en-US"/>
              <a:t>IG_</a:t>
            </a:r>
            <a:r>
              <a:rPr lang="ja-JP" altLang="en-US"/>
              <a:t>全台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BDA0E6-7F24-4988-8B00-CB74DF724A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8652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FD56D-69A8-405A-A20B-9939AE7DA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2EA04-0319-40A5-A288-F7D4A34D0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4910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Story 平均觸及數 | 主管｜IG_全台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Story 平均觸及數 | 主管｜IG_全台</dc:title>
  <dc:creator>Frederik Peiniger</dc:creator>
  <cp:lastModifiedBy>Frederik Peiniger</cp:lastModifiedBy>
  <cp:revision>1</cp:revision>
  <dcterms:created xsi:type="dcterms:W3CDTF">2021-09-23T07:34:23Z</dcterms:created>
  <dcterms:modified xsi:type="dcterms:W3CDTF">2021-09-23T07:34:29Z</dcterms:modified>
</cp:coreProperties>
</file>