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popdaily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15465</c:v>
                </c:pt>
                <c:pt idx="1">
                  <c:v>15512</c:v>
                </c:pt>
                <c:pt idx="2">
                  <c:v>19250</c:v>
                </c:pt>
                <c:pt idx="3">
                  <c:v>17811</c:v>
                </c:pt>
                <c:pt idx="4">
                  <c:v>15670</c:v>
                </c:pt>
                <c:pt idx="5">
                  <c:v>16891</c:v>
                </c:pt>
                <c:pt idx="6">
                  <c:v>21120</c:v>
                </c:pt>
                <c:pt idx="7">
                  <c:v>20748</c:v>
                </c:pt>
                <c:pt idx="8">
                  <c:v>21797</c:v>
                </c:pt>
                <c:pt idx="9">
                  <c:v>18258</c:v>
                </c:pt>
                <c:pt idx="10">
                  <c:v>18896</c:v>
                </c:pt>
                <c:pt idx="11">
                  <c:v>25314</c:v>
                </c:pt>
                <c:pt idx="12">
                  <c:v>15613</c:v>
                </c:pt>
                <c:pt idx="13">
                  <c:v>14542</c:v>
                </c:pt>
                <c:pt idx="14">
                  <c:v>22496</c:v>
                </c:pt>
                <c:pt idx="15">
                  <c:v>17249</c:v>
                </c:pt>
                <c:pt idx="16">
                  <c:v>15860</c:v>
                </c:pt>
                <c:pt idx="17">
                  <c:v>14938</c:v>
                </c:pt>
                <c:pt idx="18">
                  <c:v>11432</c:v>
                </c:pt>
                <c:pt idx="19">
                  <c:v>11945</c:v>
                </c:pt>
                <c:pt idx="20">
                  <c:v>13899</c:v>
                </c:pt>
                <c:pt idx="21">
                  <c:v>13276</c:v>
                </c:pt>
                <c:pt idx="22">
                  <c:v>11273</c:v>
                </c:pt>
                <c:pt idx="23">
                  <c:v>13829</c:v>
                </c:pt>
                <c:pt idx="24">
                  <c:v>13986</c:v>
                </c:pt>
                <c:pt idx="25">
                  <c:v>12859</c:v>
                </c:pt>
                <c:pt idx="26">
                  <c:v>16082</c:v>
                </c:pt>
                <c:pt idx="27">
                  <c:v>17090</c:v>
                </c:pt>
                <c:pt idx="28">
                  <c:v>13095</c:v>
                </c:pt>
                <c:pt idx="29">
                  <c:v>12932</c:v>
                </c:pt>
                <c:pt idx="30">
                  <c:v>14317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2-4750-8655-685FC70EA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15432"/>
        <c:axId val="376436080"/>
      </c:lineChart>
      <c:dateAx>
        <c:axId val="33371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436080"/>
        <c:crosses val="autoZero"/>
        <c:auto val="1"/>
        <c:lblOffset val="100"/>
        <c:baseTimeUnit val="days"/>
      </c:dateAx>
      <c:valAx>
        <c:axId val="37643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1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2907-7A41-4966-BADA-D984FD38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平均觸及數 </a:t>
            </a:r>
            <a:r>
              <a:rPr lang="en-US" altLang="ja-JP"/>
              <a:t>| </a:t>
            </a:r>
            <a:r>
              <a:rPr lang="en-US"/>
              <a:t>popdaily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6103F-6294-4AE3-A6DD-F625F417EC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2429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6D272-8AC2-4859-B317-B094FBE51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3EC0C-D904-4D0A-8B2B-E4B93F65D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379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Story 平均觸及數 | popdaily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平均觸及數 | popdaily</dc:title>
  <dc:creator>Frederik Peiniger</dc:creator>
  <cp:lastModifiedBy>Frederik Peiniger</cp:lastModifiedBy>
  <cp:revision>1</cp:revision>
  <dcterms:created xsi:type="dcterms:W3CDTF">2021-08-09T06:38:25Z</dcterms:created>
  <dcterms:modified xsi:type="dcterms:W3CDTF">2021-08-09T06:38:29Z</dcterms:modified>
</cp:coreProperties>
</file>